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80" r:id="rId3"/>
    <p:sldId id="284" r:id="rId4"/>
    <p:sldId id="285" r:id="rId5"/>
    <p:sldId id="286" r:id="rId6"/>
    <p:sldId id="287" r:id="rId7"/>
    <p:sldId id="288" r:id="rId8"/>
    <p:sldId id="289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창현" initials="정창" lastIdx="1" clrIdx="0">
    <p:extLst>
      <p:ext uri="{19B8F6BF-5375-455C-9EA6-DF929625EA0E}">
        <p15:presenceInfo xmlns:p15="http://schemas.microsoft.com/office/powerpoint/2012/main" userId="51db5e8287415a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2CED4963-E985-44C4-B8C4-FDD613B7C2F8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8DD82B9-B8EE-4375-B6FF-88FA6ABB15D9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2497495-0637-405E-AE64-5CC7506D51F5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BFFD690-9426-415D-8B65-26881E07B2D4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04C4989A-474C-40DE-95B9-011C28B71673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5DB4ED54-5B5E-4A04-93D3-5772E3CE3818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EDE50D6-574B-40AF-946F-D52A04ADE379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82884F1-FFEA-405F-9602-3DCA865EDA4E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E18DB4A-8810-4A10-AD5C-D5E2C667F5B3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5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6637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1663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D0D2E-2738-4EFD-9BB8-A432C49D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9E5E1-65AC-4411-AC3F-993DD3A7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programmers</a:t>
            </a:r>
            <a:r>
              <a:rPr lang="ko-KR" altLang="en-US" sz="4000" dirty="0">
                <a:solidFill>
                  <a:srgbClr val="FFFFFF"/>
                </a:solidFill>
              </a:rPr>
              <a:t>문제풀이 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괄호 추가하기</a:t>
            </a:r>
            <a:r>
              <a:rPr lang="en-US" altLang="ko-KR" sz="4000" dirty="0">
                <a:solidFill>
                  <a:srgbClr val="FFFFFF"/>
                </a:solidFill>
              </a:rPr>
              <a:t>, ⚾)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D83A-F353-45FF-98F6-7BD3DC9C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9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괄호 추가하기   </a:t>
            </a:r>
            <a:r>
              <a:rPr lang="en-US" altLang="ko-KR" sz="2400" dirty="0"/>
              <a:t>                                                                  </a:t>
            </a:r>
            <a:r>
              <a:rPr lang="af-ZA" altLang="ko-KR" dirty="0">
                <a:hlinkClick r:id="rId2"/>
              </a:rPr>
              <a:t>https://www.acmicpc.net/problem/16637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311184" y="1867099"/>
            <a:ext cx="112600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식을 입력 받아서 괄호를 추가하여 최댓값이 나온 결과를 출력하자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수는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0~9,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연산자는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+,-,*)  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식은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19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자리까지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)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1)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괄호가 없을 시 모든 연산자의 우선순위는 같아서 좌에서 우로 계산을 한다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2)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괄호 안에는 연산자가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1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개만 있어야 한다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3)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괄호 안에는 다시 괄호가 올 수 없다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입력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 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7 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8*3+5+2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출력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66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  <a:sym typeface="Wingdings" panose="05000000000000000000" pitchFamily="2" charset="2"/>
              </a:rPr>
              <a:t>8*3+5+2  8*(3+5)+2  8*8+2 64+2 66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F8864E-16D2-4A89-82F7-602010043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"/>
          <a:stretch/>
        </p:blipFill>
        <p:spPr>
          <a:xfrm>
            <a:off x="1907397" y="1133669"/>
            <a:ext cx="9728581" cy="7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괄호 추가하기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아이디어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문제는 다이나믹 프로그래밍 알고리즘  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 수 있을 것 같다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오는 수에 대하여 괄호를 칠 것인가 말 것인가를 선택하고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두개에 대한 결과 중 큰 값을 반환 한다면 문제 해결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8*3+…………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이루어 진다면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A30C70-ED7C-4E14-A1AD-4D002F5094F0}"/>
              </a:ext>
            </a:extLst>
          </p:cNvPr>
          <p:cNvGrpSpPr/>
          <p:nvPr/>
        </p:nvGrpSpPr>
        <p:grpSpPr>
          <a:xfrm>
            <a:off x="2905123" y="2434174"/>
            <a:ext cx="5886453" cy="2647414"/>
            <a:chOff x="2905123" y="2434174"/>
            <a:chExt cx="5886453" cy="264741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39C7D9-68F2-4E09-A676-569C8FD328B5}"/>
                </a:ext>
              </a:extLst>
            </p:cNvPr>
            <p:cNvSpPr txBox="1"/>
            <p:nvPr/>
          </p:nvSpPr>
          <p:spPr>
            <a:xfrm>
              <a:off x="4233863" y="3490913"/>
              <a:ext cx="383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 * </a:t>
              </a:r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43552F-C40E-4E91-ACB9-576DFCC0FBB1}"/>
                </a:ext>
              </a:extLst>
            </p:cNvPr>
            <p:cNvSpPr/>
            <p:nvPr/>
          </p:nvSpPr>
          <p:spPr>
            <a:xfrm>
              <a:off x="4652963" y="3490913"/>
              <a:ext cx="30861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5E55A2-05B8-449E-89A9-9B6E055E95CC}"/>
                </a:ext>
              </a:extLst>
            </p:cNvPr>
            <p:cNvSpPr txBox="1"/>
            <p:nvPr/>
          </p:nvSpPr>
          <p:spPr>
            <a:xfrm>
              <a:off x="4233863" y="4131708"/>
              <a:ext cx="383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(8 * 3)+ 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CA1A99-C2C4-49A7-B367-5255BCEE6933}"/>
                </a:ext>
              </a:extLst>
            </p:cNvPr>
            <p:cNvSpPr/>
            <p:nvPr/>
          </p:nvSpPr>
          <p:spPr>
            <a:xfrm>
              <a:off x="5086350" y="4131708"/>
              <a:ext cx="265271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50D01D-9D12-443C-B3D0-AA2E86BCDA00}"/>
                </a:ext>
              </a:extLst>
            </p:cNvPr>
            <p:cNvSpPr txBox="1"/>
            <p:nvPr/>
          </p:nvSpPr>
          <p:spPr>
            <a:xfrm>
              <a:off x="3462337" y="2434174"/>
              <a:ext cx="94297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/>
                <a:t>{</a:t>
              </a:r>
              <a:endParaRPr lang="ko-KR" altLang="en-US" sz="16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3293A-0CE0-4305-9DC8-CA7D6C470FDA}"/>
                </a:ext>
              </a:extLst>
            </p:cNvPr>
            <p:cNvSpPr txBox="1"/>
            <p:nvPr/>
          </p:nvSpPr>
          <p:spPr>
            <a:xfrm>
              <a:off x="7848601" y="2434710"/>
              <a:ext cx="94297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/>
                <a:t>}</a:t>
              </a:r>
              <a:endParaRPr lang="ko-KR" altLang="en-US" sz="16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DCA976-D32C-4C59-9352-2369913B8C97}"/>
                </a:ext>
              </a:extLst>
            </p:cNvPr>
            <p:cNvSpPr txBox="1"/>
            <p:nvPr/>
          </p:nvSpPr>
          <p:spPr>
            <a:xfrm>
              <a:off x="2905123" y="3762376"/>
              <a:ext cx="771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max</a:t>
              </a:r>
              <a:endParaRPr lang="ko-KR" altLang="en-US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884BD3-FA50-4474-B9F0-19F686A61B5C}"/>
              </a:ext>
            </a:extLst>
          </p:cNvPr>
          <p:cNvSpPr txBox="1"/>
          <p:nvPr/>
        </p:nvSpPr>
        <p:spPr>
          <a:xfrm>
            <a:off x="4484020" y="5333465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T(n) = T(n-1) + T(n-2)  </a:t>
            </a:r>
            <a:r>
              <a:rPr lang="en-US" altLang="ko-KR" dirty="0">
                <a:sym typeface="Wingdings" panose="05000000000000000000" pitchFamily="2" charset="2"/>
              </a:rPr>
              <a:t> O(n</a:t>
            </a:r>
            <a:r>
              <a:rPr lang="en-US" altLang="ko-KR" baseline="30000" dirty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C6B0D3-791F-45EF-8878-BF29E4B60731}"/>
              </a:ext>
            </a:extLst>
          </p:cNvPr>
          <p:cNvSpPr txBox="1"/>
          <p:nvPr/>
        </p:nvSpPr>
        <p:spPr>
          <a:xfrm>
            <a:off x="1364456" y="5914013"/>
            <a:ext cx="946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최대 크기가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중 숫자는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일 테니까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en-US" altLang="ko-KR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해봐야 제한시간인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초안에 해결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마지막 연산자가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*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일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그 전까지의 연산의 결과에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*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하므로 백트래킹 하면서 계산하면 안됨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9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B6B5D-BF14-494B-8734-DEA9F869D810}"/>
              </a:ext>
            </a:extLst>
          </p:cNvPr>
          <p:cNvSpPr/>
          <p:nvPr/>
        </p:nvSpPr>
        <p:spPr>
          <a:xfrm>
            <a:off x="3341516" y="3257435"/>
            <a:ext cx="3843340" cy="1050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괄호 추가하기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아이디어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문제는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완전탐색 알고리즘  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 수 있을 것 같다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이전의 알고리즘의 문제가 나눈 것을 백트래킹 하면서 계산하기 때문에 연산자 우선순위를 만족하지 못하였다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큐를 이용하여 앞에서부터 잘라서 계산해 나가자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8*3+5+………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이루어 진다면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43552F-C40E-4E91-ACB9-576DFCC0FBB1}"/>
              </a:ext>
            </a:extLst>
          </p:cNvPr>
          <p:cNvSpPr/>
          <p:nvPr/>
        </p:nvSpPr>
        <p:spPr>
          <a:xfrm>
            <a:off x="3708230" y="3439747"/>
            <a:ext cx="1357312" cy="6857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 *3+5+…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84BD3-FA50-4474-B9F0-19F686A61B5C}"/>
              </a:ext>
            </a:extLst>
          </p:cNvPr>
          <p:cNvSpPr txBox="1"/>
          <p:nvPr/>
        </p:nvSpPr>
        <p:spPr>
          <a:xfrm>
            <a:off x="5284720" y="479530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T(n) = O(</a:t>
            </a:r>
            <a:r>
              <a:rPr lang="en-US" altLang="ko-KR" dirty="0" err="1"/>
              <a:t>n+m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64781-DC01-4CC5-AEA4-F8F296A2753B}"/>
              </a:ext>
            </a:extLst>
          </p:cNvPr>
          <p:cNvSpPr/>
          <p:nvPr/>
        </p:nvSpPr>
        <p:spPr>
          <a:xfrm>
            <a:off x="5260930" y="3439747"/>
            <a:ext cx="1357311" cy="6857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24, +5+…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B0F56B-B140-4860-B8D0-79D5BCAA3B08}"/>
              </a:ext>
            </a:extLst>
          </p:cNvPr>
          <p:cNvSpPr/>
          <p:nvPr/>
        </p:nvSpPr>
        <p:spPr>
          <a:xfrm>
            <a:off x="571499" y="3257691"/>
            <a:ext cx="2157414" cy="1050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2E17D1-B521-47F9-A1E7-100AFA269ADF}"/>
              </a:ext>
            </a:extLst>
          </p:cNvPr>
          <p:cNvSpPr/>
          <p:nvPr/>
        </p:nvSpPr>
        <p:spPr>
          <a:xfrm>
            <a:off x="1042988" y="3440003"/>
            <a:ext cx="1357312" cy="6857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 8*3+5+…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D48AC3-D8C0-4317-BB57-16FC08BB6022}"/>
              </a:ext>
            </a:extLst>
          </p:cNvPr>
          <p:cNvSpPr/>
          <p:nvPr/>
        </p:nvSpPr>
        <p:spPr>
          <a:xfrm>
            <a:off x="7797459" y="3257435"/>
            <a:ext cx="3843340" cy="1050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A82C9D-F641-4EAA-83E1-CA0B7AC14A4D}"/>
              </a:ext>
            </a:extLst>
          </p:cNvPr>
          <p:cNvSpPr/>
          <p:nvPr/>
        </p:nvSpPr>
        <p:spPr>
          <a:xfrm>
            <a:off x="8092860" y="3439747"/>
            <a:ext cx="1357311" cy="6857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24, +5+…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F19BA6-B181-4753-8850-D29BBF017505}"/>
              </a:ext>
            </a:extLst>
          </p:cNvPr>
          <p:cNvSpPr/>
          <p:nvPr/>
        </p:nvSpPr>
        <p:spPr>
          <a:xfrm>
            <a:off x="9745573" y="3439746"/>
            <a:ext cx="737940" cy="6857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29, +…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04DE9F-5EB9-4374-A351-07569E0958EF}"/>
              </a:ext>
            </a:extLst>
          </p:cNvPr>
          <p:cNvSpPr/>
          <p:nvPr/>
        </p:nvSpPr>
        <p:spPr>
          <a:xfrm>
            <a:off x="10660345" y="3439745"/>
            <a:ext cx="737940" cy="6857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31, +…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⚾</a:t>
            </a:r>
            <a:r>
              <a:rPr lang="ko-KR" altLang="en-US" sz="2400" dirty="0"/>
              <a:t>   </a:t>
            </a:r>
            <a:r>
              <a:rPr lang="en-US" altLang="ko-KR" sz="2400" dirty="0"/>
              <a:t>                                                                                </a:t>
            </a:r>
            <a:r>
              <a:rPr lang="af-ZA" altLang="ko-KR" dirty="0">
                <a:hlinkClick r:id="rId2"/>
              </a:rPr>
              <a:t>https://www.acmicpc.net/problem/</a:t>
            </a:r>
            <a:r>
              <a:rPr lang="af-ZA" altLang="ko-KR" dirty="0"/>
              <a:t>17281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311184" y="1867099"/>
            <a:ext cx="11260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야구 게임을 할 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적절하게 선수를 배치하여 최대의 점수를 얻어 그 값을 반환하자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단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선수는 총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9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명이고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1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번 선수는 무조건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4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번 타자이다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1~3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루타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홈런이 있고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아웃은 있지만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병살은 없다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</a:t>
            </a: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입력으로 각  타자가 각 이닝에 어떻게 칠 지 주어진다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60BA15-A9A0-4EA4-BD0D-95A74928D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6" y="3436142"/>
            <a:ext cx="10431007" cy="32947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69893E-B3CE-41E2-A948-18E5851F7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892" y="1295432"/>
            <a:ext cx="9707260" cy="7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7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cap="all" dirty="0"/>
              <a:t>⚾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아이디어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다 해보면 되는 문제인 듯 하다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(brute force)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명의 선수 중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 빼고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자리를 정하는 경우의 수는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8!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(== 40320)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이닝까지 얼마나 점수를 얻었는지 계산하기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나오면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아웃 이면 다음 이닝이니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3*N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나올 때 까지 반복하면서 점수 계산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150) 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동석이가 말했던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 permutation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8!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경우를 쉽게 구할 수 있을 듯 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 계산은 실제 야구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아웃 카운트 를 의미하는 변수를 두고 하자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47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cap="all" dirty="0"/>
              <a:t>⚾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49943-A862-4C93-828B-C6EA6C787219}"/>
              </a:ext>
            </a:extLst>
          </p:cNvPr>
          <p:cNvSpPr txBox="1"/>
          <p:nvPr/>
        </p:nvSpPr>
        <p:spPr>
          <a:xfrm>
            <a:off x="439644" y="887074"/>
            <a:ext cx="114666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풀이 아이디어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다 해보면 되는 문제인 듯 하다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(brute force)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명의 선수 중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 빼고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자리를 정하는 경우의 수는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8!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(== 40320)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이닝까지 얼마나 점수를 얻었는지 계산하기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나오면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아웃 이면 다음 이닝이니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3*N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나올 때 까지 반복하면서 점수 계산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150) 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동석이가 말했던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 permutation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8!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경우를 쉽게 구할 수 있을 듯 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 계산은 실제 야구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아웃 카운트 를 의미하는 변수를 두고 하자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EC6D0-106C-4086-8536-D2E93D17043D}"/>
              </a:ext>
            </a:extLst>
          </p:cNvPr>
          <p:cNvSpPr txBox="1"/>
          <p:nvPr/>
        </p:nvSpPr>
        <p:spPr>
          <a:xfrm>
            <a:off x="768255" y="2918460"/>
            <a:ext cx="91377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00" dirty="0" err="1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ios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sync_with_stdio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00" dirty="0" err="1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.tie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highest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player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batting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ko-KR" sz="1000" dirty="0">
                <a:solidFill>
                  <a:srgbClr val="9999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타순을 저장하는 배열,</a:t>
            </a:r>
            <a:endParaRPr lang="ko-KR" altLang="ko-KR" sz="1000" dirty="0">
              <a:solidFill>
                <a:srgbClr val="01010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9999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		</a:t>
            </a:r>
            <a:r>
              <a:rPr lang="ko-KR" altLang="ko-KR" sz="1000" dirty="0">
                <a:solidFill>
                  <a:srgbClr val="9999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1부터 8까지 저장되어 있고, 이 수는 선수 번호를 의미 &amp; 4번 타자를 제외한 타순</a:t>
            </a:r>
            <a:endParaRPr lang="ko-KR" altLang="ko-KR" sz="1000" dirty="0">
              <a:solidFill>
                <a:srgbClr val="01010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player.assign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vector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00" dirty="0">
                <a:solidFill>
                  <a:srgbClr val="308CE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00" dirty="0">
                <a:solidFill>
                  <a:srgbClr val="308CE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ko-KR" altLang="ko-KR" sz="1000" dirty="0" err="1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player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batting.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highest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scoring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player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batting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next_permutation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batting.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(),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batting.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scoring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player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batting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ko-KR" altLang="ko-KR" sz="1000" dirty="0" err="1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highest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highest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score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ko-KR" sz="1000" dirty="0" err="1">
                <a:solidFill>
                  <a:srgbClr val="0099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highest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sz="1000" dirty="0">
                <a:solidFill>
                  <a:srgbClr val="99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'\</a:t>
            </a:r>
            <a:r>
              <a:rPr lang="ko-KR" altLang="ko-KR" sz="1000" dirty="0" err="1">
                <a:solidFill>
                  <a:srgbClr val="99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ko-KR" sz="1000" dirty="0">
                <a:solidFill>
                  <a:srgbClr val="99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rgbClr val="0101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5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cap="all" dirty="0"/>
              <a:t>⚾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EC6D0-106C-4086-8536-D2E93D17043D}"/>
              </a:ext>
            </a:extLst>
          </p:cNvPr>
          <p:cNvSpPr txBox="1"/>
          <p:nvPr/>
        </p:nvSpPr>
        <p:spPr>
          <a:xfrm>
            <a:off x="158656" y="565785"/>
            <a:ext cx="561825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scoring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vector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vector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player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vector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&gt;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batting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out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 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inning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 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unsigned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play_count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99CC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0099CC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now_batter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inning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N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타자 등판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play_count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%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9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now_batter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batting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play_count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%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9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play_count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%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9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now_batter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now_batter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batting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[(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play_count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%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9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}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타자 타격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switch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player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inning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][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now_batter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])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: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1루타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&lt;&lt;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&gt;&gt;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3루 주자가 홈으로 들어옴, 1점 증가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~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8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|=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타자가 1루에 들어옴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break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: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아웃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out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아웃 카운트가 올라간다.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out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아웃 카운트가 3이 되면 다음 이닝으로 넘어갈 준비를 해 준다.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inning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out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break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play_count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5373C-C8FF-4F9B-8D13-8EB69130B8CC}"/>
              </a:ext>
            </a:extLst>
          </p:cNvPr>
          <p:cNvSpPr txBox="1"/>
          <p:nvPr/>
        </p:nvSpPr>
        <p:spPr>
          <a:xfrm>
            <a:off x="6796088" y="517825"/>
            <a:ext cx="348138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: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2루타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&lt;&lt;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~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8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~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16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|=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타자가 2루에 들어옴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break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: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홈런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&lt;&lt;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~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8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~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16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5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~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32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|=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타자가 3루에 들어옴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break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: </a:t>
            </a:r>
            <a:r>
              <a:rPr lang="ko-KR" altLang="ko-KR" sz="1000" dirty="0">
                <a:solidFill>
                  <a:srgbClr val="999999"/>
                </a:solidFill>
                <a:latin typeface="Consolas" panose="020B0609020204030204" pitchFamily="49" charset="0"/>
              </a:rPr>
              <a:t>// 홈런</a:t>
            </a:r>
            <a:endParaRPr lang="ko-KR" altLang="ko-KR" sz="1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&gt;&gt;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base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000" dirty="0">
                <a:solidFill>
                  <a:srgbClr val="308CE5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010101"/>
                </a:solidFill>
                <a:latin typeface="Consolas" panose="020B0609020204030204" pitchFamily="49" charset="0"/>
              </a:rPr>
              <a:t>score</a:t>
            </a:r>
            <a:r>
              <a:rPr lang="ko-KR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3399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000" dirty="0" err="1">
                <a:solidFill>
                  <a:srgbClr val="FF3399"/>
                </a:solidFill>
                <a:latin typeface="Consolas" panose="020B0609020204030204" pitchFamily="49" charset="0"/>
              </a:rPr>
              <a:t>break</a:t>
            </a:r>
            <a:r>
              <a:rPr lang="ko-KR" altLang="ko-KR" sz="10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7AD7D-5180-4BC8-8BA9-EFB55A1D531B}"/>
              </a:ext>
            </a:extLst>
          </p:cNvPr>
          <p:cNvSpPr txBox="1"/>
          <p:nvPr/>
        </p:nvSpPr>
        <p:spPr>
          <a:xfrm>
            <a:off x="4762502" y="-703786"/>
            <a:ext cx="2302233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9600" dirty="0"/>
              <a:t>{</a:t>
            </a:r>
            <a:endParaRPr lang="ko-KR" altLang="en-US" sz="49600" dirty="0"/>
          </a:p>
        </p:txBody>
      </p:sp>
    </p:spTree>
    <p:extLst>
      <p:ext uri="{BB962C8B-B14F-4D97-AF65-F5344CB8AC3E}">
        <p14:creationId xmlns:p14="http://schemas.microsoft.com/office/powerpoint/2010/main" val="158406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6CF81-7CE3-4946-9278-3F2322D3A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588E39C-283B-4D56-84F3-80568A9AE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8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859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272672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1324</Words>
  <Application>Microsoft Office PowerPoint</Application>
  <PresentationFormat>와이드스크린</PresentationFormat>
  <Paragraphs>168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D2Coding</vt:lpstr>
      <vt:lpstr>나눔스퀘어 Bold</vt:lpstr>
      <vt:lpstr>Arial</vt:lpstr>
      <vt:lpstr>Consolas</vt:lpstr>
      <vt:lpstr>Gill Sans MT</vt:lpstr>
      <vt:lpstr>Wingdings 2</vt:lpstr>
      <vt:lpstr>DividendVTI</vt:lpstr>
      <vt:lpstr>programmers문제풀이 (괄호 추가하기, ⚾)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UCPC 2018 예선</dc:title>
  <dc:creator>정창현</dc:creator>
  <cp:lastModifiedBy>정 창현</cp:lastModifiedBy>
  <cp:revision>76</cp:revision>
  <dcterms:created xsi:type="dcterms:W3CDTF">2019-07-05T11:52:10Z</dcterms:created>
  <dcterms:modified xsi:type="dcterms:W3CDTF">2020-02-17T19:41:01Z</dcterms:modified>
</cp:coreProperties>
</file>