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66" r:id="rId3"/>
    <p:sldId id="258" r:id="rId4"/>
    <p:sldId id="257" r:id="rId5"/>
    <p:sldId id="256" r:id="rId6"/>
    <p:sldId id="260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4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05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0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18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9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3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1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4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0A1007-4F24-4018-A762-EEE8DA215667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1B5AE8-428D-447F-910B-DEB49C219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94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8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naver.com/PostView.nhn?blogId=pasdfq&amp;logNo=2213196998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7%90%EB%9D%BC%ED%86%A0%EC%8A%A4%ED%85%8C%EB%84%A4%EC%8A%A4#%EC%97%90%EB%9D%BC%ED%86%A0%EC%8A%A4%ED%85%8C%EB%84%A4%EC%8A%A4%EC%9D%98_%EC%B2%B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34D4-6CFB-4C91-8F02-A10B49FD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78942-33D2-46B4-9A24-B6C926D5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UCPC 2018 </a:t>
            </a:r>
            <a:r>
              <a:rPr lang="ko-KR" altLang="en-US" dirty="0"/>
              <a:t>예선 풀이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57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5B5877-190C-4C87-A9A2-67D5BCBE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2" y="4538131"/>
            <a:ext cx="5857875" cy="1676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B847F6-90BF-468F-9337-C64540B6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485" y="1122214"/>
            <a:ext cx="5541097" cy="150706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F6B36B-DDA8-479F-8F8C-65EB2CBB6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813" y="675569"/>
            <a:ext cx="6261532" cy="35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5EA7-3CD1-400D-BF5F-D52E6996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612" y="2040045"/>
            <a:ext cx="8534400" cy="1507067"/>
          </a:xfrm>
        </p:spPr>
        <p:txBody>
          <a:bodyPr/>
          <a:lstStyle/>
          <a:p>
            <a:r>
              <a:rPr lang="ko-KR" altLang="en-US" dirty="0"/>
              <a:t>앞 코드의 원리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E240BB-0D32-4858-A379-2646DDAD9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49" y="353290"/>
            <a:ext cx="4790733" cy="63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35887-2F3F-4D31-84E4-BFE3249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Ex) 1560 = 2x2x2x3x5x13.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약수의 개수 </a:t>
            </a:r>
            <a:r>
              <a:rPr lang="en-US" altLang="ko-KR" dirty="0"/>
              <a:t>: 4*2*2*2 = 32.</a:t>
            </a:r>
            <a:br>
              <a:rPr lang="en-US" altLang="ko-KR" dirty="0"/>
            </a:br>
            <a:r>
              <a:rPr lang="en-US" altLang="ko-KR" dirty="0"/>
              <a:t>32</a:t>
            </a:r>
            <a:r>
              <a:rPr lang="ko-KR" altLang="en-US" dirty="0"/>
              <a:t>번만 하면 되더라</a:t>
            </a:r>
            <a:r>
              <a:rPr lang="en-US" altLang="ko-KR" dirty="0"/>
              <a:t>. </a:t>
            </a:r>
            <a:r>
              <a:rPr lang="ko-KR" altLang="en-US" dirty="0" err="1"/>
              <a:t>유래카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0752-3197-430A-9B5E-47ADCBF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빅오는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의 약수의 개수다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</a:t>
            </a:r>
            <a:r>
              <a:rPr lang="en-US" altLang="ko-KR" dirty="0"/>
              <a:t>n</a:t>
            </a:r>
            <a:r>
              <a:rPr lang="ko-KR" altLang="en-US" dirty="0"/>
              <a:t>이 아닐 까 추측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소인수분해를 이용한 약수의 개수 구하는 공식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6663E-D393-48DD-BED5-62B134CD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08" y="3129687"/>
            <a:ext cx="3943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1217-A304-4FEE-B881-DD2DAC05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9E8FA-CA9F-4740-AED2-868D2957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잘못 구현한 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dirty="0"/>
              <a:t>15897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7EAC-CC2E-40B3-84C2-C157C357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4F7D-2BD3-4878-ABC3-13B3F4CE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https://www.acmicpc.net/problem/15897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잘못 구현한 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</p:spTree>
    <p:extLst>
      <p:ext uri="{BB962C8B-B14F-4D97-AF65-F5344CB8AC3E}">
        <p14:creationId xmlns:p14="http://schemas.microsoft.com/office/powerpoint/2010/main" val="7414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B8B2B-5E0F-4364-BA64-0B5F78A3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5" y="502311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https://blog.naver.com/PostView.nhn?blogId=pasdfq&amp;logNo=221319699850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위 사이트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BD6707-F85E-456E-95AD-2D0D70B2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68" y="105179"/>
            <a:ext cx="7692547" cy="3223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6241D-17A1-439D-992A-DD8FA383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20" y="2743077"/>
            <a:ext cx="5495925" cy="157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A6E90E-2ACC-4872-B86B-0D9EA646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230" y="313484"/>
            <a:ext cx="2132758" cy="62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E8BAB-6B26-4548-9124-AC4144478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에라토스</a:t>
            </a:r>
            <a:r>
              <a:rPr lang="ko-KR" altLang="en-US" dirty="0"/>
              <a:t> </a:t>
            </a:r>
            <a:r>
              <a:rPr lang="ko-KR" altLang="en-US" dirty="0" err="1"/>
              <a:t>테네스란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고대 그리스 수학자</a:t>
            </a:r>
            <a:r>
              <a:rPr lang="en-US" altLang="ko-KR" dirty="0"/>
              <a:t>, </a:t>
            </a:r>
            <a:r>
              <a:rPr lang="ko-KR" altLang="en-US" dirty="0"/>
              <a:t>지구의 크기</a:t>
            </a:r>
            <a:r>
              <a:rPr lang="en-US" altLang="ko-KR" dirty="0"/>
              <a:t>, </a:t>
            </a:r>
            <a:r>
              <a:rPr lang="ko-KR" altLang="en-US"/>
              <a:t>소수판별법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E7AC6-6343-491C-82BC-0D3504188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https://ko.wikipedia.org/wiki/%EC%97%90%EB%9D%BC%ED%86%A0%EC%8A%A4%ED%85%8C%EB%84%A4%EC%8A%A4#%EC%97%90%EB%9D%BC%ED%86%A0%EC%8A%A4%ED%85%8C%EB%84%A4%EC%8A%A4%EC%9D%98_%EC%B2%B4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33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E7B7-1F0D-43D7-B282-D4A92FF3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44A1927-7AFF-4894-B79C-2207B529E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183" y="563299"/>
            <a:ext cx="406889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0FA7-074A-4916-80D7-C5DC5066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" y="5350933"/>
            <a:ext cx="8534400" cy="1507067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vs </a:t>
            </a:r>
            <a:r>
              <a:rPr lang="ko-KR" altLang="en-US" dirty="0"/>
              <a:t>실제 잘 구현한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0BFF1D-85ED-4FEB-83CF-AC3C03F1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83840"/>
            <a:ext cx="4838047" cy="5035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5E0E13-F1D8-44F1-A575-A11DB574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99" y="310122"/>
            <a:ext cx="44386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DACC68-FF7A-4632-8F65-88A35BB6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30" y="80682"/>
            <a:ext cx="77530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AFE7EB-E487-43E9-8C99-12B9C7B9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80" y="105832"/>
            <a:ext cx="5734050" cy="43815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9C284-5352-4796-99B3-BCD35932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00" y="4778188"/>
            <a:ext cx="8534400" cy="1369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실제로 해본 결과</a:t>
            </a:r>
            <a:r>
              <a:rPr lang="en-US" altLang="ko-KR" dirty="0"/>
              <a:t>.. </a:t>
            </a:r>
            <a:r>
              <a:rPr lang="ko-KR" altLang="en-US" dirty="0"/>
              <a:t>저걸 분석 하면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2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5FE9-E74E-4355-A775-1DF80733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저걸 그대로 돌리면 시간 초과 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점프를 할 필요가 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뒤에 </a:t>
            </a:r>
            <a:r>
              <a:rPr lang="ko-KR" altLang="en-US" dirty="0" err="1"/>
              <a:t>보셈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D90662-21B3-4A5F-9FC6-220E1DE3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89978"/>
            <a:ext cx="6372369" cy="3606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6FA261-817B-47DE-B3C4-F65A8175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68" y="574675"/>
            <a:ext cx="2705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0161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194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HY중고딕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https://blog.naver.com/PostView.nhn?blogId=pasdfq&amp;logNo=221319699850  위 사이트 참고.</vt:lpstr>
      <vt:lpstr>에라토스 테네스란? -&gt; 고대 그리스 수학자, 지구의 크기, 소수판별법</vt:lpstr>
      <vt:lpstr>PowerPoint 프레젠테이션</vt:lpstr>
      <vt:lpstr>문제 vs 실제 잘 구현한 것.</vt:lpstr>
      <vt:lpstr>PowerPoint 프레젠테이션</vt:lpstr>
      <vt:lpstr>저걸 그대로 돌리면 시간 초과 . 점프를 할 필요가 있다! Ex) 뒤에 보셈.</vt:lpstr>
      <vt:lpstr>PowerPoint 프레젠테이션</vt:lpstr>
      <vt:lpstr>앞 코드의 원리.</vt:lpstr>
      <vt:lpstr>Ex) 1560 = 2x2x2x3x5x13. =&gt; 약수의 개수 : 4*2*2*2 = 32. 32번만 하면 되더라. 유래카.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에라토스 테네스란? -&gt; 고대 그리스 수학자, 지구의 크기, 소수판별법</dc:title>
  <dc:creator>이동석</dc:creator>
  <cp:lastModifiedBy> </cp:lastModifiedBy>
  <cp:revision>8</cp:revision>
  <dcterms:created xsi:type="dcterms:W3CDTF">2019-07-05T11:32:38Z</dcterms:created>
  <dcterms:modified xsi:type="dcterms:W3CDTF">2019-07-06T05:23:47Z</dcterms:modified>
</cp:coreProperties>
</file>