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66" d="100"/>
          <a:sy n="66" d="100"/>
        </p:scale>
        <p:origin x="292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91B4A-4627-4347-B1DF-FE13F0301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3E505F-DA4D-4519-827E-A2AE5A90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4A955-8890-4916-B315-F3BC5A87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B8EDE-225C-469B-A3A5-B612897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04728-5FA0-4F41-B21B-FDFA99D6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56032-09A3-439E-B6D9-2D963DB0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A8FF1-4995-4EAB-93EB-D59F16963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EE8DA-E119-453C-A12A-F0D2BD52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220CD-13B8-4FE5-8DBC-34B7A979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A4D41-1E9B-42E6-A4D8-39B7E88A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DFFA0F-71A3-401F-A2BF-279D00A14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7F9913-7244-40A4-A730-333ECFAD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8AEB0-40A5-45B0-AA9B-543E23E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E1CE7-5173-47BE-B328-6A5A54EE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10E6A-0858-4905-84A6-5F53772F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0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B57A0-F76E-41CA-9FF0-758EB0A2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E2A7F-589F-4E14-99D5-BD6B1D3C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B0CE8-2752-49CD-9B90-3FE53D1F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6335C-B060-48B9-999E-F9D61C42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E7FAE-5275-42F2-B1BF-D5654CD3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03C28-3DB9-4ACB-A368-39651621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ACA1A-DCAF-41FC-80C5-63DD39DA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76D88-3280-40F4-AFC4-B68C4DBF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45585-A641-4E56-A515-76D1CD56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E3BC4-4A09-4E3C-B2BF-256C8673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88209-F866-449A-98CC-1F4A5D3A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904E1-8396-4944-A6D9-13EB38833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B2ED4-789E-40CD-BB96-C60EDB80C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CF0FF-0FFB-4E2F-90AF-30D30FD0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71D2F5-D8F1-47F4-AED1-BFDF133D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87EDC-3C81-424C-96BF-B61BE2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6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FCF88-D504-48B8-B049-E114E76B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053E-F9A7-4836-BA40-DED171C6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21295-F0F7-4195-A18A-C428392E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237B1-1F53-4337-871C-21CA6C68F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58A40-563F-433F-9476-E0263A094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6A4862-F202-4D5D-9AFE-28093D68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CB9BC-7897-4ED8-A0D0-003146A9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69A8F6-0729-4BCF-9896-F09C3638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3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E501-DBA0-4671-B6C5-7B610022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5FDD9-5BED-4FCB-B2EE-9DF35E3D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1B727-A374-4B56-B4E8-032EADFE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1188EC-4D06-4860-B520-5FA2A1B4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6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DD2C8E-5C43-4E24-BDB3-DD00AC05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7FD472-A28B-48B2-9489-4C246713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E96D6-0356-48DC-B7F5-1BD3D4E1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2AFC-6F8E-4A4F-954E-8A8674AF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BC018-EED9-404F-8ED9-5C74DE16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91BB7-9E5E-4208-9E7F-809B0F083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679B5-F82C-4F34-9E84-75F6E7D1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A397D-9518-4D28-B00D-A94136B5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890D3-B1A7-447F-9400-9757E5DA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25561-C46D-4C81-A0A2-A6F5A80E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ABDC6E-4418-4221-A340-6B1FB396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A0E70-C98B-475A-9869-8C53780BB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A56E6-5A35-4013-A9DD-E79D31C5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EB5EC-4303-4969-94D0-88067106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53679-D05F-4BC2-965E-2D1F1563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6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559427-669A-4F5E-A945-F6D1FEDD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54A2E-7F31-41DB-B5DE-F6058CCA9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7EE3B-8A2C-4144-81C5-116D30C4D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4269F-8F43-4FDF-B939-BBF331E9ADC6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D4FD7-D8B6-4092-BE15-2E55533B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1D332-14E3-40D6-85CE-6A252E3F7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5A32-7BA3-4686-A51B-0EDD89E94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8C117-39F4-4737-B8FE-46318053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0512 </a:t>
            </a:r>
            <a:r>
              <a:rPr lang="ko-KR" altLang="en-US" dirty="0"/>
              <a:t>발표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6164C-5DF5-49DD-9D2E-1304DE192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2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464D3-A138-45B0-8B97-301ADE14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카카오 </a:t>
            </a:r>
            <a:r>
              <a:rPr lang="en-US" altLang="ko-KR" dirty="0"/>
              <a:t>2020 </a:t>
            </a:r>
            <a:r>
              <a:rPr lang="ko-KR" altLang="en-US" dirty="0" err="1"/>
              <a:t>코테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번문제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997B3-B213-4CF5-B3F8-70B5ECD7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화면 공유를 이용한 감상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16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52215-57C3-4919-8C00-96FA6FA7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2E81D-2E56-487C-ADDA-E7BD66B3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단순하게 하면 </a:t>
            </a:r>
            <a:r>
              <a:rPr lang="en-US" altLang="ko-KR" dirty="0"/>
              <a:t>10</a:t>
            </a:r>
            <a:r>
              <a:rPr lang="ko-KR" altLang="en-US" dirty="0"/>
              <a:t>만</a:t>
            </a:r>
            <a:r>
              <a:rPr lang="en-US" altLang="ko-KR" dirty="0"/>
              <a:t>C2</a:t>
            </a:r>
            <a:r>
              <a:rPr lang="ko-KR" altLang="en-US" dirty="0"/>
              <a:t>로 너무 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이진 탐색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29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F7D1-F589-485D-91BE-A0F1976A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수도코드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AD625-9A2B-4D46-ACD2-45C1C2CA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이진탐색</a:t>
            </a:r>
            <a:r>
              <a:rPr lang="en-US" altLang="ko-KR" dirty="0"/>
              <a:t>(int min, int max){</a:t>
            </a:r>
          </a:p>
          <a:p>
            <a:pPr marL="0" indent="0">
              <a:buNone/>
            </a:pPr>
            <a:r>
              <a:rPr lang="en-US" altLang="ko-KR" dirty="0"/>
              <a:t>vector&lt;int&gt; </a:t>
            </a:r>
            <a:r>
              <a:rPr lang="en-US" altLang="ko-KR" dirty="0" err="1"/>
              <a:t>fixed_size_vec</a:t>
            </a:r>
            <a:r>
              <a:rPr lang="en-US" altLang="ko-KR" dirty="0"/>
              <a:t> = </a:t>
            </a:r>
            <a:r>
              <a:rPr lang="en-US" altLang="ko-KR" dirty="0" err="1"/>
              <a:t>find_fixed_size_gems</a:t>
            </a:r>
            <a:r>
              <a:rPr lang="en-US" altLang="ko-KR" dirty="0"/>
              <a:t>(mean, </a:t>
            </a:r>
            <a:r>
              <a:rPr lang="en-US" altLang="ko-KR" dirty="0" err="1"/>
              <a:t>gems,gemsMap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en-US" altLang="ko-KR" dirty="0" err="1"/>
              <a:t>vectotr</a:t>
            </a:r>
            <a:r>
              <a:rPr lang="en-US" altLang="ko-KR" dirty="0"/>
              <a:t>(</a:t>
            </a:r>
            <a:r>
              <a:rPr lang="ko-KR" altLang="en-US" dirty="0"/>
              <a:t>모든 보석을 담을 수 있는</a:t>
            </a:r>
            <a:r>
              <a:rPr lang="en-US" altLang="ko-KR" dirty="0"/>
              <a:t>,</a:t>
            </a:r>
            <a:r>
              <a:rPr lang="ko-KR" altLang="en-US" dirty="0"/>
              <a:t>정해진 길이의 구간이 제일 앞선</a:t>
            </a:r>
            <a:r>
              <a:rPr lang="en-US" altLang="ko-KR" dirty="0"/>
              <a:t>, </a:t>
            </a:r>
            <a:r>
              <a:rPr lang="ko-KR" altLang="en-US" dirty="0"/>
              <a:t>길이 </a:t>
            </a:r>
            <a:r>
              <a:rPr lang="en-US" altLang="ko-KR" dirty="0"/>
              <a:t>2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차원배열을 반환하는 함수</a:t>
            </a:r>
            <a:r>
              <a:rPr lang="en-US" altLang="ko-KR" dirty="0"/>
              <a:t>.)</a:t>
            </a:r>
          </a:p>
          <a:p>
            <a:endParaRPr lang="ko-KR" altLang="en-US" dirty="0"/>
          </a:p>
          <a:p>
            <a:r>
              <a:rPr lang="en-US" altLang="ko-KR" dirty="0"/>
              <a:t>    if (min == max) {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 </a:t>
            </a:r>
            <a:r>
              <a:rPr lang="ko-KR" altLang="en-US" dirty="0"/>
              <a:t>예외 처리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fixed_size_vec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    if (</a:t>
            </a:r>
            <a:r>
              <a:rPr lang="en-US" altLang="ko-KR" dirty="0" err="1"/>
              <a:t>fixed_size_vec</a:t>
            </a:r>
            <a:r>
              <a:rPr lang="en-US" altLang="ko-KR" dirty="0"/>
              <a:t>[0] == -1) {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 </a:t>
            </a:r>
            <a:r>
              <a:rPr lang="ko-KR" altLang="en-US" dirty="0"/>
              <a:t>없다</a:t>
            </a:r>
            <a:r>
              <a:rPr lang="en-US" altLang="ko-KR" dirty="0"/>
              <a:t>. </a:t>
            </a:r>
            <a:r>
              <a:rPr lang="ko-KR" altLang="en-US" dirty="0"/>
              <a:t>그러면 더 </a:t>
            </a:r>
            <a:r>
              <a:rPr lang="ko-KR" altLang="en-US" dirty="0" err="1"/>
              <a:t>큰거에서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binarySearch</a:t>
            </a:r>
            <a:r>
              <a:rPr lang="en-US" altLang="ko-KR" dirty="0"/>
              <a:t>(mean + 1, max, gems, </a:t>
            </a:r>
            <a:r>
              <a:rPr lang="en-US" altLang="ko-KR" dirty="0" err="1"/>
              <a:t>gemsMap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else {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mean</a:t>
            </a:r>
            <a:r>
              <a:rPr lang="ko-KR" altLang="en-US" dirty="0"/>
              <a:t>을 포함하는 작은 범위</a:t>
            </a:r>
            <a:r>
              <a:rPr lang="en-US" altLang="ko-KR" dirty="0"/>
              <a:t>..!!</a:t>
            </a:r>
            <a:endParaRPr lang="ko-KR" altLang="en-US" dirty="0"/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binarySearch</a:t>
            </a:r>
            <a:r>
              <a:rPr lang="en-US" altLang="ko-KR" dirty="0"/>
              <a:t>(min, mean, gems, </a:t>
            </a:r>
            <a:r>
              <a:rPr lang="en-US" altLang="ko-KR" dirty="0" err="1"/>
              <a:t>gemsMap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7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181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0512 발표.</vt:lpstr>
      <vt:lpstr>카카오 2020 코테 3번문제 </vt:lpstr>
      <vt:lpstr>풀이.</vt:lpstr>
      <vt:lpstr>수도코드.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0512 발표.</dc:title>
  <dc:creator>이 동석</dc:creator>
  <cp:lastModifiedBy>이 동석</cp:lastModifiedBy>
  <cp:revision>3</cp:revision>
  <dcterms:created xsi:type="dcterms:W3CDTF">2020-05-11T13:56:44Z</dcterms:created>
  <dcterms:modified xsi:type="dcterms:W3CDTF">2020-05-11T14:07:35Z</dcterms:modified>
</cp:coreProperties>
</file>