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80" r:id="rId3"/>
    <p:sldId id="281" r:id="rId4"/>
    <p:sldId id="274" r:id="rId5"/>
    <p:sldId id="275" r:id="rId6"/>
    <p:sldId id="276" r:id="rId7"/>
    <p:sldId id="277" r:id="rId8"/>
    <p:sldId id="279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9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8-28T20:13:41.02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13 970 5152 0 0,'0'0'116'0'0,"1"1"-102"0"0,-1-1 0 0 0,0 0 0 0 0,0 0 0 0 0,1 0 1 0 0,-1 0-1 0 0,0 0 0 0 0,0 0 0 0 0,1 0 0 0 0,-1 1 0 0 0,0-1 0 0 0,0 0 1 0 0,0 0-1 0 0,0 0 0 0 0,1 0 0 0 0,-1 1 0 0 0,0-1 0 0 0,0 0 0 0 0,0 0 1 0 0,0 1-1 0 0,0-1 0 0 0,1 0 0 0 0,-1 0 0 0 0,0 0 0 0 0,0 1 0 0 0,0-1 1 0 0,0 0-1 0 0,0 0 0 0 0,0 1-14 0 0,-3 12 724 0 0,-1 0 5148 0 0,2-13-3810 0 0,-1-9-2106 0 0,0-15 408 0 0,1-1 0 0 0,1 0 0 0 0,1 1-1 0 0,2-1 1 0 0,0 1 0 0 0,1-1 0 0 0,4-10-364 0 0,7-24 81 0 0,2 1 0 0 0,3 1 0 0 0,4-4-81 0 0,17-51 59 0 0,6-19-159 0 0,-18 55-1015 0 0,-4 0 1 0 0,8-44 1114 0 0,-27 84-5366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8-28T20:13:41.83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45 0 10136 0 0,'0'0'230'0'0,"0"0"30"0"0,0 0 19 0 0,-4 23 8 0 0,-3-5 223 0 0,1 0 0 0 0,1 1 0 0 0,1 0 0 0 0,-1 6-510 0 0,0 1 702 0 0,2 2-413 0 0,0-1 0 0 0,2 1 0 0 0,0 0 0 0 0,3 9-289 0 0,-1-4 75 0 0,-1 1 0 0 0,-3 22-75 0 0,3-52 9 0 0,0 1 0 0 0,0 0 0 0 0,0-1 0 0 0,0 1 0 0 0,1-1 0 0 0,0 1 1 0 0,1 2-10 0 0,-2-6 0 0 0,0-1 0 0 0,0 1 0 0 0,0 0 0 0 0,0-1 0 0 0,1 1 0 0 0,-1 0 0 0 0,0-1 0 0 0,0 1 0 0 0,1-1 0 0 0,-1 1 0 0 0,0-1 0 0 0,0 1 0 0 0,1-1 0 0 0,-1 1 0 0 0,1-1 0 0 0,-1 1 0 0 0,1-1 0 0 0,-1 1 0 0 0,0-1 0 0 0,1 0 0 0 0,-1 1 0 0 0,1-1 0 0 0,0 0 0 0 0,-1 1 0 0 0,1-1 0 0 0,-1 0 0 0 0,1 0 0 0 0,-1 1 0 0 0,1-1 0 0 0,0 0 0 0 0,-1 0 0 0 0,1 0 0 0 0,-1 0 0 0 0,1 0 0 0 0,0 0 0 0 0,-1 0 0 0 0,1 0 0 0 0,0 0 0 0 0,-1 0 0 0 0,1 0 0 0 0,0-1 0 0 0,15-8 0 0 0,-10 4 84 0 0,-1-1 0 0 0,1 0 0 0 0,-1 0 0 0 0,0-1 0 0 0,-1 1 0 0 0,0-1 0 0 0,0 0 0 0 0,0 0 0 0 0,0-2-84 0 0,6-17 216 0 0,-2 1 0 0 0,1-4-216 0 0,-3 8 106 0 0,5-24-28 0 0,-1 0 1 0 0,-3 0-1 0 0,-2-3-78 0 0,1 24 240 0 0,-5 21-211 0 0,0 0-1 0 0,-1 0 1 0 0,1 0 0 0 0,0 0-1 0 0,-1 0 1 0 0,0 0 0 0 0,0 0-1 0 0,0 0 1 0 0,0 0-1 0 0,0-2-28 0 0,-1-4 0 0 0,3 22 0 0 0,0 1 0 0 0,2-1 0 0 0,-1 0 0 0 0,2 0 0 0 0,-1 0 0 0 0,2 0 0 0 0,0-1 0 0 0,0 0 0 0 0,1 0 0 0 0,1 0 0 0 0,-4-6 2 0 0,0-1 0 0 0,1 1 0 0 0,-1-1 0 0 0,1 0 0 0 0,0 0 0 0 0,0-1 0 0 0,1 0 0 0 0,0 1 0 0 0,4 1-2 0 0,-5-4-17 0 0,-1 0 0 0 0,1 0 1 0 0,0-1-1 0 0,0 0 0 0 0,0 1 1 0 0,0-2-1 0 0,-1 1 0 0 0,1-1 0 0 0,0 0 1 0 0,0 0-1 0 0,0 0 0 0 0,0 0 0 0 0,4-2 17 0 0,1 0-139 0 0,-1-1-1 0 0,0 0 0 0 0,0-1 0 0 0,0 0 1 0 0,0 0-1 0 0,-1-1 0 0 0,0 0 0 0 0,0 0 1 0 0,0-1-1 0 0,0 0 0 0 0,-1 0 0 0 0,0-1 1 0 0,0 0-1 0 0,-1 0 0 0 0,0-1 0 0 0,0 0 1 0 0,3-7 139 0 0,1 0-328 0 0,3-1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8-28T20:13:44.08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12752 0 0,'0'0'289'0'0,"0"0"40"0"0,0 0 22 0 0,0 0-40 0 0,0 1-203 0 0,0 3-11 0 0,0 1 238 0 0,1-1 1 0 0,0 1-1 0 0,0 0 0 0 0,1-1 1 0 0,-1 1-1 0 0,1-1 0 0 0,0 0 1 0 0,0 0-1 0 0,1 0 1 0 0,-1 1-336 0 0,12 23 472 0 0,8 27-30 0 0,-14-40-316 0 0,-2 1-1 0 0,0-1 1 0 0,-1 1-1 0 0,1 7-125 0 0,1 6 229 0 0,10 26-229 0 0,6 21 111 0 0,-17-49-97 0 0,13 58 56 0 0,3 49-70 0 0,-19-119 0 0 0,-2-11 0 0 0,0 0 0 0 0,-1 0 0 0 0,0-1 0 0 0,1 1 0 0 0,-1 0 0 0 0,0 0 0 0 0,-1-1 0 0 0,1 1 0 0 0,-1 0 0 0 0,1 0 0 0 0,-1-1 0 0 0,0 1 0 0 0,-1 0 0 0 0,-2-39 0 0 0,8 3 0 0 0,-4 28 0 0 0,0 0 0 0 0,0 0 0 0 0,1 0 0 0 0,-1 0 0 0 0,1 0 0 0 0,0 0 0 0 0,0 0 0 0 0,0 1 0 0 0,0-1 0 0 0,1 0 0 0 0,0 1 0 0 0,0-1 0 0 0,0 1 0 0 0,0-1 0 0 0,0 1 0 0 0,0 0 0 0 0,1 0 0 0 0,1-2 0 0 0,0 3 1 0 0,0-1-1 0 0,-1 1 1 0 0,1 0-1 0 0,0 0 1 0 0,0 0-1 0 0,0 0 1 0 0,1 1-1 0 0,-1-1 1 0 0,0 1-1 0 0,1 0 1 0 0,-1 0-1 0 0,0 1 1 0 0,5-1-1 0 0,-1 1 1 0 0,0 1 1 0 0,0 0 0 0 0,-1 0 0 0 0,1 0-1 0 0,0 1 1 0 0,-1 0 0 0 0,0 1-1 0 0,1 0-1 0 0,5 2 3 0 0,-1 1-1 0 0,0 0 0 0 0,0 1 0 0 0,-1 0 1 0 0,0 1-1 0 0,0 1 0 0 0,-1-1 0 0 0,0 2 0 0 0,4 4-2 0 0,-5-3 0 0 0,0 0 0 0 0,0 1 0 0 0,-2 0 0 0 0,1 0 0 0 0,-1 1 0 0 0,-1 0 0 0 0,0 3 0 0 0,-4-13 0 0 0,-1 1 0 0 0,1 0 0 0 0,-1 0 0 0 0,0-1 0 0 0,0 1 0 0 0,-1 0 0 0 0,1 0 0 0 0,-1 0 0 0 0,0 0 0 0 0,0 0 0 0 0,0 0 0 0 0,0 0 0 0 0,-1 0 0 0 0,0 0 0 0 0,1 0 0 0 0,-1 0 0 0 0,-1-1 0 0 0,1 1 0 0 0,-1 0 0 0 0,1-1 0 0 0,-1 1 0 0 0,0-1 0 0 0,0 1 0 0 0,-1-1 0 0 0,1 0 0 0 0,-1 0 0 0 0,1 0 0 0 0,-2 0 0 0 0,0 0 0 0 0,0 0 0 0 0,0-1 0 0 0,-1 0 0 0 0,1 0 0 0 0,0 0 0 0 0,-1-1 0 0 0,0 1 0 0 0,1-1 0 0 0,-1 0 0 0 0,0 0 0 0 0,1-1 0 0 0,-1 0 0 0 0,0 1 0 0 0,0-2 0 0 0,-1 1 0 0 0,-16-1 0 0 0,1-2 0 0 0,-16-3 0 0 0,29 5 0 0 0,-2-1-341 0 0,0-1 0 0 0,0 0 0 0 0,0 0 0 0 0,0-1 0 0 0,1-1 0 0 0,-1 1 0 0 0,1-1 0 0 0,-3-3 341 0 0,-1-3-6095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8-28T20:13:44.87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10136 0 0,'0'0'777'0'0,"9"22"472"0"0,-6-16-749 0 0,1 1 0 0 0,1-1 0 0 0,-1 0 0 0 0,1-1 0 0 0,0 1 0 0 0,2 0-500 0 0,73 65 1605 0 0,36 29-997 0 0,-86-69-608 0 0,-2 1 0 0 0,-1 2 0 0 0,-2 0 0 0 0,0 3 0 0 0,37 63 1746 0 0,43 94-1746 0 0,-12-17 286 0 0,24 50-286 0 0,-105-203 0 0 0,-4-6-5 0 0,0 0-1 0 0,-1 1 0 0 0,-1 0 1 0 0,-1 0-1 0 0,-1 1 0 0 0,0 0 1 0 0,-2 0-1 0 0,0-1 0 0 0,-1 1 0 0 0,-1 0 1 0 0,-2 11 5 0 0,-8 4-979 0 0,-1-15-4374 0 0,1-11-260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8-28T20:13:37.41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570 646 7344 0 0,'0'0'165'0'0,"0"0"22"0"0,0 0 9 0 0,0 0 77 0 0,0 0 263 0 0,0 0 116 0 0,0 0 20 0 0,0 0-3 0 0,0 0-38 0 0,0 0-20 0 0,0 0-3 0 0,0 0-12 0 0,0 0-52 0 0,0 9 1082 0 0,7 6-943 0 0,-5-10-234 0 0,0-1 0 0 0,0 1 0 0 0,1 0 0 0 0,-1-1 0 0 0,1 0-1 0 0,0 1 1 0 0,3 2-449 0 0,-4-6 214 0 0,-1-1-213 0 0,0 1 0 0 0,1-1 1 0 0,-1 0-1 0 0,0 1 0 0 0,0 0 1 0 0,1-1-1 0 0,-1 1 0 0 0,0 0 1 0 0,0 0-1 0 0,0-1 0 0 0,0 1 1 0 0,0 0-1 0 0,0 0 0 0 0,0 0 1 0 0,0 0-1 0 0,0 0 0 0 0,-1 1 0 0 0,1-1 1 0 0,0 0-1 0 0,0 1-1 0 0,8 9 271 0 0,-1-3-46 0 0,-7-6-207 0 0,0-1 1 0 0,0 0 0 0 0,0 0-1 0 0,0 0 1 0 0,0 0 0 0 0,0 1 0 0 0,1-2-1 0 0,-1 1 1 0 0,0 0 0 0 0,1 0 0 0 0,-1 0-1 0 0,0-1 1 0 0,2 1-19 0 0,15 20 235 0 0,-10-15-145 0 0,0 1 1 0 0,1-1 0 0 0,-1-1 0 0 0,9 4-91 0 0,0 1 249 0 0,-4-1 133 0 0,-11-7-391 0 0,1-1 0 0 0,-1 1 0 0 0,1 0 0 0 0,-1-1 0 0 0,1 0 0 0 0,0 1 0 0 0,-1-1 0 0 0,1 0 0 0 0,0-1 0 0 0,0 1 0 0 0,0 0 0 0 0,0-1 0 0 0,0 1 0 0 0,0-1 9 0 0,5 0 40 0 0,-1 1 1 0 0,1 0 0 0 0,-1 0 0 0 0,1 1 0 0 0,1 1-41 0 0,-1-1 23 0 0,-1 0 0 0 0,1-1-1 0 0,0 1 1 0 0,0-2 0 0 0,2 1-23 0 0,37 6 314 0 0,-46-7-413 0 0,-1 0-12 0 0,23 0 25 0 0,-16 1 537 0 0,0-1 515 0 0,24-13-401 0 0,-27 10-565 0 0,0-1 0 0 0,2 0 0 0 0,1 0 0 0 0,-1 0 0 0 0,-2 0 0 0 0,1-1 0 0 0,3 1 0 0 0,-3-3 0 0 0,-1 2 0 0 0,1 1 0 0 0,0 0 0 0 0,-4 4-15 0 0,0 0-1 0 0,0 0 0 0 0,0-1 1 0 0,0 1-1 0 0,0-1 0 0 0,0 1 1 0 0,0 0-1 0 0,0-1 0 0 0,-1 1 0 0 0,1-1 1 0 0,0 0-1 0 0,0 1 0 0 0,0-1 1 0 0,-1 0-1 0 0,1 1 0 0 0,0-1 1 0 0,-1 0-1 0 0,1 0 0 0 0,-1 0 1 0 0,1 0 15 0 0,3-6 9 0 0,20-9 279 0 0,-16 11-288 0 0,-2-2 0 0 0,-6 6-6 0 0,1 0 1 0 0,0 0-1 0 0,0 1 0 0 0,-1-1 0 0 0,1 0 0 0 0,0 0 0 0 0,0 1 0 0 0,0-1 1 0 0,0 1-1 0 0,0-1 0 0 0,0 1 0 0 0,0-1 0 0 0,0 1 0 0 0,0-1 0 0 0,1 1 1 0 0,-1 0-1 0 0,0 0 0 0 0,0 0 0 0 0,1-1 6 0 0,3 0 35 0 0,-4 0-103 0 0,-1 1 30 0 0,0 0 96 0 0,1 0 10 0 0,5-2-28 0 0,-4 1-82 0 0,16-19 108 0 0,-14 15-66 0 0,-4-1-14 0 0,1 4-45 0 0,2-5 44 0 0,-3 0 30 0 0,0-5-1480 0 0,-1 1 0 0 0,0-1 0 0 0,-1 1 0 0 0,-1-3 1465 0 0,3 12-180 0 0,-1-9-970 0 0</inkml:trace>
  <inkml:trace contextRef="#ctx0" brushRef="#br0" timeOffset="2588.116">973 1136 6992 0 0,'0'0'157'0'0,"0"0"23"0"0,0 0 12 0 0,0 0 44 0 0,0 0 159 0 0,0 0 70 0 0,0 0 14 0 0,0 0-11 0 0,0 0-51 0 0,0 0-22 0 0,0 0-3 0 0,0 0-2 0 0,0 0-4 0 0,0 0-2 0 0,0 0 0 0 0,-32 0 2441 0 0,27 1-2650 0 0,0 0 1 0 0,0 1-1 0 0,0-1 0 0 0,0 1 1 0 0,0 0-1 0 0,0 0 0 0 0,1 0 1 0 0,-1 1-1 0 0,1-1 0 0 0,0 1 1 0 0,-1 1-176 0 0,-8 4 227 0 0,-12 6 149 0 0,18-11-405 0 0,-1 1 0 0 0,1 0 0 0 0,0 0-1 0 0,0 1 1 0 0,0 0 0 0 0,1 1 0 0 0,-5 4 29 0 0,9-8 3 0 0,0 0 0 0 0,0 0 1 0 0,0 0-1 0 0,0-1 0 0 0,0 1 1 0 0,0-1-1 0 0,0 1 0 0 0,-1-1 1 0 0,-1 1-4 0 0,0 0 268 0 0,-1 1 1 0 0,1 0 0 0 0,0 0 0 0 0,0 0 0 0 0,0 0-1 0 0,-2 3-268 0 0,5-5-108 0 0,0 1 0 0 0,0-1 0 0 0,0 1 0 0 0,0-1-1 0 0,0 1 1 0 0,0 0 0 0 0,0 0 0 0 0,1-1-1 0 0,-1 1 1 0 0,1 1 108 0 0,-9 14-63 0 0,-1 8 1300 0 0,9-22-1211 0 0,-1 0 0 0 0,1 1 0 0 0,0-1 0 0 0,0 0 0 0 0,0 1 0 0 0,1-1 0 0 0,-1 1 0 0 0,1 2-26 0 0,-4 17-8 0 0,3-19-19 0 0,0 1 0 0 0,1-1 0 0 0,-1 0 0 0 0,1 0 0 0 0,1 1 0 0 0,-1-1 0 0 0,0 0 0 0 0,1 1 0 0 0,0-1 0 0 0,0 0-1 0 0,1 1 28 0 0,3 31 306 0 0,-4-32-306 0 0,-1-1 0 0 0,1 1 0 0 0,0 0 0 0 0,0 0 0 0 0,1-1 0 0 0,-1 1 0 0 0,1-1 0 0 0,-1 1 0 0 0,1-1 0 0 0,0 1 0 0 0,1-1 0 0 0,-1 0 0 0 0,3 2 0 0 0,-2-1 0 0 0,0 1 0 0 0,0-1 0 0 0,0 1 0 0 0,-1-1 0 0 0,1 1 0 0 0,-1 0 0 0 0,1 2 0 0 0,-1-1 0 0 0,1-1 0 0 0,0 0 0 0 0,1 0 0 0 0,-1 0 0 0 0,1 0 0 0 0,0 0 0 0 0,0-1 0 0 0,0 0 0 0 0,1 1 0 0 0,-1-2 0 0 0,1 1 0 0 0,0 0 0 0 0,0-1 0 0 0,5 2 0 0 0,-2-1 0 0 0,-1-1 0 0 0,1 0 0 0 0,0-1 0 0 0,0 1 0 0 0,0-2 0 0 0,2 1 0 0 0,14 4 0 0 0,-13-3-2 0 0,-1 1 478 0 0,0-1-1 0 0,1-1 0 0 0,0 1 0 0 0,3-1-475 0 0,27 8 165 0 0,-39-9-165 0 0,-1-1 0 0 0,0 0 0 0 0,1 0 0 0 0,-1 0 0 0 0,0 1 0 0 0,1-1 0 0 0,-1 0 0 0 0,0-1 0 0 0,1 1 0 0 0,-1 0 0 0 0,0 0 0 0 0,1-1 0 0 0,-1 1 0 0 0,0 0 0 0 0,0-1 0 0 0,1 1 0 0 0,-1-1 0 0 0,0 0 0 0 0,0 1 0 0 0,0-1 0 0 0,0 0 0 0 0,0 0 0 0 0,1 0 0 0 0,0 0 0 0 0,-1 0 0 0 0,1 0 0 0 0,0 0 0 0 0,-1 1 0 0 0,1-1 0 0 0,0 0 0 0 0,0 1 0 0 0,0 0 0 0 0,0-1 0 0 0,0 1 0 0 0,1 0 0 0 0,28-21 0 0 0,1 0 0 0 0,-13 7-49 0 0,-19 13 23 0 0,0 1 0 0 0,0 0 1 0 0,0 0-1 0 0,1-1 0 0 0,-1 1 1 0 0,0 0-1 0 0,0 0 0 0 0,1-1 1 0 0,-1 1-1 0 0,0 0 0 0 0,1 0 1 0 0,-1 0-1 0 0,0-1 0 0 0,1 1 1 0 0,-1 0-1 0 0,0 0 0 0 0,1 0 1 0 0,-1 0-1 0 0,0 0 0 0 0,1 0 1 0 0,-1 0-1 0 0,1 0 0 0 0,-1 0 1 0 0,0 0-1 0 0,1 0 0 0 0,-1 0 1 0 0,0 0 25 0 0,2-2-334 0 0,-1 0 1 0 0,0 1-1 0 0,-1-1 0 0 0,1 0 1 0 0,0 0-1 0 0,0 0 1 0 0,-1 0-1 0 0,1 0 1 0 0,-1 0-1 0 0,0 0 0 0 0,1-2 334 0 0,-1-4-827 0 0</inkml:trace>
  <inkml:trace contextRef="#ctx0" brushRef="#br0" timeOffset="5173.519">0 491 8592 0 0,'0'0'250'0'0,"27"3"220"0"0,23-21 2985 0 0,-32 8-2839 0 0,1 0 0 0 0,-1-1 0 0 0,-1-1 1 0 0,13-10-617 0 0,0-3 792 0 0,1 0-116 0 0,1 1-1 0 0,31-18-675 0 0,1 2-25 0 0,-40 24 310 0 0,1 1 1 0 0,1 1-1 0 0,0 1 0 0 0,4 0-285 0 0,113-40 326 0 0,-81 29 280 0 0,-57 22-755 0 0,1-1-1 0 0,-1 0 0 0 0,0-1 0 0 0,0 1 1 0 0,0-1-1 0 0,0 0 0 0 0,-1 0 0 0 0,1-1 1 0 0,-1 1-1 0 0,0-1 0 0 0,0 0 0 0 0,-1 0 1 0 0,3-5 149 0 0,10-24-4860 0 0,-12 23-557 0 0</inkml:trace>
  <inkml:trace contextRef="#ctx0" brushRef="#br0" timeOffset="5908.148">960 314 10136 0 0,'0'0'230'0'0,"14"-10"548"0"0,-4 2-715 0 0,-7 5-6 0 0,-1 0 0 0 0,1 1 0 0 0,0 0 0 0 0,1-1 0 0 0,-1 1 0 0 0,0 0-1 0 0,1 1 1 0 0,2-2-57 0 0,7-3 509 0 0,0 0-1 0 0,-1 0 1 0 0,4-4-509 0 0,37-18 92 0 0,4 9 554 0 0,0 3 0 0 0,0 2 0 0 0,17-1-646 0 0,21-4 182 0 0,-66 14-8 0 0,0 1 0 0 0,0 2 0 0 0,0 1 0 0 0,0 1 1 0 0,0 1-1 0 0,-1 2 0 0 0,1 1 0 0 0,0 1 0 0 0,-1 1-174 0 0,43 6-1999 0 0,-39-7 975 0 0,-18-1 512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8-28T20:13:45.78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9584 0 0,'8'17'953'0'0,"-5"-7"-935"0"0,2-1 244 0 0,0-5 99 0 0,50 49 5084 0 0,-19-18-4520 0 0,-28-25-758 0 0,2-1-1 0 0,-1 0 0 0 0,5 3-166 0 0,55 34 64 0 0,74 37-64 0 0,-110-65-37 0 0,20 9-35 0 0,2-3 1 0 0,0-3-1 0 0,43 11 72 0 0,2 0-145 0 0,-6-4-1108 0 0,0-5 0 0 0,59 6 1253 0 0,-63-17-2288 0 0,22-2 2288 0 0,-55-8-664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8-28T20:13:47.62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3 791 13272 0 0,'0'0'298'0'0,"0"0"46"0"0,0 0 23 0 0,0 7 68 0 0,-1-5-235 0 0,1-1 1 0 0,-1 1-1 0 0,1-1 1 0 0,-1 1 0 0 0,1 0-1 0 0,0-1 1 0 0,0 1-1 0 0,0 0 1 0 0,0-1 0 0 0,0 1-1 0 0,1 0 1 0 0,-1-1-1 0 0,0 1 1 0 0,1-1 0 0 0,-1 1-1 0 0,1-1 1 0 0,0 2-201 0 0,-1-2 79 0 0,1 0 1 0 0,0 0-1 0 0,0-1 1 0 0,0 1-1 0 0,-1 0 0 0 0,1 0 1 0 0,0 0-1 0 0,0-1 1 0 0,0 1-1 0 0,0-1 1 0 0,0 1-1 0 0,0-1 1 0 0,1 1-1 0 0,-1-1 1 0 0,0 1-1 0 0,0-1 1 0 0,0 0-1 0 0,1 1-79 0 0,5-1 76 0 0,0 0 0 0 0,0 0 1 0 0,0 0-1 0 0,0-1 0 0 0,0 0 0 0 0,6-1-76 0 0,-1 0 330 0 0,35-5 25 0 0,1 3 0 0 0,0 2-1 0 0,41 3-354 0 0,-59-1 60 0 0,0 0-1 0 0,0-2 1 0 0,0-2-1 0 0,-1 0 0 0 0,1-2 1 0 0,-1-1-1 0 0,22-9-59 0 0,-20 4 153 0 0,0-2 0 0 0,-1-1-1 0 0,-1-1 1 0 0,-1-2-1 0 0,0-1-152 0 0,15-9 949 0 0,27-11-949 0 0,-18 12-79 0 0,-7 3-242 0 0,2 2 0 0 0,5 1 321 0 0,-40 16 23 0 0,34-12 85 0 0,1 2 0 0 0,28-4-108 0 0,-33 10 387 0 0,0 2 0 0 0,1 2 0 0 0,18 1-387 0 0,-44 3 53 0 0,0 0 0 0 0,-1-2 0 0 0,0 0 0 0 0,3-1-53 0 0,49-9 29 0 0,-57 11 29 0 0,0 0 1 0 0,0-1-1 0 0,-1-1 0 0 0,0 0 0 0 0,1 0 0 0 0,-2-1 0 0 0,1 0 1 0 0,6-5-59 0 0,-1 1 79 0 0,0 1 1 0 0,1 1-1 0 0,0 0-79 0 0,98-34 976 0 0,-105 38-976 0 0,1-1 0 0 0,0 0 0 0 0,-1-1 0 0 0,0 0 0 0 0,0 0 0 0 0,-1-1 0 0 0,0 0 0 0 0,0-1 0 0 0,0 0 0 0 0,0 0 0 0 0,-1-1 0 0 0,6-8 0 0 0,57-71-952 0 0,-65 81 856 0 0,0 0 0 0 0,0 0-1 0 0,1 0 1 0 0,0 1-1 0 0,0 0 1 0 0,0 0 0 0 0,1 1-1 0 0,1-2 97 0 0,59-30-1099 0 0,-52 29 988 0 0,-2 1-159 0 0,-9 5 114 0 0,0 0 0 0 0,0-1 0 0 0,0 0 0 0 0,-1 0 0 0 0,1 0 0 0 0,0 0 0 0 0,-1 0-1 0 0,0-1 1 0 0,1 0 0 0 0,-1 1 0 0 0,1-2 156 0 0,-4-3-3611 0 0,-6 0 3025 0 0,6 6 126 0 0,-2-1-1042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8-28T20:13:52.48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175 64 6536 0 0,'0'0'141'0'0,"0"0"23"0"0,0 0 13 0 0,0-2-19 0 0,0-4-126 0 0,0-1 40 0 0,0 5 296 0 0,0 2 104 0 0,8-15 789 0 0,-7 9 2472 0 0,-5-1-3583 0 0,4 6-88 0 0,0 0 1 0 0,0 0-1 0 0,0 0 1 0 0,-1 0 0 0 0,1 0-1 0 0,0 1 1 0 0,-1-1-1 0 0,1 0 1 0 0,-1 0-1 0 0,1 0 1 0 0,-1 1 0 0 0,0-1-1 0 0,1 0 1 0 0,-1 1-1 0 0,1-1 1 0 0,-1 0 0 0 0,0 1-1 0 0,0-1 1 0 0,1 1-1 0 0,-1-1 1 0 0,0 1 0 0 0,0-1-1 0 0,0 1 1 0 0,0 0-1 0 0,0-1 1 0 0,1 1 0 0 0,-1 0-1 0 0,0 0 1 0 0,0 0-1 0 0,0 0 1 0 0,0 0-1 0 0,0 0 1 0 0,0 0 0 0 0,0 0-1 0 0,0 0 1 0 0,0 0-1 0 0,0 0-62 0 0,-2 1 126 0 0,-1 1-1 0 0,1-1 1 0 0,-1 1 0 0 0,1-1-1 0 0,0 1 1 0 0,-1 0-1 0 0,0 2-125 0 0,-1-1 752 0 0,-2 0-531 0 0,-3 3 154 0 0,0 1-1 0 0,0 0 1 0 0,1 0-1 0 0,0 1 0 0 0,-7 8-374 0 0,-3 1 120 0 0,11-10-120 0 0,7-7 0 0 0,0 1 0 0 0,0 0 0 0 0,0 0 0 0 0,-1 0 0 0 0,1 0 0 0 0,0 0 0 0 0,0 0 0 0 0,1 1 0 0 0,-1-1 0 0 0,0 0 0 0 0,0 0 0 0 0,1 1 0 0 0,-1-1 0 0 0,0 0 0 0 0,1 1 0 0 0,-9 33 0 0 0,19 8-1557 0 0,2-37 2508 0 0,-11-5-1025 0 0,1 1 0 0 0,0-1 0 0 0,-1 1 0 0 0,1 0 1 0 0,-1-1-1 0 0,0 1 0 0 0,1 0 0 0 0,-1 0 0 0 0,1 1 74 0 0,-1-1 94 0 0,0 1-1 0 0,0-1 0 0 0,1 0 1 0 0,0 0-1 0 0,-1 0 1 0 0,1 0-1 0 0,0 0 0 0 0,0-1 1 0 0,1 2-94 0 0,37 29 422 0 0,-27-24-422 0 0,-8-11 0 0 0,-3 2 0 0 0,5 0 0 0 0,1 1 0 0 0,-1-1 0 0 0,1 1 0 0 0,0 1 0 0 0,2 0 0 0 0,3-1 0 0 0,15 3 0 0 0,-26-2 0 0 0,0-1 0 0 0,0 0 0 0 0,0 1 0 0 0,0-1 0 0 0,0 0 0 0 0,0 0 0 0 0,0 0 0 0 0,0 0 0 0 0,0 0 0 0 0,0-1 0 0 0,0 1 0 0 0,0-1 0 0 0,0 1 0 0 0,0-1 0 0 0,0 0 0 0 0,1 0 0 0 0,16-4 0 0 0,-18 6 0 0 0,1-1 0 0 0,-1-1 0 0 0,0 1 0 0 0,0 0 0 0 0,1 0 0 0 0,-1 0 0 0 0,0-1 0 0 0,1 1 0 0 0,-1-1 0 0 0,0 1 0 0 0,0-1 0 0 0,0 1 0 0 0,1-1 0 0 0,-1 0 0 0 0,0 1 0 0 0,0-1 0 0 0,0 0 0 0 0,0 0 0 0 0,0 0 0 0 0,0 0 0 0 0,0-1 0 0 0,0 1 2 0 0,1 0 0 0 0,-1 0-1 0 0,0 0 1 0 0,1 0 0 0 0,-1 0-1 0 0,1 1 1 0 0,-1-1 0 0 0,1 0-1 0 0,-1 1 1 0 0,1-1 0 0 0,-1 1-1 0 0,1-1 1 0 0,0 1 0 0 0,-1 0-1 0 0,2 0-1 0 0,-2 0-33 0 0,0 0 0 0 0,0 0 0 0 0,1 0 0 0 0,-1-1 0 0 0,0 1-1 0 0,0 0 1 0 0,0 0 0 0 0,0-1 0 0 0,0 1 0 0 0,0-1 0 0 0,0 1 0 0 0,0-1 0 0 0,0 1 0 0 0,0-1-1 0 0,0 1 1 0 0,0-1 0 0 0,0 0 0 0 0,0 0 0 0 0,0 0 0 0 0,-1 1 0 0 0,1-1 0 0 0,0 0 0 0 0,0 0-1 0 0,-1 0 1 0 0,1 0 0 0 0,-1 0 0 0 0,1 0 33 0 0,-1 0-459 0 0,1-4 582 0 0,1 3-5320 0 0,-2 2-416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2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7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0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6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8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6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8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8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3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1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954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5904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5904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D0D2E-2738-4EFD-9BB8-A432C49D8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85571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49E5E1-65AC-4411-AC3F-993DD3A74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8</a:t>
            </a:r>
            <a:r>
              <a:rPr lang="ko-KR" altLang="en-US" sz="4000" dirty="0">
                <a:solidFill>
                  <a:srgbClr val="FFFFFF"/>
                </a:solidFill>
              </a:rPr>
              <a:t>월 </a:t>
            </a:r>
            <a:r>
              <a:rPr lang="en-US" altLang="ko-KR" sz="4000" dirty="0">
                <a:solidFill>
                  <a:srgbClr val="FFFFFF"/>
                </a:solidFill>
              </a:rPr>
              <a:t>3</a:t>
            </a:r>
            <a:r>
              <a:rPr lang="ko-KR" altLang="en-US" sz="4000" dirty="0">
                <a:solidFill>
                  <a:srgbClr val="FFFFFF"/>
                </a:solidFill>
              </a:rPr>
              <a:t>주차 문제풀이 </a:t>
            </a:r>
            <a:r>
              <a:rPr lang="en-US" altLang="ko-KR" sz="4000" dirty="0">
                <a:solidFill>
                  <a:srgbClr val="FFFFFF"/>
                </a:solidFill>
              </a:rPr>
              <a:t>(13250, 1485)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ACD83A-F353-45FF-98F6-7BD3DC9C8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>
            <a:normAutofit/>
          </a:bodyPr>
          <a:lstStyle/>
          <a:p>
            <a:endParaRPr lang="ko-KR" alt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899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7D1457-C129-40BF-B92C-3795D01EB23A}"/>
              </a:ext>
            </a:extLst>
          </p:cNvPr>
          <p:cNvSpPr txBox="1"/>
          <p:nvPr/>
        </p:nvSpPr>
        <p:spPr>
          <a:xfrm>
            <a:off x="440444" y="742052"/>
            <a:ext cx="11312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13250 </a:t>
            </a:r>
            <a:r>
              <a:rPr lang="ko-KR" altLang="en-US" sz="2400" dirty="0"/>
              <a:t>주사위 게임   </a:t>
            </a:r>
            <a:r>
              <a:rPr lang="en-US" altLang="ko-KR" sz="2400" dirty="0"/>
              <a:t>                                                           </a:t>
            </a:r>
            <a:r>
              <a:rPr lang="en-US" altLang="ko-KR" dirty="0">
                <a:hlinkClick r:id="rId2"/>
              </a:rPr>
              <a:t>https://www.acmicpc.net/problem/</a:t>
            </a:r>
            <a:r>
              <a:rPr lang="en-US" altLang="ko-KR" dirty="0"/>
              <a:t>13250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004F9-9007-45E9-958D-0685EBD1B7D8}"/>
              </a:ext>
            </a:extLst>
          </p:cNvPr>
          <p:cNvSpPr txBox="1"/>
          <p:nvPr/>
        </p:nvSpPr>
        <p:spPr>
          <a:xfrm>
            <a:off x="311184" y="1867099"/>
            <a:ext cx="11260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문제의 요약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</a:t>
            </a: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입력으로 하나의 숫자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(a)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가 주어지는데 이 주사위를 </a:t>
            </a:r>
            <a:r>
              <a:rPr lang="ko-KR" altLang="en-US" b="1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여러번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던져서 이 </a:t>
            </a:r>
            <a:r>
              <a:rPr lang="ko-KR" altLang="en-US" b="1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기댓값이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나올 확률을 구하여라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(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시간제한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2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초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173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13250 </a:t>
            </a:r>
            <a:r>
              <a:rPr lang="ko-KR" altLang="en-US" sz="2400" dirty="0"/>
              <a:t>주사위 게임 </a:t>
            </a:r>
            <a:r>
              <a:rPr lang="en-US" altLang="ko-KR" sz="2400" dirty="0"/>
              <a:t>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E49943-A862-4C93-828B-C6EA6C787219}"/>
                  </a:ext>
                </a:extLst>
              </p:cNvPr>
              <p:cNvSpPr txBox="1"/>
              <p:nvPr/>
            </p:nvSpPr>
            <p:spPr>
              <a:xfrm>
                <a:off x="439645" y="887074"/>
                <a:ext cx="11275207" cy="4086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풀이 아이디어 </a:t>
                </a:r>
                <a:r>
                  <a:rPr lang="en-US" altLang="ko-KR" dirty="0"/>
                  <a:t>: </a:t>
                </a:r>
              </a:p>
              <a:p>
                <a:endParaRPr lang="en-US" altLang="ko-KR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  <a:p>
                <a:r>
                  <a:rPr lang="ko-KR" altLang="en-US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주사위는 </a:t>
                </a:r>
                <a:r>
                  <a:rPr lang="en-US" altLang="ko-KR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6</a:t>
                </a:r>
                <a:r>
                  <a:rPr lang="ko-KR" altLang="en-US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개의 눈을 가지고 있으므로 </a:t>
                </a:r>
                <a:r>
                  <a:rPr lang="en-US" altLang="ko-KR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6</a:t>
                </a:r>
                <a:r>
                  <a:rPr lang="ko-KR" altLang="en-US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개마다 규칙이 있을 것이다</a:t>
                </a:r>
                <a:endParaRPr lang="en-US" altLang="ko-KR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  <a:p>
                <a:endParaRPr lang="en-US" altLang="ko-KR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  <a:p>
                <a:r>
                  <a:rPr lang="ko-KR" altLang="en-US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주사위를 여러 번 던져 </a:t>
                </a:r>
                <a:r>
                  <a:rPr lang="en-US" altLang="ko-KR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a</a:t>
                </a:r>
                <a:r>
                  <a:rPr lang="ko-KR" altLang="en-US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가 나올 확률을 </a:t>
                </a:r>
                <a:r>
                  <a:rPr lang="en-US" altLang="ko-KR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P(a)</a:t>
                </a:r>
                <a:r>
                  <a:rPr lang="ko-KR" altLang="en-US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라고</a:t>
                </a:r>
                <a:r>
                  <a:rPr lang="en-US" altLang="ko-KR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 </a:t>
                </a:r>
                <a:r>
                  <a:rPr lang="ko-KR" altLang="en-US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하면</a:t>
                </a:r>
                <a:r>
                  <a:rPr lang="en-US" altLang="ko-KR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,</a:t>
                </a:r>
              </a:p>
              <a:p>
                <a:r>
                  <a:rPr lang="en-US" altLang="ko-KR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P(a)</a:t>
                </a:r>
                <a:r>
                  <a:rPr lang="ko-KR" altLang="en-US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는 다음과 같이 얻어질 수 있다</a:t>
                </a:r>
                <a:r>
                  <a:rPr lang="en-US" altLang="ko-KR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.</a:t>
                </a:r>
              </a:p>
              <a:p>
                <a:endParaRPr lang="en-US" altLang="ko-KR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  <a:p>
                <a:r>
                  <a:rPr lang="en-US" altLang="ko-KR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(P(a-1)+1)*(1/6) + (P(a-2)+1)*(1/6) + (P(a-3)+1)*(1/6) + (P(a-4)+1)*(1/6) + (P(a-5)+1)*(1/6) + (P(a-6)+1)*(1/6)</a:t>
                </a:r>
              </a:p>
              <a:p>
                <a:endParaRPr lang="en-US" altLang="ko-KR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  <a:p>
                <a:r>
                  <a:rPr lang="en-US" altLang="ko-KR" dirty="0">
                    <a:latin typeface="돋움" panose="020B0600000101010101" pitchFamily="50" charset="-127"/>
                    <a:ea typeface="돋움" panose="020B0600000101010101" pitchFamily="50" charset="-127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돋움" panose="020B0600000101010101" pitchFamily="50" charset="-127"/>
                        <a:sym typeface="Wingdings" panose="05000000000000000000" pitchFamily="2" charset="2"/>
                      </a:rPr>
                      <m:t>P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돋움" panose="020B0600000101010101" pitchFamily="50" charset="-127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돋움" panose="020B0600000101010101" pitchFamily="50" charset="-127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돋움" panose="020B0600000101010101" pitchFamily="50" charset="-127"/>
                        <a:sym typeface="Wingdings" panose="05000000000000000000" pitchFamily="2" charset="2"/>
                      </a:rPr>
                      <m:t>)=</m:t>
                    </m:r>
                    <m:nary>
                      <m:naryPr>
                        <m:chr m:val="∑"/>
                        <m:ctrlPr>
                          <a:rPr lang="pt-BR" altLang="ko-KR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pt-BR" altLang="ko-KR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pt-BR" altLang="ko-KR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sym typeface="Wingdings" panose="05000000000000000000" pitchFamily="2" charset="2"/>
                          </a:rPr>
                          <m:t>6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sym typeface="Wingdings" panose="05000000000000000000" pitchFamily="2" charset="2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돋움" panose="020B0600000101010101" pitchFamily="50" charset="-127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돋움" panose="020B0600000101010101" pitchFamily="50" charset="-127"/>
                                <a:sym typeface="Wingdings" panose="05000000000000000000" pitchFamily="2" charset="2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돋움" panose="020B0600000101010101" pitchFamily="50" charset="-127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돋움" panose="020B0600000101010101" pitchFamily="50" charset="-127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sym typeface="Wingdings" panose="05000000000000000000" pitchFamily="2" charset="2"/>
                          </a:rPr>
                          <m:t>+1 )(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돋움" panose="020B0600000101010101" pitchFamily="50" charset="-127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돋움" panose="020B0600000101010101" pitchFamily="50" charset="-127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돋움" panose="020B0600000101010101" pitchFamily="50" charset="-127"/>
                                <a:sym typeface="Wingdings" panose="05000000000000000000" pitchFamily="2" charset="2"/>
                              </a:rPr>
                              <m:t>6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  <a:p>
                <a:endParaRPr lang="en-US" altLang="ko-KR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  <a:p>
                <a:r>
                  <a:rPr lang="en-US" altLang="ko-KR">
                    <a:latin typeface="돋움" panose="020B0600000101010101" pitchFamily="50" charset="-127"/>
                    <a:ea typeface="돋움" panose="020B0600000101010101" pitchFamily="50" charset="-127"/>
                  </a:rPr>
                  <a:t>P</a:t>
                </a:r>
                <a:r>
                  <a:rPr lang="en-US" altLang="ko-KR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(a-k) +1 </a:t>
                </a:r>
                <a:r>
                  <a:rPr lang="ko-KR" altLang="en-US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에서 </a:t>
                </a:r>
                <a:r>
                  <a:rPr lang="en-US" altLang="ko-KR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+1</a:t>
                </a:r>
                <a:r>
                  <a:rPr lang="ko-KR" altLang="en-US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인 이유는 주사위를 한번 던지면 </a:t>
                </a:r>
                <a:r>
                  <a:rPr lang="ko-KR" altLang="en-US" dirty="0" err="1">
                    <a:latin typeface="돋움" panose="020B0600000101010101" pitchFamily="50" charset="-127"/>
                    <a:ea typeface="돋움" panose="020B0600000101010101" pitchFamily="50" charset="-127"/>
                  </a:rPr>
                  <a:t>기댓값이</a:t>
                </a:r>
                <a:r>
                  <a:rPr lang="ko-KR" altLang="en-US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 </a:t>
                </a:r>
                <a:r>
                  <a:rPr lang="en-US" altLang="ko-KR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1 </a:t>
                </a:r>
                <a:r>
                  <a:rPr lang="ko-KR" altLang="en-US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올라가므로</a:t>
                </a:r>
                <a:endParaRPr lang="en-US" altLang="ko-KR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  <a:p>
                <a:r>
                  <a:rPr lang="en-US" altLang="ko-KR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1/6</a:t>
                </a:r>
                <a:r>
                  <a:rPr lang="ko-KR" altLang="en-US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을</a:t>
                </a:r>
                <a:r>
                  <a:rPr lang="en-US" altLang="ko-KR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 </a:t>
                </a:r>
                <a:r>
                  <a:rPr lang="ko-KR" altLang="en-US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곱해주는 이유 </a:t>
                </a:r>
                <a:r>
                  <a:rPr lang="en-US" altLang="ko-KR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: </a:t>
                </a:r>
                <a:r>
                  <a:rPr lang="ko-KR" altLang="en-US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주사위를 한번 </a:t>
                </a:r>
                <a:r>
                  <a:rPr lang="ko-KR" altLang="en-US" dirty="0" err="1">
                    <a:latin typeface="돋움" panose="020B0600000101010101" pitchFamily="50" charset="-127"/>
                    <a:ea typeface="돋움" panose="020B0600000101010101" pitchFamily="50" charset="-127"/>
                  </a:rPr>
                  <a:t>던질때</a:t>
                </a:r>
                <a:r>
                  <a:rPr lang="ko-KR" altLang="en-US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 눈이 나올 확률</a:t>
                </a:r>
                <a:endParaRPr lang="en-US" altLang="ko-KR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E49943-A862-4C93-828B-C6EA6C787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45" y="887074"/>
                <a:ext cx="11275207" cy="4086183"/>
              </a:xfrm>
              <a:prstGeom prst="rect">
                <a:avLst/>
              </a:prstGeom>
              <a:blipFill>
                <a:blip r:embed="rId2"/>
                <a:stretch>
                  <a:fillRect l="-432" t="-1194" b="-13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06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7D1457-C129-40BF-B92C-3795D01EB23A}"/>
              </a:ext>
            </a:extLst>
          </p:cNvPr>
          <p:cNvSpPr txBox="1"/>
          <p:nvPr/>
        </p:nvSpPr>
        <p:spPr>
          <a:xfrm>
            <a:off x="440444" y="742052"/>
            <a:ext cx="11312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1485 </a:t>
            </a:r>
            <a:r>
              <a:rPr lang="ko-KR" altLang="en-US" sz="2400" dirty="0"/>
              <a:t>정사각형</a:t>
            </a:r>
            <a:r>
              <a:rPr lang="en-US" altLang="ko-KR" sz="2400" dirty="0"/>
              <a:t>                                                                    </a:t>
            </a:r>
            <a:r>
              <a:rPr lang="en-US" altLang="ko-KR" dirty="0">
                <a:hlinkClick r:id="rId2"/>
              </a:rPr>
              <a:t>https://www.acmicpc.net/problem/</a:t>
            </a:r>
            <a:r>
              <a:rPr lang="en-US" altLang="ko-KR" dirty="0"/>
              <a:t>1485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004F9-9007-45E9-958D-0685EBD1B7D8}"/>
              </a:ext>
            </a:extLst>
          </p:cNvPr>
          <p:cNvSpPr txBox="1"/>
          <p:nvPr/>
        </p:nvSpPr>
        <p:spPr>
          <a:xfrm>
            <a:off x="493106" y="1867099"/>
            <a:ext cx="11260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문제의 요약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</a:t>
            </a: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테스트케이스마다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4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개의 정수 좌표가 </a:t>
            </a:r>
            <a:r>
              <a:rPr lang="ko-KR" altLang="en-US" b="1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주어질때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이 좌표로 만들 수 있는 사각형이 정사각형이면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1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을 출력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아니면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0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을 출력하여라</a:t>
            </a:r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(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시간제한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1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초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648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1485 </a:t>
            </a:r>
            <a:r>
              <a:rPr lang="ko-KR" altLang="en-US" sz="2400" dirty="0"/>
              <a:t>정사각형 </a:t>
            </a:r>
            <a:r>
              <a:rPr lang="en-US" altLang="ko-KR" sz="2400" dirty="0"/>
              <a:t>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5" y="887074"/>
            <a:ext cx="112752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풀이 아이디어 </a:t>
            </a:r>
            <a:r>
              <a:rPr lang="en-US" altLang="ko-KR" dirty="0"/>
              <a:t>: </a:t>
            </a:r>
          </a:p>
          <a:p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정사각형의 특성을 생각해보자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네 변의 길이가 모두 같다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모든 모서리의 각도가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90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도이다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먼저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번 조건을 만족하면 정사각형이 될 수 있고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이를 만족할 경우에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번 조건을 만족하면 정사각형이 확실하다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229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1485 </a:t>
            </a:r>
            <a:r>
              <a:rPr lang="ko-KR" altLang="en-US" sz="2400" dirty="0"/>
              <a:t>정사각형 </a:t>
            </a:r>
            <a:r>
              <a:rPr lang="en-US" altLang="ko-KR" sz="2400" dirty="0"/>
              <a:t>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5" y="887074"/>
            <a:ext cx="112752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풀이 아이디어 </a:t>
            </a:r>
            <a:r>
              <a:rPr lang="en-US" altLang="ko-KR" dirty="0"/>
              <a:t>: </a:t>
            </a:r>
          </a:p>
          <a:p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네 점이 임의로 주어질 수 있으므로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처음에 주어지는 점을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번 점이라고 하면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번점의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대각선 방향에 있는 점이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번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3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번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4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번인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가지의 경우가 존재한다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D26FF9-455F-4506-A2B0-CB346C6D391F}"/>
              </a:ext>
            </a:extLst>
          </p:cNvPr>
          <p:cNvSpPr/>
          <p:nvPr/>
        </p:nvSpPr>
        <p:spPr>
          <a:xfrm>
            <a:off x="1431443" y="3327267"/>
            <a:ext cx="2106471" cy="21064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BB89DD6-6475-48C3-BDBF-7E41F1EB9AAE}"/>
              </a:ext>
            </a:extLst>
          </p:cNvPr>
          <p:cNvSpPr/>
          <p:nvPr/>
        </p:nvSpPr>
        <p:spPr>
          <a:xfrm>
            <a:off x="1354844" y="5361926"/>
            <a:ext cx="143623" cy="1436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E676B0F-079E-40C8-9BC6-E8A7D1083D29}"/>
              </a:ext>
            </a:extLst>
          </p:cNvPr>
          <p:cNvSpPr/>
          <p:nvPr/>
        </p:nvSpPr>
        <p:spPr>
          <a:xfrm>
            <a:off x="3466102" y="5361925"/>
            <a:ext cx="143623" cy="1436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5E4CCE2-46DB-4959-BE4F-CD9EAB20C9EF}"/>
              </a:ext>
            </a:extLst>
          </p:cNvPr>
          <p:cNvSpPr/>
          <p:nvPr/>
        </p:nvSpPr>
        <p:spPr>
          <a:xfrm>
            <a:off x="3466101" y="3255456"/>
            <a:ext cx="143623" cy="1436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31807E8-4925-4714-82B7-DA5A2472C741}"/>
              </a:ext>
            </a:extLst>
          </p:cNvPr>
          <p:cNvSpPr/>
          <p:nvPr/>
        </p:nvSpPr>
        <p:spPr>
          <a:xfrm>
            <a:off x="1354844" y="3255455"/>
            <a:ext cx="143623" cy="1436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C39402-AC03-4968-A7FE-542CF70682AD}"/>
              </a:ext>
            </a:extLst>
          </p:cNvPr>
          <p:cNvSpPr/>
          <p:nvPr/>
        </p:nvSpPr>
        <p:spPr>
          <a:xfrm>
            <a:off x="4646205" y="3327266"/>
            <a:ext cx="2106471" cy="21064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7427E91-1402-4D5A-A14F-01221C93CC26}"/>
              </a:ext>
            </a:extLst>
          </p:cNvPr>
          <p:cNvSpPr/>
          <p:nvPr/>
        </p:nvSpPr>
        <p:spPr>
          <a:xfrm>
            <a:off x="4569606" y="5361925"/>
            <a:ext cx="143623" cy="1436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9CE71F4-E605-443D-89E9-B163CF86D837}"/>
              </a:ext>
            </a:extLst>
          </p:cNvPr>
          <p:cNvSpPr/>
          <p:nvPr/>
        </p:nvSpPr>
        <p:spPr>
          <a:xfrm>
            <a:off x="6680864" y="5361924"/>
            <a:ext cx="143623" cy="1436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F26BD8A-D66F-4610-8DEB-0E7BC2BEC1A9}"/>
              </a:ext>
            </a:extLst>
          </p:cNvPr>
          <p:cNvSpPr/>
          <p:nvPr/>
        </p:nvSpPr>
        <p:spPr>
          <a:xfrm>
            <a:off x="6680863" y="3255455"/>
            <a:ext cx="143623" cy="1436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FE49FA2-2A80-4142-969D-54AF66DF6A3B}"/>
              </a:ext>
            </a:extLst>
          </p:cNvPr>
          <p:cNvSpPr/>
          <p:nvPr/>
        </p:nvSpPr>
        <p:spPr>
          <a:xfrm>
            <a:off x="4569606" y="3255454"/>
            <a:ext cx="143623" cy="1436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ABDEEB-1D3D-4334-BCC7-237F35F3BD61}"/>
              </a:ext>
            </a:extLst>
          </p:cNvPr>
          <p:cNvSpPr/>
          <p:nvPr/>
        </p:nvSpPr>
        <p:spPr>
          <a:xfrm>
            <a:off x="7827456" y="3327267"/>
            <a:ext cx="2106471" cy="21064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CFC88D3-9619-474B-8BB1-D56F8A619843}"/>
              </a:ext>
            </a:extLst>
          </p:cNvPr>
          <p:cNvSpPr/>
          <p:nvPr/>
        </p:nvSpPr>
        <p:spPr>
          <a:xfrm>
            <a:off x="7750857" y="5361926"/>
            <a:ext cx="143623" cy="1436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D9BBBBA-83CF-46B8-AB2D-CB79CCA6FB4B}"/>
              </a:ext>
            </a:extLst>
          </p:cNvPr>
          <p:cNvSpPr/>
          <p:nvPr/>
        </p:nvSpPr>
        <p:spPr>
          <a:xfrm>
            <a:off x="9862115" y="5361925"/>
            <a:ext cx="143623" cy="1436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BC16698-F3F0-4FCB-BD2B-6BE5A074545E}"/>
              </a:ext>
            </a:extLst>
          </p:cNvPr>
          <p:cNvSpPr/>
          <p:nvPr/>
        </p:nvSpPr>
        <p:spPr>
          <a:xfrm>
            <a:off x="9862114" y="3255456"/>
            <a:ext cx="143623" cy="1436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327476B-E412-49CC-ABE4-C83CC07B4573}"/>
              </a:ext>
            </a:extLst>
          </p:cNvPr>
          <p:cNvSpPr/>
          <p:nvPr/>
        </p:nvSpPr>
        <p:spPr>
          <a:xfrm>
            <a:off x="7750857" y="3255455"/>
            <a:ext cx="143623" cy="1436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4AA7C-49D5-4CB0-B4FF-49E078FE62D7}"/>
              </a:ext>
            </a:extLst>
          </p:cNvPr>
          <p:cNvSpPr txBox="1"/>
          <p:nvPr/>
        </p:nvSpPr>
        <p:spPr>
          <a:xfrm>
            <a:off x="1177708" y="5515121"/>
            <a:ext cx="32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F3B3E9-72F9-410A-B425-EF1D190D6C0F}"/>
              </a:ext>
            </a:extLst>
          </p:cNvPr>
          <p:cNvSpPr txBox="1"/>
          <p:nvPr/>
        </p:nvSpPr>
        <p:spPr>
          <a:xfrm>
            <a:off x="3288966" y="5519905"/>
            <a:ext cx="32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55C152-980C-4673-9A38-463426446C0B}"/>
              </a:ext>
            </a:extLst>
          </p:cNvPr>
          <p:cNvSpPr txBox="1"/>
          <p:nvPr/>
        </p:nvSpPr>
        <p:spPr>
          <a:xfrm>
            <a:off x="1177708" y="2876552"/>
            <a:ext cx="32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98995A-B779-4A54-B3F1-37420F9ABD82}"/>
              </a:ext>
            </a:extLst>
          </p:cNvPr>
          <p:cNvSpPr txBox="1"/>
          <p:nvPr/>
        </p:nvSpPr>
        <p:spPr>
          <a:xfrm>
            <a:off x="3288966" y="2922379"/>
            <a:ext cx="32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921B3D-D5B7-43E7-AC9F-E14F2FE7ED2B}"/>
              </a:ext>
            </a:extLst>
          </p:cNvPr>
          <p:cNvSpPr txBox="1"/>
          <p:nvPr/>
        </p:nvSpPr>
        <p:spPr>
          <a:xfrm>
            <a:off x="4392471" y="5519906"/>
            <a:ext cx="32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EBE96E-1051-49C3-8A92-1C0A508DAF9A}"/>
              </a:ext>
            </a:extLst>
          </p:cNvPr>
          <p:cNvSpPr txBox="1"/>
          <p:nvPr/>
        </p:nvSpPr>
        <p:spPr>
          <a:xfrm>
            <a:off x="6503728" y="5515121"/>
            <a:ext cx="32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9E76DC-BDC5-42A6-8AA0-E590C7854559}"/>
              </a:ext>
            </a:extLst>
          </p:cNvPr>
          <p:cNvSpPr txBox="1"/>
          <p:nvPr/>
        </p:nvSpPr>
        <p:spPr>
          <a:xfrm>
            <a:off x="6503728" y="2886122"/>
            <a:ext cx="32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315FB0-35DD-420E-8601-7624AE634D44}"/>
              </a:ext>
            </a:extLst>
          </p:cNvPr>
          <p:cNvSpPr txBox="1"/>
          <p:nvPr/>
        </p:nvSpPr>
        <p:spPr>
          <a:xfrm>
            <a:off x="4392471" y="2879619"/>
            <a:ext cx="32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5ED204-900E-4FB2-BE07-B06F54431A52}"/>
              </a:ext>
            </a:extLst>
          </p:cNvPr>
          <p:cNvSpPr txBox="1"/>
          <p:nvPr/>
        </p:nvSpPr>
        <p:spPr>
          <a:xfrm>
            <a:off x="7573722" y="5515121"/>
            <a:ext cx="32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4BE745-3CAF-4BBB-AE7D-878FEAA43258}"/>
              </a:ext>
            </a:extLst>
          </p:cNvPr>
          <p:cNvSpPr txBox="1"/>
          <p:nvPr/>
        </p:nvSpPr>
        <p:spPr>
          <a:xfrm>
            <a:off x="9684979" y="2886122"/>
            <a:ext cx="32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1B4EFA-D5EE-4357-A46D-6698325E2E4D}"/>
              </a:ext>
            </a:extLst>
          </p:cNvPr>
          <p:cNvSpPr txBox="1"/>
          <p:nvPr/>
        </p:nvSpPr>
        <p:spPr>
          <a:xfrm>
            <a:off x="7559356" y="2886122"/>
            <a:ext cx="32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E2C3C7-7A68-4F7B-9BF1-23C9F07E6B7D}"/>
              </a:ext>
            </a:extLst>
          </p:cNvPr>
          <p:cNvSpPr txBox="1"/>
          <p:nvPr/>
        </p:nvSpPr>
        <p:spPr>
          <a:xfrm>
            <a:off x="9684979" y="5515121"/>
            <a:ext cx="32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9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1485 </a:t>
            </a:r>
            <a:r>
              <a:rPr lang="ko-KR" altLang="en-US" sz="2400" dirty="0"/>
              <a:t>정사각형 </a:t>
            </a:r>
            <a:r>
              <a:rPr lang="en-US" altLang="ko-KR" sz="2400" dirty="0"/>
              <a:t>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5" y="887074"/>
            <a:ext cx="112752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풀이 아이디어 </a:t>
            </a:r>
            <a:r>
              <a:rPr lang="en-US" altLang="ko-KR" dirty="0"/>
              <a:t>: </a:t>
            </a:r>
          </a:p>
          <a:p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정사각형의 특성을 생각해보자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네 변의 길이가 모두 같다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모든 모서리의 각도가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90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도이다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번 조건이 만족한다고 하면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번조건은 첫번째 주어진 점과 그 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양옆의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점을 이어 두개의 벡터를 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만들었을때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이 벡터의 내적이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0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이 되면 그 사각형은 </a:t>
            </a:r>
            <a:r>
              <a:rPr lang="ko-KR" altLang="en-US">
                <a:latin typeface="돋움" panose="020B0600000101010101" pitchFamily="50" charset="-127"/>
                <a:ea typeface="돋움" panose="020B0600000101010101" pitchFamily="50" charset="-127"/>
              </a:rPr>
              <a:t>정사각형이된다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내적은 </a:t>
            </a:r>
            <a:r>
              <a:rPr lang="en-US" altLang="ko-KR" dirty="0" err="1">
                <a:latin typeface="돋움" panose="020B0600000101010101" pitchFamily="50" charset="-127"/>
                <a:ea typeface="돋움" panose="020B0600000101010101" pitchFamily="50" charset="-127"/>
              </a:rPr>
              <a:t>abcosθ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이므로 </a:t>
            </a:r>
            <a:r>
              <a:rPr lang="en-US" altLang="ko-KR" dirty="0" err="1">
                <a:latin typeface="돋움" panose="020B0600000101010101" pitchFamily="50" charset="-127"/>
                <a:ea typeface="돋움" panose="020B0600000101010101" pitchFamily="50" charset="-127"/>
              </a:rPr>
              <a:t>cosθ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가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0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이면 된다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 err="1">
                <a:latin typeface="돋움" panose="020B0600000101010101" pitchFamily="50" charset="-127"/>
                <a:ea typeface="돋움" panose="020B0600000101010101" pitchFamily="50" charset="-127"/>
              </a:rPr>
              <a:t>Cosθ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를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0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인것을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판별하기 위하여 제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2 cos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법칙을 알아보자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				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제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2 cos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법칙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: c^2 =a^2 + b^2 - 2abcosC</a:t>
            </a: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				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cosC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 = (a^2 + b^2 – c^2)/(2ab)</a:t>
            </a:r>
          </a:p>
          <a:p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				 C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90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도면 </a:t>
            </a:r>
            <a:r>
              <a:rPr lang="en-US" altLang="ko-KR" dirty="0" err="1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cosC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 == 0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이고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, a^2+b^2-c^2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 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==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0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 이다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.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49E4C0E8-A929-4F89-BCFB-CA6611540A88}"/>
              </a:ext>
            </a:extLst>
          </p:cNvPr>
          <p:cNvSpPr/>
          <p:nvPr/>
        </p:nvSpPr>
        <p:spPr>
          <a:xfrm>
            <a:off x="785139" y="4495401"/>
            <a:ext cx="2728838" cy="138835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AF3301ED-5151-4815-8DA9-64C20F59AAB7}"/>
                  </a:ext>
                </a:extLst>
              </p14:cNvPr>
              <p14:cNvContentPartPr/>
              <p14:nvPr/>
            </p14:nvContentPartPr>
            <p14:xfrm>
              <a:off x="823262" y="5463978"/>
              <a:ext cx="94320" cy="3610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AF3301ED-5151-4815-8DA9-64C20F59AA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262" y="5454978"/>
                <a:ext cx="11196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8DBC90F-0F7D-4B32-B032-3A2B9AC841ED}"/>
                  </a:ext>
                </a:extLst>
              </p14:cNvPr>
              <p14:cNvContentPartPr/>
              <p14:nvPr/>
            </p14:nvContentPartPr>
            <p14:xfrm>
              <a:off x="1235462" y="4918578"/>
              <a:ext cx="182880" cy="1702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8DBC90F-0F7D-4B32-B032-3A2B9AC841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6822" y="4909578"/>
                <a:ext cx="2005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ED36ACD-DDBB-4255-911E-966C9653C5CA}"/>
                  </a:ext>
                </a:extLst>
              </p14:cNvPr>
              <p14:cNvContentPartPr/>
              <p14:nvPr/>
            </p14:nvContentPartPr>
            <p14:xfrm>
              <a:off x="2750702" y="4542378"/>
              <a:ext cx="188640" cy="3088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ED36ACD-DDBB-4255-911E-966C9653C5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42062" y="4533738"/>
                <a:ext cx="2062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A9CBF23-1CDC-430C-BBEC-C568DF916C9E}"/>
                  </a:ext>
                </a:extLst>
              </p14:cNvPr>
              <p14:cNvContentPartPr/>
              <p14:nvPr/>
            </p14:nvContentPartPr>
            <p14:xfrm>
              <a:off x="3220862" y="5204058"/>
              <a:ext cx="291240" cy="5158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A9CBF23-1CDC-430C-BBEC-C568DF916C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11862" y="5195418"/>
                <a:ext cx="30888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14736E48-FB84-4456-8A66-D33C0AE73923}"/>
                  </a:ext>
                </a:extLst>
              </p14:cNvPr>
              <p14:cNvContentPartPr/>
              <p14:nvPr/>
            </p14:nvContentPartPr>
            <p14:xfrm>
              <a:off x="1821902" y="4408818"/>
              <a:ext cx="672480" cy="6048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14736E48-FB84-4456-8A66-D33C0AE739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12902" y="4400178"/>
                <a:ext cx="69012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99608C5-543E-4434-AB70-895CE5C62AA2}"/>
                  </a:ext>
                </a:extLst>
              </p14:cNvPr>
              <p14:cNvContentPartPr/>
              <p14:nvPr/>
            </p14:nvContentPartPr>
            <p14:xfrm>
              <a:off x="1027022" y="5917938"/>
              <a:ext cx="489600" cy="1998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99608C5-543E-4434-AB70-895CE5C62AA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8022" y="5908938"/>
                <a:ext cx="50724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4D5A736F-6DDC-44C9-8C1F-DE0FFCC65C6C}"/>
                  </a:ext>
                </a:extLst>
              </p14:cNvPr>
              <p14:cNvContentPartPr/>
              <p14:nvPr/>
            </p14:nvContentPartPr>
            <p14:xfrm>
              <a:off x="2704262" y="5868978"/>
              <a:ext cx="807480" cy="3027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4D5A736F-6DDC-44C9-8C1F-DE0FFCC65C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95262" y="5859978"/>
                <a:ext cx="82512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DD2C539B-5279-41DB-9379-190A1B3BDDB4}"/>
                  </a:ext>
                </a:extLst>
              </p14:cNvPr>
              <p14:cNvContentPartPr/>
              <p14:nvPr/>
            </p14:nvContentPartPr>
            <p14:xfrm>
              <a:off x="2267582" y="6064818"/>
              <a:ext cx="121680" cy="10044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DD2C539B-5279-41DB-9379-190A1B3BDD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58582" y="6056178"/>
                <a:ext cx="139320" cy="1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411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1485 </a:t>
            </a:r>
            <a:r>
              <a:rPr lang="ko-KR" altLang="en-US" sz="2400" dirty="0"/>
              <a:t>정사각형 </a:t>
            </a:r>
            <a:r>
              <a:rPr lang="en-US" altLang="ko-KR" sz="2400" dirty="0"/>
              <a:t>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5" y="887074"/>
            <a:ext cx="112752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풀이 아이디어 </a:t>
            </a:r>
            <a:r>
              <a:rPr lang="en-US" altLang="ko-KR" dirty="0"/>
              <a:t>: </a:t>
            </a:r>
          </a:p>
          <a:p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fr-FR" altLang="ko-KR" dirty="0"/>
              <a:t>double </a:t>
            </a:r>
            <a:r>
              <a:rPr lang="fr-FR" altLang="ko-KR" dirty="0" err="1"/>
              <a:t>sqdistance</a:t>
            </a:r>
            <a:r>
              <a:rPr lang="fr-FR" altLang="ko-KR" dirty="0"/>
              <a:t>(pos a, pos b) {</a:t>
            </a:r>
          </a:p>
          <a:p>
            <a:r>
              <a:rPr lang="en-US" altLang="ko-KR" dirty="0"/>
              <a:t>return pow((double)(</a:t>
            </a:r>
            <a:r>
              <a:rPr lang="en-US" altLang="ko-KR" dirty="0" err="1"/>
              <a:t>a.first</a:t>
            </a:r>
            <a:r>
              <a:rPr lang="en-US" altLang="ko-KR" dirty="0"/>
              <a:t> - </a:t>
            </a:r>
            <a:r>
              <a:rPr lang="en-US" altLang="ko-KR" dirty="0" err="1"/>
              <a:t>b.first</a:t>
            </a:r>
            <a:r>
              <a:rPr lang="en-US" altLang="ko-KR" dirty="0"/>
              <a:t>), 2.0) + pow((double)(</a:t>
            </a:r>
            <a:r>
              <a:rPr lang="en-US" altLang="ko-KR" dirty="0" err="1"/>
              <a:t>a.second</a:t>
            </a:r>
            <a:r>
              <a:rPr lang="en-US" altLang="ko-KR" dirty="0"/>
              <a:t> - </a:t>
            </a:r>
            <a:r>
              <a:rPr lang="en-US" altLang="ko-KR" dirty="0" err="1"/>
              <a:t>b.second</a:t>
            </a:r>
            <a:r>
              <a:rPr lang="en-US" altLang="ko-KR" dirty="0"/>
              <a:t>), 2.0);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변의 길이가 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같은지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알아보기 위하여 두 점 사이의 거리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의 제곱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을 반환해주는 코드이다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제곱을 반환하는 이유는 루트를 안함으로써 정수를 반환할 수 있고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비록 이 코드에선 반환형이 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double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이지만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…)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나중에 제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2cos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법칙을 사용하여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cos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값을 구할 때도 제곱 된 값을 이용하므로 굳이 루트를 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안씌워줬다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872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CE6CF81-7CE3-4946-9278-3F2322D3A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9588E39C-283B-4D56-84F3-80568A9AEF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8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323859"/>
      </a:dk2>
      <a:lt2>
        <a:srgbClr val="E2E8E5"/>
      </a:lt2>
      <a:accent1>
        <a:srgbClr val="C34D86"/>
      </a:accent1>
      <a:accent2>
        <a:srgbClr val="B13BA5"/>
      </a:accent2>
      <a:accent3>
        <a:srgbClr val="9E4DC3"/>
      </a:accent3>
      <a:accent4>
        <a:srgbClr val="5B3BB1"/>
      </a:accent4>
      <a:accent5>
        <a:srgbClr val="4D5EC3"/>
      </a:accent5>
      <a:accent6>
        <a:srgbClr val="3B7EB1"/>
      </a:accent6>
      <a:hlink>
        <a:srgbClr val="272672"/>
      </a:hlink>
      <a:folHlink>
        <a:srgbClr val="4C4C4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500</Words>
  <Application>Microsoft Office PowerPoint</Application>
  <PresentationFormat>와이드스크린</PresentationFormat>
  <Paragraphs>79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Malgun Gothic Semilight</vt:lpstr>
      <vt:lpstr>돋움</vt:lpstr>
      <vt:lpstr>Cambria Math</vt:lpstr>
      <vt:lpstr>Gill Sans MT</vt:lpstr>
      <vt:lpstr>Wingdings 2</vt:lpstr>
      <vt:lpstr>DividendVTI</vt:lpstr>
      <vt:lpstr>8월 3주차 문제풀이 (13250, 1485)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UCPC 2018 예선</dc:title>
  <dc:creator>정창현</dc:creator>
  <cp:lastModifiedBy>정 창현</cp:lastModifiedBy>
  <cp:revision>45</cp:revision>
  <dcterms:created xsi:type="dcterms:W3CDTF">2019-07-05T11:52:10Z</dcterms:created>
  <dcterms:modified xsi:type="dcterms:W3CDTF">2019-08-30T10:19:13Z</dcterms:modified>
</cp:coreProperties>
</file>