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39EF-3182-4CEA-A996-6ECDE729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266313-18A5-4494-A188-50A5D284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3F967-EF21-4C18-8C49-F1DEC305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3B844-7E7F-4CA7-88CB-DDA1F40A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44065-19A3-4D97-A251-3BEBF90C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9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75953-07EB-4FE4-8A98-83C43CD9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6CB7E4-E1C3-4F1A-BFBD-6B4FA864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F08BC-7A07-4795-9951-D7CEFA90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38C6A-FFAD-47D9-BB3B-D542F740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0EE9-A908-4B75-9F65-F926FEAA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73DD72-8221-4B4B-B6DF-A68F9CCF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EBA1D-6F71-4F3A-A41E-B87BFFB15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356ED-CEE5-45E6-AD19-19174B46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038C2-821A-443B-BEDE-8A6257DE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5AB77-1B42-408A-805F-5D80A360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0FED5-4BC1-4E68-8593-B42E5D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BB760-A437-4046-99D4-2A1AB4A23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F718C-ADA3-4FE2-814B-1E4A9EFB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DA16D-1824-472B-AE4B-AECEB90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5AC4F-0BE8-4E0E-A353-14803793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6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552BD-51B7-4DA3-9BB5-647E1702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F7E44-E169-4E7D-8941-BEFA2703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D2FC1-01F0-42EF-B4F8-CB8563A5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0FBE3-CB60-4558-A4EE-EA4DE68B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1757F-CD34-442F-9633-E90FC5BA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1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A91B2-BEB1-4812-B716-639CC5D1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68EBA-8FC4-47B1-A168-0B23194BF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3D5593-4688-4DD4-8BE5-BFE2EEDB7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31D04-FC33-4316-A2B1-2BF2193B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7BDC8-BAEA-4213-BAAD-F6703FE0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7CD77-6814-42D1-BB1B-80D7E373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1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331A-8EC3-42AD-A3AA-52C6F74D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CD3A-35BB-4305-90BC-C204E17D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FD79-8E71-43CC-A085-C33E5521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F77A1-F8AA-4D06-BF7E-E5B01F8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24D556-6D50-4A01-9A3F-3984131F5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006C2-EE54-42C4-A2A0-9561FEEC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53EC55-CB9D-431B-BA35-9425D230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C04FA-2128-4A48-85C5-9ACBD296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9F1A9-DA6C-4333-A487-7B7D2676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75CB1-1BC1-4B14-9AEA-B88913FB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F58DB-376E-4507-BDDB-E7C44731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FD92A8-60A2-4EF7-A0DA-477A4C73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08ED9-9944-445B-8BF3-19E49E8B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22D985-EDBF-41CB-9C23-50E33AAC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BF15A-7DD7-42F1-930C-F8CD14F3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2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B8F6F-2A2C-4CA9-853F-E96997CD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3CFFE-218B-419E-ACE9-62ED072B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EA87C-EAD4-42B6-80AA-4A5EB286F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08A8D-07F1-46D1-AFB2-354BFABC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D244C-A3C2-4F8F-8F82-E9B142A8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68BEA-1707-4FBE-B0FD-06C659B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0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783F-E9AC-4D1B-A984-79000F79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A0F81-42EA-47EF-94FE-9664562AC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BE4A36-45F7-4D24-857A-0041FB4A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3BB69-5F3A-4C8A-AE17-7442DE2A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3E68A-359A-4744-BC2E-19DEAD0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B4817-23B8-4BA7-AC08-521771FB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7200BE-BA91-40F1-8D6F-E0B7060E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B6484-DEA1-4DDC-9D5E-13361AA4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72F0A-F2A0-4496-9B5A-7CCE8292F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CF6A-9F42-42E4-9E26-E034D010355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9AB01-16D2-4ABD-8784-F7BED0FA7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AD5B3-8A70-4687-9B80-9B328363F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1E74-FD66-4A21-8846-1F976BDE8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13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3A876-BC91-41C9-832F-E3EA496F1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012" y="1233577"/>
            <a:ext cx="9897374" cy="148374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B7EB19-BC37-4F92-8F11-F4B3DACE0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699" y="3671049"/>
            <a:ext cx="9144000" cy="1655762"/>
          </a:xfrm>
        </p:spPr>
        <p:txBody>
          <a:bodyPr/>
          <a:lstStyle/>
          <a:p>
            <a:r>
              <a:rPr lang="en-US" altLang="ko-KR" dirty="0"/>
              <a:t>201511041 </a:t>
            </a:r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94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DB198-1C0F-46AF-9DFE-19FD2B39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C91A6-A12B-40BE-A2D7-F457B793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7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8497-6DAC-4A62-9FF1-769E40F7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2. 124 </a:t>
            </a:r>
            <a:r>
              <a:rPr lang="ko-KR" altLang="en-US" dirty="0"/>
              <a:t>나라의 숫자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725E97-5CC3-4EE7-87B3-2F205683E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471" y="1894636"/>
            <a:ext cx="530754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218B76-3CDF-46C3-B584-6ED26D07AC4A}"/>
              </a:ext>
            </a:extLst>
          </p:cNvPr>
          <p:cNvSpPr txBox="1"/>
          <p:nvPr/>
        </p:nvSpPr>
        <p:spPr>
          <a:xfrm>
            <a:off x="6864040" y="1776953"/>
            <a:ext cx="3513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구해야 </a:t>
            </a:r>
            <a:r>
              <a:rPr lang="ko-KR" altLang="en-US" dirty="0" err="1"/>
              <a:t>할것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시작 지점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몇번째</a:t>
            </a:r>
            <a:r>
              <a:rPr lang="ko-KR" altLang="en-US" dirty="0"/>
              <a:t> 그룹에 속하는가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 그룹 번호를 </a:t>
            </a:r>
            <a:r>
              <a:rPr lang="en-US" altLang="ko-KR" dirty="0"/>
              <a:t>3</a:t>
            </a:r>
            <a:r>
              <a:rPr lang="ko-KR" altLang="en-US" dirty="0"/>
              <a:t>으로 나눈 나머지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99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4881-CA32-41FE-A846-A8BED607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공식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725F93-C823-4A56-8576-90F8840B5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358" y="1454689"/>
            <a:ext cx="7407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A8576-63B5-4971-BF17-BEAF25A7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1E24BA9-9A5C-445A-B8DD-255179953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55" y="65837"/>
            <a:ext cx="6847936" cy="65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54F41-B369-432D-A649-9FB0F756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A039CE7-A942-46AA-9631-A6D64BA06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298" y="436771"/>
            <a:ext cx="5352132" cy="59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4881-CA32-41FE-A846-A8BED607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공식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725F93-C823-4A56-8576-90F8840B5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358" y="1454689"/>
            <a:ext cx="7407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9FED5-BAB3-473D-AD48-AD1B11AF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DCE00-A754-489A-A3AF-5A036232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36" y="890443"/>
            <a:ext cx="4966855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numList</a:t>
            </a:r>
            <a:r>
              <a:rPr lang="en-US" altLang="ko-KR" dirty="0"/>
              <a:t>= ['1','2','4']</a:t>
            </a:r>
          </a:p>
          <a:p>
            <a:pPr marL="0" indent="0">
              <a:buNone/>
            </a:pPr>
            <a:r>
              <a:rPr lang="en-US" altLang="ko-KR" dirty="0"/>
              <a:t>def turnInto124(decimal):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ansString</a:t>
            </a:r>
            <a:r>
              <a:rPr lang="en-US" altLang="ko-KR" dirty="0"/>
              <a:t> = ''</a:t>
            </a:r>
          </a:p>
          <a:p>
            <a:pPr marL="0" indent="0">
              <a:buNone/>
            </a:pPr>
            <a:r>
              <a:rPr lang="en-US" altLang="ko-KR" dirty="0"/>
              <a:t>    for X in range(1, 300):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zeroCount</a:t>
            </a:r>
            <a:r>
              <a:rPr lang="en-US" altLang="ko-KR" dirty="0"/>
              <a:t> = (3**X -1)/2</a:t>
            </a:r>
          </a:p>
          <a:p>
            <a:pPr marL="0" indent="0">
              <a:buNone/>
            </a:pPr>
            <a:r>
              <a:rPr lang="en-US" altLang="ko-KR" dirty="0"/>
              <a:t>        if decimal &lt; </a:t>
            </a:r>
            <a:r>
              <a:rPr lang="en-US" altLang="ko-KR" dirty="0" err="1"/>
              <a:t>zeroCount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break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eleNumOfOneGroup</a:t>
            </a:r>
            <a:r>
              <a:rPr lang="en-US" altLang="ko-KR" dirty="0"/>
              <a:t> = 3**(X-1)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idx</a:t>
            </a:r>
            <a:r>
              <a:rPr lang="en-US" altLang="ko-KR" dirty="0"/>
              <a:t> = int((decimal - </a:t>
            </a:r>
            <a:r>
              <a:rPr lang="en-US" altLang="ko-KR" dirty="0" err="1"/>
              <a:t>zeroCount</a:t>
            </a:r>
            <a:r>
              <a:rPr lang="en-US" altLang="ko-KR" dirty="0"/>
              <a:t>) / </a:t>
            </a:r>
            <a:r>
              <a:rPr lang="en-US" altLang="ko-KR" dirty="0" err="1"/>
              <a:t>eleNumOfOneGroup</a:t>
            </a:r>
            <a:r>
              <a:rPr lang="en-US" altLang="ko-KR" dirty="0"/>
              <a:t> )%3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ansString</a:t>
            </a:r>
            <a:r>
              <a:rPr lang="en-US" altLang="ko-KR" dirty="0"/>
              <a:t> = </a:t>
            </a:r>
            <a:r>
              <a:rPr lang="en-US" altLang="ko-KR" dirty="0" err="1"/>
              <a:t>numList</a:t>
            </a:r>
            <a:r>
              <a:rPr lang="en-US" altLang="ko-KR" dirty="0"/>
              <a:t>[</a:t>
            </a:r>
            <a:r>
              <a:rPr lang="en-US" altLang="ko-KR" dirty="0" err="1"/>
              <a:t>idx</a:t>
            </a:r>
            <a:r>
              <a:rPr lang="en-US" altLang="ko-KR" dirty="0"/>
              <a:t>]+</a:t>
            </a:r>
            <a:r>
              <a:rPr lang="en-US" altLang="ko-KR" dirty="0" err="1"/>
              <a:t>ansString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ansString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solution(n):</a:t>
            </a:r>
          </a:p>
          <a:p>
            <a:pPr marL="0" indent="0">
              <a:buNone/>
            </a:pPr>
            <a:r>
              <a:rPr lang="en-US" altLang="ko-KR" dirty="0"/>
              <a:t>    answer = ''</a:t>
            </a:r>
          </a:p>
          <a:p>
            <a:pPr marL="0" indent="0">
              <a:buNone/>
            </a:pPr>
            <a:r>
              <a:rPr lang="en-US" altLang="ko-KR" dirty="0"/>
              <a:t>    answer = turnInto124(n)</a:t>
            </a:r>
          </a:p>
          <a:p>
            <a:pPr marL="0" indent="0">
              <a:buNone/>
            </a:pPr>
            <a:r>
              <a:rPr lang="en-US" altLang="ko-KR" dirty="0"/>
              <a:t>    return answer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5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48EDE-8282-4898-9531-6E00A664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삼성 역량 평가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F029C-C5B6-4634-BDBC-411E2EE1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u="sng" dirty="0">
                <a:effectLst/>
                <a:hlinkClick r:id="rId2"/>
              </a:rPr>
              <a:t>1. </a:t>
            </a:r>
            <a:r>
              <a:rPr lang="ko-KR" altLang="en-US" u="sng" dirty="0">
                <a:hlinkClick r:id="rId2"/>
              </a:rPr>
              <a:t>색종이 붙이기</a:t>
            </a:r>
            <a:r>
              <a:rPr lang="en-US" altLang="ko-KR" u="sng" dirty="0">
                <a:hlinkClick r:id="rId2"/>
              </a:rPr>
              <a:t>.</a:t>
            </a:r>
            <a:endParaRPr lang="en-US" altLang="ko-KR" u="sng" dirty="0">
              <a:effectLst/>
              <a:hlinkClick r:id="rId2"/>
            </a:endParaRPr>
          </a:p>
          <a:p>
            <a:pPr marL="0" indent="0">
              <a:buNone/>
            </a:pPr>
            <a:r>
              <a:rPr lang="en-US" altLang="ko-KR" u="sng" dirty="0">
                <a:effectLst/>
                <a:hlinkClick r:id="rId2"/>
              </a:rPr>
              <a:t>https://www.acmicpc.net/problem/17136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18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AF9AA-F637-4414-9754-BFBAA356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7D8B-A69C-4AA2-B047-2D99D1A8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위에서 </a:t>
            </a:r>
            <a:r>
              <a:rPr lang="ko-KR" altLang="en-US" dirty="0" err="1"/>
              <a:t>부터</a:t>
            </a:r>
            <a:r>
              <a:rPr lang="ko-KR" altLang="en-US" dirty="0"/>
              <a:t> 차근차근 내려오면서</a:t>
            </a:r>
            <a:r>
              <a:rPr lang="en-US" altLang="ko-KR" dirty="0"/>
              <a:t>, </a:t>
            </a:r>
            <a:r>
              <a:rPr lang="ko-KR" altLang="en-US" dirty="0"/>
              <a:t>가장 큰 거 부터 했더니 실패함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 케이스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17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D92C-DAB4-44D0-9B21-9C8D36E4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r>
              <a:rPr lang="en-US" altLang="ko-KR" dirty="0"/>
              <a:t>. </a:t>
            </a:r>
            <a:r>
              <a:rPr lang="ko-KR" altLang="en-US" dirty="0"/>
              <a:t>위에서 부터 </a:t>
            </a:r>
            <a:r>
              <a:rPr lang="en-US" altLang="ko-KR" dirty="0"/>
              <a:t>54321 </a:t>
            </a:r>
            <a:r>
              <a:rPr lang="ko-KR" altLang="en-US" dirty="0"/>
              <a:t>이렇게 찾으면 </a:t>
            </a:r>
            <a:r>
              <a:rPr lang="en-US" altLang="ko-KR" dirty="0"/>
              <a:t>10</a:t>
            </a:r>
            <a:r>
              <a:rPr lang="ko-KR" altLang="en-US" dirty="0"/>
              <a:t>이지만</a:t>
            </a:r>
            <a:r>
              <a:rPr lang="en-US" altLang="ko-KR" dirty="0"/>
              <a:t>,    </a:t>
            </a:r>
            <a:r>
              <a:rPr lang="ko-KR" altLang="en-US" dirty="0"/>
              <a:t>답은 오른쪽 처럼 </a:t>
            </a:r>
            <a:r>
              <a:rPr lang="en-US" altLang="ko-KR" dirty="0"/>
              <a:t>5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5FCF46-6065-4818-B345-7D79E82A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86" y="1862137"/>
            <a:ext cx="3429000" cy="3133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CEE510-0A7F-4E83-BD7E-769EFB8D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22" y="1862137"/>
            <a:ext cx="3666522" cy="32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FE550-2357-44BD-91F2-821F213F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Brute force </a:t>
            </a:r>
            <a:r>
              <a:rPr lang="ko-KR" altLang="en-US" dirty="0"/>
              <a:t>다 찾아야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9D343-F97E-4975-A0AE-BEF777E3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위의 예제 케이스에서 얻을 수 있는 결론은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지금 자리에 </a:t>
            </a:r>
            <a:r>
              <a:rPr lang="ko-KR" altLang="en-US" dirty="0" err="1"/>
              <a:t>한변의</a:t>
            </a:r>
            <a:r>
              <a:rPr lang="ko-KR" altLang="en-US" dirty="0"/>
              <a:t> 길이가 </a:t>
            </a:r>
            <a:r>
              <a:rPr lang="en-US" altLang="ko-KR" dirty="0"/>
              <a:t>1~5</a:t>
            </a:r>
            <a:r>
              <a:rPr lang="ko-KR" altLang="en-US" dirty="0"/>
              <a:t>인 사각형을 무엇에 </a:t>
            </a:r>
            <a:r>
              <a:rPr lang="ko-KR" altLang="en-US" dirty="0" err="1"/>
              <a:t>두냐에</a:t>
            </a:r>
            <a:r>
              <a:rPr lang="ko-KR" altLang="en-US" dirty="0"/>
              <a:t> 따라서 최적의 케이스가 달라질 </a:t>
            </a:r>
            <a:r>
              <a:rPr lang="ko-KR" altLang="en-US" dirty="0" err="1"/>
              <a:t>수있다는</a:t>
            </a:r>
            <a:r>
              <a:rPr lang="ko-KR" altLang="en-US" dirty="0"/>
              <a:t> 뜻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Dfs</a:t>
            </a:r>
            <a:r>
              <a:rPr lang="en-US" altLang="ko-KR" dirty="0"/>
              <a:t> + </a:t>
            </a:r>
            <a:r>
              <a:rPr lang="ko-KR" altLang="en-US" dirty="0"/>
              <a:t>백 </a:t>
            </a:r>
            <a:r>
              <a:rPr lang="ko-KR" altLang="en-US" dirty="0" err="1"/>
              <a:t>트래킹로</a:t>
            </a:r>
            <a:r>
              <a:rPr lang="ko-KR" altLang="en-US" dirty="0"/>
              <a:t> 풀어야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A8D1A-5B01-4A7E-A048-FBFE963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= [0,5,5,5,5,5]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25D75-6923-4D09-A3EB-876934C9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dfs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예외 케이스 처리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Num range 5~1 </a:t>
            </a:r>
            <a:r>
              <a:rPr lang="ko-KR" altLang="en-US" dirty="0"/>
              <a:t>순으로 찾음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하나 찾았다면</a:t>
            </a:r>
            <a:br>
              <a:rPr lang="en-US" altLang="ko-KR" dirty="0"/>
            </a:br>
            <a:r>
              <a:rPr lang="en-US" altLang="ko-KR" dirty="0"/>
              <a:t>	map </a:t>
            </a:r>
            <a:r>
              <a:rPr lang="ko-KR" altLang="en-US" dirty="0"/>
              <a:t>찾은 위치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list[num] -=1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dfs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list[num] +=1</a:t>
            </a:r>
          </a:p>
          <a:p>
            <a:pPr marL="0" indent="0">
              <a:buNone/>
            </a:pPr>
            <a:r>
              <a:rPr lang="en-US" altLang="ko-KR" dirty="0"/>
              <a:t>	map </a:t>
            </a:r>
            <a:r>
              <a:rPr lang="ko-KR" altLang="en-US" dirty="0" err="1"/>
              <a:t>찾아던</a:t>
            </a:r>
            <a:r>
              <a:rPr lang="ko-KR" altLang="en-US" dirty="0"/>
              <a:t> 위치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546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1C81-96ED-47BB-944F-50B62B8D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복잡도와 </a:t>
            </a:r>
            <a:r>
              <a:rPr lang="en-US" altLang="ko-KR" dirty="0"/>
              <a:t>degenerate case.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1775E-0584-43ED-AFAD-F9F3FA67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시간 복잡도는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Dfs</a:t>
            </a:r>
            <a:r>
              <a:rPr lang="ko-KR" altLang="en-US" dirty="0"/>
              <a:t>의 호출 횟수와 </a:t>
            </a:r>
            <a:r>
              <a:rPr lang="en-US" altLang="ko-KR" dirty="0" err="1"/>
              <a:t>dfs</a:t>
            </a:r>
            <a:r>
              <a:rPr lang="ko-KR" altLang="en-US" dirty="0"/>
              <a:t>의 처리 시간으로 계산할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Dfs</a:t>
            </a:r>
            <a:r>
              <a:rPr lang="ko-KR" altLang="en-US" dirty="0"/>
              <a:t>함수 </a:t>
            </a:r>
            <a:r>
              <a:rPr lang="en-US" altLang="ko-KR" dirty="0"/>
              <a:t>1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처리시간 </a:t>
            </a:r>
            <a:r>
              <a:rPr lang="en-US" altLang="ko-KR" dirty="0"/>
              <a:t>* (5^ </a:t>
            </a:r>
            <a:r>
              <a:rPr lang="en-US" altLang="ko-KR" dirty="0" err="1"/>
              <a:t>dfs</a:t>
            </a:r>
            <a:r>
              <a:rPr lang="ko-KR" altLang="en-US" dirty="0"/>
              <a:t> 호출의 깊이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중요한 것은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호출의 깊이다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계산하면 개수가 제일 많은 케이스가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10* 10 </a:t>
            </a:r>
            <a:r>
              <a:rPr lang="ko-KR" altLang="en-US" dirty="0"/>
              <a:t>이라는 블록에 </a:t>
            </a:r>
            <a:r>
              <a:rPr lang="en-US" altLang="ko-KR" dirty="0"/>
              <a:t>4*4 2</a:t>
            </a:r>
            <a:r>
              <a:rPr lang="ko-KR" altLang="en-US" dirty="0"/>
              <a:t>개</a:t>
            </a:r>
            <a:r>
              <a:rPr lang="en-US" altLang="ko-KR" dirty="0"/>
              <a:t>, 3*3 5</a:t>
            </a:r>
            <a:r>
              <a:rPr lang="ko-KR" altLang="en-US" dirty="0"/>
              <a:t>개</a:t>
            </a:r>
            <a:r>
              <a:rPr lang="en-US" altLang="ko-KR" dirty="0"/>
              <a:t>, 2*2 5</a:t>
            </a:r>
            <a:r>
              <a:rPr lang="ko-KR" altLang="en-US" dirty="0"/>
              <a:t>개</a:t>
            </a:r>
            <a:r>
              <a:rPr lang="en-US" altLang="ko-KR" dirty="0"/>
              <a:t>, 1*1 5</a:t>
            </a:r>
            <a:r>
              <a:rPr lang="ko-KR" altLang="en-US" dirty="0"/>
              <a:t>개 이므로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깊이는 최대 </a:t>
            </a:r>
            <a:r>
              <a:rPr lang="en-US" altLang="ko-KR" dirty="0"/>
              <a:t>17.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22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4020-B5B3-4518-96EF-40777744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D75C4-0532-4A78-9FCB-175A564A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Dfs</a:t>
            </a:r>
            <a:r>
              <a:rPr lang="ko-KR" altLang="en-US" dirty="0"/>
              <a:t>함수 </a:t>
            </a:r>
            <a:r>
              <a:rPr lang="en-US" altLang="ko-KR" dirty="0"/>
              <a:t>1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처리시간 </a:t>
            </a:r>
            <a:r>
              <a:rPr lang="en-US" altLang="ko-KR" dirty="0"/>
              <a:t>* (5^ </a:t>
            </a:r>
            <a:r>
              <a:rPr lang="en-US" altLang="ko-KR" dirty="0" err="1"/>
              <a:t>dfs</a:t>
            </a:r>
            <a:r>
              <a:rPr lang="ko-KR" altLang="en-US" dirty="0"/>
              <a:t> 호출의 깊이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Dfs</a:t>
            </a:r>
            <a:r>
              <a:rPr lang="ko-KR" altLang="en-US" dirty="0"/>
              <a:t>함수 </a:t>
            </a:r>
            <a:r>
              <a:rPr lang="en-US" altLang="ko-KR" dirty="0"/>
              <a:t>1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처리시간 </a:t>
            </a:r>
            <a:r>
              <a:rPr lang="en-US" altLang="ko-KR" dirty="0"/>
              <a:t>* (5^ 17)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5^17</a:t>
            </a:r>
            <a:r>
              <a:rPr lang="ko-KR" altLang="en-US" dirty="0"/>
              <a:t>은 </a:t>
            </a:r>
            <a:r>
              <a:rPr lang="en-US" altLang="ko-KR" dirty="0"/>
              <a:t>10^14 / 2^7 </a:t>
            </a:r>
            <a:r>
              <a:rPr lang="ko-KR" altLang="en-US" dirty="0"/>
              <a:t>과 비슷한데</a:t>
            </a:r>
            <a:r>
              <a:rPr lang="en-US" altLang="ko-KR" dirty="0"/>
              <a:t>, </a:t>
            </a:r>
            <a:r>
              <a:rPr lang="ko-KR" altLang="en-US" dirty="0"/>
              <a:t>이 값은 매우 크다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너무 크다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호출의 깊이를 줄이는 것이 관건인데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이를 위해</a:t>
            </a:r>
            <a:r>
              <a:rPr lang="en-US" altLang="ko-KR" dirty="0"/>
              <a:t>, </a:t>
            </a:r>
            <a:r>
              <a:rPr lang="ko-KR" altLang="en-US" dirty="0"/>
              <a:t>가지치기</a:t>
            </a:r>
            <a:r>
              <a:rPr lang="en-US" altLang="ko-KR" dirty="0"/>
              <a:t>, degenerate </a:t>
            </a:r>
            <a:r>
              <a:rPr lang="ko-KR" altLang="en-US" dirty="0"/>
              <a:t>케이스를 잘 골라야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9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D2AFD-0A66-4B90-B13E-0FC14A1A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Degenerate case </a:t>
            </a:r>
            <a:r>
              <a:rPr lang="ko-KR" altLang="en-US" dirty="0"/>
              <a:t>와 그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82AAB-FF6E-43A0-933C-E9789C6B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우선 큰 사각형부터 찾게 하여</a:t>
            </a:r>
            <a:r>
              <a:rPr lang="en-US" altLang="ko-KR" dirty="0"/>
              <a:t>, </a:t>
            </a:r>
            <a:r>
              <a:rPr lang="en-US" altLang="ko-KR" dirty="0" err="1"/>
              <a:t>ans</a:t>
            </a:r>
            <a:r>
              <a:rPr lang="ko-KR" altLang="en-US" dirty="0"/>
              <a:t>를 가능한 작은 값으로 갱신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 err="1"/>
              <a:t>ans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en-US" altLang="ko-KR" dirty="0" err="1"/>
              <a:t>dfs</a:t>
            </a:r>
            <a:r>
              <a:rPr lang="ko-KR" altLang="en-US" dirty="0"/>
              <a:t>에서 지금 까지 선택된 사각형의 수 라면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Degenerate case</a:t>
            </a:r>
          </a:p>
          <a:p>
            <a:pPr marL="0" indent="0">
              <a:buNone/>
            </a:pPr>
            <a:r>
              <a:rPr lang="ko-KR" altLang="en-US" dirty="0"/>
              <a:t>그리고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남은 </a:t>
            </a:r>
            <a:r>
              <a:rPr lang="en-US" altLang="ko-KR" dirty="0"/>
              <a:t>1</a:t>
            </a:r>
            <a:r>
              <a:rPr lang="ko-KR" altLang="en-US" dirty="0"/>
              <a:t>의 개수가 더 이상 없을 때에도 </a:t>
            </a:r>
            <a:r>
              <a:rPr lang="en-US" altLang="ko-KR" dirty="0"/>
              <a:t>degenerate </a:t>
            </a:r>
            <a:r>
              <a:rPr lang="ko-KR" altLang="en-US" dirty="0"/>
              <a:t>케이스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위 </a:t>
            </a:r>
            <a:r>
              <a:rPr lang="en-US" altLang="ko-KR" dirty="0"/>
              <a:t>3</a:t>
            </a:r>
            <a:r>
              <a:rPr lang="ko-KR" altLang="en-US" dirty="0"/>
              <a:t>가지로</a:t>
            </a:r>
            <a:r>
              <a:rPr lang="en-US" altLang="ko-KR" dirty="0"/>
              <a:t>, </a:t>
            </a:r>
            <a:r>
              <a:rPr lang="ko-KR" altLang="en-US" dirty="0"/>
              <a:t>깊이가 얼마나 줄었을 지 예측할 순 없었다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56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463</Words>
  <Application>Microsoft Office PowerPoint</Application>
  <PresentationFormat>와이드스크린</PresentationFormat>
  <Paragraphs>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3월 31일 발표</vt:lpstr>
      <vt:lpstr>삼성 역량 평가 문제</vt:lpstr>
      <vt:lpstr>풀이.</vt:lpstr>
      <vt:lpstr>예외. 위에서 부터 54321 이렇게 찾으면 10이지만,    답은 오른쪽 처럼 5임.</vt:lpstr>
      <vt:lpstr>Brute force 다 찾아야 한다. </vt:lpstr>
      <vt:lpstr>List = [0,5,5,5,5,5]</vt:lpstr>
      <vt:lpstr>시간 복잡도와 degenerate case.</vt:lpstr>
      <vt:lpstr>PowerPoint 프레젠테이션</vt:lpstr>
      <vt:lpstr>Degenerate case 와 그 기법</vt:lpstr>
      <vt:lpstr>코드.</vt:lpstr>
      <vt:lpstr>2. 124 나라의 숫자.</vt:lpstr>
      <vt:lpstr>그래서 공식.</vt:lpstr>
      <vt:lpstr>PowerPoint 프레젠테이션</vt:lpstr>
      <vt:lpstr>PowerPoint 프레젠테이션</vt:lpstr>
      <vt:lpstr>그래서 공식.</vt:lpstr>
      <vt:lpstr>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3월 31일</dc:title>
  <dc:creator>이 동석</dc:creator>
  <cp:lastModifiedBy>이 동석</cp:lastModifiedBy>
  <cp:revision>5</cp:revision>
  <dcterms:created xsi:type="dcterms:W3CDTF">2020-03-29T10:40:36Z</dcterms:created>
  <dcterms:modified xsi:type="dcterms:W3CDTF">2020-03-29T11:45:19Z</dcterms:modified>
</cp:coreProperties>
</file>