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B782-5FFF-406F-B71C-62600BC61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1295C6-80C8-4DFB-858A-8155527C5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C3626-994D-49A0-8026-544C63C8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9350D-9A06-4B2A-B32C-4B9DF72B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0BF51-4F73-4EAC-87FA-E64353DE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0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12724-D1D9-42AC-B59C-50723432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F597C-1D74-47BC-9805-D2BCA352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C73D8-C3ED-499D-B2C7-7DFA2C0F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1B3E5-64D9-47FE-9010-BC0CCE74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1FA7F-E1CE-4E0E-8672-2EE2926B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9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FB27F-7849-423C-9CD5-B57A57DD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EAF64-1F3E-4C92-9CDB-616343641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B15AD-F19C-4E82-8405-9D0925E2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352D5-26D5-45F7-8B69-4313D875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678D2-B1F7-4F50-B0FE-52D7A1F4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A5805-2181-4E31-B567-B78C458F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62F6E-0A68-4F55-A2D1-4F8ED6762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2D1FE-A096-45E2-99B2-684121A5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3D1D2-9D46-4249-8015-7C26FD80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0551D-1FA4-4B89-8E8B-AD34F3F9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6B16E-1F15-4254-B4A9-267F6CA2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65F41A-83F7-4BBA-9B28-D4458CC3A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7D052-5FA9-4A89-BBE8-E5803ADF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C741B-FBE9-4E33-A8DB-09042ECB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A34DD-FCB6-42D7-AB75-ABD74549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94C00-6370-40FF-AF19-55BA556C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38F91-D99E-40B3-91BD-483333501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B7C6EE-71A1-4D77-9619-0C5A2670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849BE-3F83-4C51-B258-23E3BEC8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8F29F-2B0D-4824-BE03-C345E1E3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3C86B7-D505-4262-8EED-ABBAC54C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77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21C1-563A-40F9-9851-72E8DA43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43F27-A935-4A1F-A194-983FD324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3C23F-03E5-437B-9733-4BAEA61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3C693-4938-4E79-8731-9075F30F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6C2332-D8A6-43F3-B752-F23897D6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2E77BD-C16E-44C5-B916-3CC0A03E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A45D84-18F3-44D8-9862-941D26CB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C63D9E-A57E-48BC-9D9B-25A2077B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2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3791E-0816-4847-8F84-8C7FF5A4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31E489-A1C6-4095-928F-058B9568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B07A69-FA77-416B-BBF2-C5693840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759B9-D926-4982-A6FA-68351B42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8B9A70-425C-4193-8C8F-4BE15A63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B6427-672C-49E5-9C6E-BA999ADE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5D68E-EDA4-4DAA-A6CC-ADC498C7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AD28-1C10-4822-AFE4-38D1EE60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D7C0A-D4F3-4FB8-B2E9-F79E07DC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13755A-A40C-423B-ACD5-E70CBEAF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7420CC-0B14-46FA-845B-44AE2434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7EB4D-78DF-45FD-8207-F053C9CA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EDA1C-548E-42F9-878D-E2B8F336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0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7EBDA-BBBB-4AB1-A9EF-B1FCC2D7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B53CA5-6E18-461A-A2F2-963EDD06F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82171A-FAC5-4F8B-9D72-79762820B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B4104-6EC7-4789-A369-B93A2808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DD15A-C1CC-4DA9-B426-4000BEFA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298337-E88B-4279-B55F-B627D5CD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6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FA14D7-DCDD-45CD-AF70-BAE42FE2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63B2F6-AF39-42BC-A358-BA708628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AAD70-4B2D-4155-AD81-E9F6F949A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747B-85BC-47F4-9711-81D4B8DC1495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965F6-BEDC-4CB7-AB39-AA223C4A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28FF3-265F-4CAB-899A-93436A7CD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2479-2EA4-46FF-983E-8FA4535B8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4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30/lessons/42891" TargetMode="External"/><Relationship Id="rId2" Type="http://schemas.openxmlformats.org/officeDocument/2006/relationships/hyperlink" Target="https://programmers.co.kr/learn/courses/30/lessons/4289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4289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s.co.kr/learn/courses/30/lessons/4289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E0B8-429A-405A-ACC3-12A1166E8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발표 준비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3B8953-D6E4-46E4-9A2A-9D07FE27F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98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7E5D7-A562-42A9-848A-DADC7D98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5E3B2-8DE4-4970-B9AE-CB30AAE6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문제는 효율성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카카오 풀이 에서 제시한 방법과 달리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약간 꼬아서 </a:t>
            </a:r>
            <a:r>
              <a:rPr lang="ko-KR" altLang="en-US" dirty="0" err="1"/>
              <a:t>풀음</a:t>
            </a:r>
            <a:r>
              <a:rPr lang="en-US" altLang="ko-KR" dirty="0"/>
              <a:t>. </a:t>
            </a:r>
            <a:r>
              <a:rPr lang="ko-KR" altLang="en-US" dirty="0"/>
              <a:t>그래서 코드가 </a:t>
            </a:r>
            <a:r>
              <a:rPr lang="ko-KR" altLang="en-US" dirty="0" err="1"/>
              <a:t>길어짐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21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A35E9-FF80-4950-B12F-BFA71662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중요한 것은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C9EDA-70A5-45A7-8979-B1D4107F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특정 시점을 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그후 나머지 연산 하는 것인데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우리가 구하고 싶은 그 시점이란 것은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</a:t>
            </a:r>
            <a:r>
              <a:rPr lang="ko-KR" altLang="en-US" dirty="0"/>
              <a:t>에 가장 근접한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음식을 특정 음식 시간 만큼 섭취 하는 데 걸리는 시간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시간 이후 </a:t>
            </a:r>
            <a:r>
              <a:rPr lang="ko-KR" altLang="en-US" dirty="0" err="1"/>
              <a:t>부터는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남은 시간 </a:t>
            </a:r>
            <a:r>
              <a:rPr lang="en-US" altLang="ko-KR" dirty="0"/>
              <a:t>= K- </a:t>
            </a:r>
            <a:r>
              <a:rPr lang="ko-KR" altLang="en-US" dirty="0" err="1"/>
              <a:t>그시간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동안은 특정음식의 고갈이 없음이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보장 되어야 한다</a:t>
            </a:r>
            <a:r>
              <a:rPr lang="en-US" altLang="ko-KR" dirty="0"/>
              <a:t>.(</a:t>
            </a:r>
            <a:r>
              <a:rPr lang="ko-KR" altLang="en-US" dirty="0"/>
              <a:t>나머지 연산을 수행하기위해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5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E739D-31E2-4C2D-87D8-D30C324A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38EFD-D3FF-4FD3-8648-CB175FF4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5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이진탐색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time1 = </a:t>
            </a:r>
            <a:r>
              <a:rPr lang="ko-KR" altLang="en-US" dirty="0"/>
              <a:t>모든 음식을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sorted_food_times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번째 인덱스에 해당하는 음식 시간까지 먹는 데 걸리는 시간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:time2 =</a:t>
            </a:r>
            <a:r>
              <a:rPr lang="en-US" altLang="ko-KR" dirty="0" err="1"/>
              <a:t>sorted_food_times</a:t>
            </a:r>
            <a:r>
              <a:rPr lang="ko-KR" altLang="en-US" dirty="0"/>
              <a:t>에서 </a:t>
            </a:r>
            <a:r>
              <a:rPr lang="en-US" altLang="ko-KR" dirty="0"/>
              <a:t>x+1</a:t>
            </a:r>
            <a:r>
              <a:rPr lang="ko-KR" altLang="en-US" dirty="0"/>
              <a:t>번째 인덱스에 해당하는 음식 시간까지 먹는 데 걸리는 시간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라고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en-US" altLang="ko-KR" dirty="0"/>
              <a:t>,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7BD3CD-5709-4F80-A733-E85B0EF0AFCE}"/>
              </a:ext>
            </a:extLst>
          </p:cNvPr>
          <p:cNvSpPr/>
          <p:nvPr/>
        </p:nvSpPr>
        <p:spPr>
          <a:xfrm>
            <a:off x="7200900" y="2605038"/>
            <a:ext cx="373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While(true){</a:t>
            </a:r>
          </a:p>
          <a:p>
            <a:r>
              <a:rPr lang="en-US" altLang="ko-KR" dirty="0"/>
              <a:t>Mid</a:t>
            </a:r>
            <a:r>
              <a:rPr lang="ko-KR" altLang="en-US" dirty="0"/>
              <a:t>는 </a:t>
            </a:r>
            <a:r>
              <a:rPr lang="en-US" altLang="ko-KR" dirty="0"/>
              <a:t>x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x+1</a:t>
            </a:r>
            <a:r>
              <a:rPr lang="ko-KR" altLang="en-US" dirty="0"/>
              <a:t>을 이용해 </a:t>
            </a:r>
            <a:r>
              <a:rPr lang="en-US" altLang="ko-KR" dirty="0"/>
              <a:t>time1</a:t>
            </a:r>
            <a:r>
              <a:rPr lang="ko-KR" altLang="en-US" dirty="0"/>
              <a:t>과 </a:t>
            </a:r>
            <a:r>
              <a:rPr lang="en-US" altLang="ko-KR" dirty="0"/>
              <a:t>tim2</a:t>
            </a:r>
            <a:r>
              <a:rPr lang="ko-KR" altLang="en-US" dirty="0"/>
              <a:t>를 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If(time1&lt;=k){</a:t>
            </a:r>
          </a:p>
          <a:p>
            <a:r>
              <a:rPr lang="en-US" altLang="ko-KR" dirty="0"/>
              <a:t>	if(time2&gt;k )</a:t>
            </a:r>
          </a:p>
          <a:p>
            <a:r>
              <a:rPr lang="en-US" altLang="ko-KR" dirty="0"/>
              <a:t>		break;</a:t>
            </a:r>
          </a:p>
          <a:p>
            <a:r>
              <a:rPr lang="en-US" altLang="ko-KR" dirty="0"/>
              <a:t>	else</a:t>
            </a:r>
          </a:p>
          <a:p>
            <a:r>
              <a:rPr lang="en-US" altLang="ko-KR" dirty="0"/>
              <a:t>		low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mid;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	high = mid;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67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4049-DCDD-4332-B9DA-E149FBA3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93283-1F3B-403D-A2D7-B18CFB7E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이동석 푼 문제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블록게임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u="sng" dirty="0">
                <a:effectLst/>
                <a:hlinkClick r:id="rId2"/>
              </a:rPr>
              <a:t>https://programmers.co.kr/learn/courses/30/lessons/42894</a:t>
            </a:r>
            <a:endParaRPr lang="en-US" altLang="ko-KR" u="sng" dirty="0">
              <a:effectLst/>
            </a:endParaRPr>
          </a:p>
          <a:p>
            <a:pPr marL="0" indent="0">
              <a:buNone/>
            </a:pPr>
            <a:endParaRPr lang="en-US" altLang="ko-KR" u="sng" dirty="0"/>
          </a:p>
          <a:p>
            <a:pPr marL="0" indent="0">
              <a:buNone/>
            </a:pPr>
            <a:endParaRPr lang="en-US" altLang="ko-KR" u="sng" dirty="0"/>
          </a:p>
          <a:p>
            <a:pPr marL="0" indent="0">
              <a:buNone/>
            </a:pPr>
            <a:r>
              <a:rPr lang="en-US" altLang="ko-KR" u="sng" dirty="0"/>
              <a:t>2. </a:t>
            </a:r>
            <a:r>
              <a:rPr lang="ko-KR" altLang="en-US" u="sng" dirty="0"/>
              <a:t>무지의 먹방 라이브</a:t>
            </a:r>
            <a:endParaRPr lang="en-US" altLang="ko-KR" u="sng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https://programmers.co.kr/learn/courses/30/lessons/42891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9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954C3-2467-4952-A721-2222AAC0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블록게임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07558-3406-486F-9579-9648C951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u="sng" dirty="0">
                <a:effectLst/>
                <a:hlinkClick r:id="rId2"/>
              </a:rPr>
              <a:t>https://programmers.co.kr/learn/courses/30/lessons/42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48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798FC-46F0-4011-B775-CBAFF2DF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D9E59-3615-47D0-A35A-DA180B8D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풀이법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단순 시뮬레이션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 1. </a:t>
            </a:r>
            <a:r>
              <a:rPr lang="ko-KR" altLang="en-US" dirty="0"/>
              <a:t>블록을 블록 리스트에 등록한다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// 2.</a:t>
            </a:r>
            <a:r>
              <a:rPr lang="ko-KR" altLang="en-US" dirty="0"/>
              <a:t>모든 블록 리스트를 순회하며 </a:t>
            </a:r>
            <a:r>
              <a:rPr lang="ko-KR" altLang="en-US" dirty="0" err="1"/>
              <a:t>위에가</a:t>
            </a:r>
            <a:r>
              <a:rPr lang="ko-KR" altLang="en-US" dirty="0"/>
              <a:t> </a:t>
            </a:r>
            <a:r>
              <a:rPr lang="ko-KR" altLang="en-US" dirty="0" err="1"/>
              <a:t>비어있는</a:t>
            </a:r>
            <a:r>
              <a:rPr lang="ko-KR" altLang="en-US" dirty="0"/>
              <a:t> 것을 찾는다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// 2-1 </a:t>
            </a:r>
            <a:r>
              <a:rPr lang="ko-KR" altLang="en-US" dirty="0" err="1"/>
              <a:t>위에가</a:t>
            </a:r>
            <a:r>
              <a:rPr lang="ko-KR" altLang="en-US" dirty="0"/>
              <a:t> 비어 있다면 채우고</a:t>
            </a:r>
            <a:r>
              <a:rPr lang="en-US" altLang="ko-KR" dirty="0"/>
              <a:t>, </a:t>
            </a:r>
            <a:r>
              <a:rPr lang="ko-KR" altLang="en-US" dirty="0"/>
              <a:t>해당 블록을 </a:t>
            </a:r>
            <a:r>
              <a:rPr lang="ko-KR" altLang="en-US" dirty="0" err="1"/>
              <a:t>처리된거로</a:t>
            </a:r>
            <a:r>
              <a:rPr lang="ko-KR" altLang="en-US" dirty="0"/>
              <a:t> 처리</a:t>
            </a:r>
            <a:r>
              <a:rPr lang="en-US" altLang="ko-KR" dirty="0"/>
              <a:t>, </a:t>
            </a:r>
            <a:endParaRPr lang="ko-KR" altLang="en-US" dirty="0"/>
          </a:p>
          <a:p>
            <a:r>
              <a:rPr lang="en-US" altLang="ko-KR" dirty="0"/>
              <a:t>//2-2 </a:t>
            </a:r>
            <a:r>
              <a:rPr lang="ko-KR" altLang="en-US" dirty="0"/>
              <a:t>모든 블록 리스트 </a:t>
            </a:r>
            <a:r>
              <a:rPr lang="ko-KR" altLang="en-US" dirty="0" err="1"/>
              <a:t>순회시</a:t>
            </a:r>
            <a:r>
              <a:rPr lang="en-US" altLang="ko-KR" dirty="0"/>
              <a:t>, </a:t>
            </a:r>
            <a:r>
              <a:rPr lang="ko-KR" altLang="en-US" dirty="0" err="1"/>
              <a:t>채운것이</a:t>
            </a:r>
            <a:r>
              <a:rPr lang="ko-KR" altLang="en-US" dirty="0"/>
              <a:t> 하나도 없다면</a:t>
            </a:r>
            <a:r>
              <a:rPr lang="en-US" altLang="ko-KR" dirty="0"/>
              <a:t>, </a:t>
            </a:r>
            <a:r>
              <a:rPr lang="ko-KR" altLang="en-US" dirty="0"/>
              <a:t>반복을 탈출하고</a:t>
            </a:r>
          </a:p>
          <a:p>
            <a:r>
              <a:rPr lang="en-US" altLang="ko-KR" dirty="0"/>
              <a:t>// </a:t>
            </a:r>
            <a:r>
              <a:rPr lang="ko-KR" altLang="en-US" dirty="0"/>
              <a:t>지금까지 쓴 블록 의 수를 반환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2ECCE-67B9-4723-A262-2771961A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74CEB-61FE-4A30-894F-BB9F3538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09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블록을 블록 리스트에 등록한다</a:t>
            </a:r>
            <a:endParaRPr lang="en-US" altLang="ko-KR" dirty="0"/>
          </a:p>
          <a:p>
            <a:pPr marL="0" indent="0">
              <a:buNone/>
            </a:pPr>
            <a:r>
              <a:rPr lang="sv-SE" altLang="ko-KR" dirty="0"/>
              <a:t>vector&lt;Block&gt; block_list(201, Block());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B5D261-8FDC-4C72-9D82-EECA9C57FE38}"/>
              </a:ext>
            </a:extLst>
          </p:cNvPr>
          <p:cNvSpPr/>
          <p:nvPr/>
        </p:nvSpPr>
        <p:spPr>
          <a:xfrm>
            <a:off x="1358900" y="3600033"/>
            <a:ext cx="289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row;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column;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Block()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 = </a:t>
            </a:r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NOT_AVAILABLE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 = -1;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column = -1;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EBA9A1-18F6-4F3F-A457-0DA1FE505237}"/>
              </a:ext>
            </a:extLst>
          </p:cNvPr>
          <p:cNvSpPr/>
          <p:nvPr/>
        </p:nvSpPr>
        <p:spPr>
          <a:xfrm>
            <a:off x="7188200" y="2147838"/>
            <a:ext cx="25273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Shape_type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NOT_AVAILABLE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TYPE_1_3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,</a:t>
            </a:r>
          </a:p>
          <a:p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TYPE_1_4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,</a:t>
            </a:r>
          </a:p>
          <a:p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TYPE_2_2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,</a:t>
            </a:r>
          </a:p>
          <a:p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TYPE_2_3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TYPE_3_1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69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815C5-189E-4055-B2AD-783E590E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뒤 자세한 내용은 코드 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BF101-7C1F-4C6F-B4BB-1C356F3B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9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0DFFB-5482-4151-875E-20E4C193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/>
              <a:t>2. </a:t>
            </a:r>
            <a:r>
              <a:rPr lang="ko-KR" altLang="en-US" u="sng" dirty="0"/>
              <a:t>무지의 먹방 라이브</a:t>
            </a:r>
            <a:br>
              <a:rPr lang="en-US" altLang="ko-KR" u="sng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314BA-126A-45FC-B07F-20B4347C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https://programmers.co.kr/learn/courses/30/lessons/42891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69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23F23-7AD9-429E-9027-82742CE5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D8B0B-A76E-4640-B8FB-83B65B19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문제 풀이</a:t>
            </a:r>
          </a:p>
          <a:p>
            <a:r>
              <a:rPr lang="ko-KR" altLang="en-US" dirty="0"/>
              <a:t>이 문제를 완전히 해결하려면 효율성 테스트를 통과해야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효율성 테스트의 제한 사항은 정확성 테스트보다 까다롭기 때문에 정확성 테스트를 통과한 풀이를 그대로 적용하면 시간 초과가 발생합니다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실행 시간을 줄일 수 있는 아이디어가 필요합니다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정확성 풀이</a:t>
            </a:r>
          </a:p>
          <a:p>
            <a:r>
              <a:rPr lang="ko-KR" altLang="en-US" dirty="0"/>
              <a:t>시간이 </a:t>
            </a:r>
            <a:r>
              <a:rPr lang="en-US" altLang="ko-KR" dirty="0"/>
              <a:t>1</a:t>
            </a:r>
            <a:r>
              <a:rPr lang="ko-KR" altLang="en-US" dirty="0"/>
              <a:t>초 지날 때마다 다음 먹을 음식을 반복문을 이용해 하나하나 찾아가며 </a:t>
            </a:r>
            <a:r>
              <a:rPr lang="ko-KR" altLang="en-US" dirty="0" err="1"/>
              <a:t>시뮬레이션하면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효율성 풀이</a:t>
            </a:r>
          </a:p>
          <a:p>
            <a:r>
              <a:rPr lang="ko-KR" altLang="en-US" dirty="0"/>
              <a:t>먼저 </a:t>
            </a:r>
            <a:r>
              <a:rPr lang="ko-KR" altLang="en-US" dirty="0" err="1"/>
              <a:t>음식별</a:t>
            </a:r>
            <a:r>
              <a:rPr lang="ko-KR" altLang="en-US" dirty="0"/>
              <a:t> 필요 시간을 오름차순으로 정렬합니다</a:t>
            </a:r>
            <a:r>
              <a:rPr lang="en-US" altLang="ko-KR" dirty="0"/>
              <a:t>. </a:t>
            </a:r>
            <a:r>
              <a:rPr lang="ko-KR" altLang="en-US" dirty="0"/>
              <a:t>시간의 오름차순으로 정렬해두면 음식을 먹는 데 소요되는 시간을 한꺼번에 지울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 정렬한 시간이 </a:t>
            </a:r>
            <a:r>
              <a:rPr lang="en-US" altLang="ko-KR" dirty="0"/>
              <a:t>T = [1, 3, 3, 4, 5]</a:t>
            </a:r>
            <a:r>
              <a:rPr lang="ko-KR" altLang="en-US" dirty="0"/>
              <a:t>라면 처음에 </a:t>
            </a:r>
            <a:r>
              <a:rPr lang="en-US" altLang="ko-KR" dirty="0"/>
              <a:t>T[0] * 5 = 5</a:t>
            </a:r>
            <a:r>
              <a:rPr lang="ko-KR" altLang="en-US" dirty="0"/>
              <a:t>만큼의 시간을 한꺼번에 지울 수 있습니다</a:t>
            </a:r>
            <a:r>
              <a:rPr lang="en-US" altLang="ko-KR" dirty="0"/>
              <a:t>. </a:t>
            </a:r>
            <a:r>
              <a:rPr lang="ko-KR" altLang="en-US" dirty="0"/>
              <a:t>다음으로 </a:t>
            </a:r>
            <a:r>
              <a:rPr lang="en-US" altLang="ko-KR" dirty="0"/>
              <a:t>T[1]</a:t>
            </a:r>
            <a:r>
              <a:rPr lang="ko-KR" altLang="en-US" dirty="0"/>
              <a:t>부터 남은 시간을 한꺼번에 제거합니다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(T[1] – T[0]) * 4 = 8 </a:t>
            </a:r>
            <a:r>
              <a:rPr lang="ko-KR" altLang="en-US" dirty="0"/>
              <a:t>만큼의 시간을 한꺼번에 지웁니다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(T[2] – T[1]) * 3 = 0 </a:t>
            </a:r>
            <a:r>
              <a:rPr lang="ko-KR" altLang="en-US" dirty="0"/>
              <a:t>만큼의 시간을 한꺼번에 지울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위와 같은 방법으로 시간을 지워가다가</a:t>
            </a:r>
            <a:r>
              <a:rPr lang="en-US" altLang="ko-KR" dirty="0"/>
              <a:t>, </a:t>
            </a:r>
            <a:r>
              <a:rPr lang="ko-KR" altLang="en-US" dirty="0"/>
              <a:t>지운 시간의 합이 </a:t>
            </a:r>
            <a:r>
              <a:rPr lang="en-US" altLang="ko-KR" dirty="0"/>
              <a:t>K </a:t>
            </a:r>
            <a:r>
              <a:rPr lang="ko-KR" altLang="en-US" dirty="0"/>
              <a:t>보다 커지게 되면 남은 시간의 개수로 나눈 나머지를 이용해 </a:t>
            </a:r>
            <a:r>
              <a:rPr lang="en-US" altLang="ko-KR" dirty="0"/>
              <a:t>K </a:t>
            </a:r>
            <a:r>
              <a:rPr lang="ko-KR" altLang="en-US" dirty="0"/>
              <a:t>초 후 다시 먹기 시작해야 될 음식의 번호를 바로 구할 수 있습니다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남은 시간을 다시 원래 음식의 번호 순서대로 재정렬해야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꼭 이 방법이 </a:t>
            </a:r>
            <a:r>
              <a:rPr lang="ko-KR" altLang="en-US" dirty="0" err="1"/>
              <a:t>아니라도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에 도달하는 시점을 빠르게 구할 수만 있으면 실행 시간을 줄일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08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2569-9E65-4C4F-8E70-904EA62A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전반적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B17E3-D868-486A-9E08-A01F8C0AA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// 1. </a:t>
            </a:r>
            <a:r>
              <a:rPr lang="ko-KR" altLang="en-US" dirty="0"/>
              <a:t>이진 탐색하여 특정 시간대 이하 음식을 모두 먹는데 걸린 시간과</a:t>
            </a:r>
            <a:r>
              <a:rPr lang="en-US" altLang="ko-KR" dirty="0"/>
              <a:t>, </a:t>
            </a:r>
            <a:r>
              <a:rPr lang="ko-KR" altLang="en-US" dirty="0"/>
              <a:t>그 특정 시간대에 해당하는 </a:t>
            </a:r>
            <a:r>
              <a:rPr lang="en-US" altLang="ko-KR" dirty="0"/>
              <a:t>index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위에서 구한 특정 시간을 초과하는 </a:t>
            </a:r>
            <a:r>
              <a:rPr lang="en-US" altLang="ko-KR" dirty="0"/>
              <a:t>food times </a:t>
            </a:r>
            <a:r>
              <a:rPr lang="ko-KR" altLang="en-US" dirty="0"/>
              <a:t>원소만 새로운 </a:t>
            </a:r>
            <a:r>
              <a:rPr lang="en-US" altLang="ko-KR" dirty="0" err="1"/>
              <a:t>vecto</a:t>
            </a:r>
            <a:r>
              <a:rPr lang="ko-KR" altLang="en-US" dirty="0"/>
              <a:t>에 넣어서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나머지 연산 </a:t>
            </a:r>
            <a:r>
              <a:rPr lang="en-US" altLang="ko-KR" dirty="0"/>
              <a:t>%</a:t>
            </a:r>
            <a:r>
              <a:rPr lang="ko-KR" altLang="en-US" dirty="0"/>
              <a:t>를 이용해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마지막에 먹어야 하는 인덱스를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15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458</Words>
  <Application>Microsoft Office PowerPoint</Application>
  <PresentationFormat>와이드스크린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3월 17일 발표 준비.</vt:lpstr>
      <vt:lpstr>목록.</vt:lpstr>
      <vt:lpstr>블록게임 </vt:lpstr>
      <vt:lpstr>PowerPoint 프레젠테이션</vt:lpstr>
      <vt:lpstr>자세한 설명</vt:lpstr>
      <vt:lpstr>2번 뒤 자세한 내용은 코드 참고.</vt:lpstr>
      <vt:lpstr>2. 무지의 먹방 라이브 </vt:lpstr>
      <vt:lpstr>PowerPoint 프레젠테이션</vt:lpstr>
      <vt:lpstr>전반적 풀이</vt:lpstr>
      <vt:lpstr>PowerPoint 프레젠테이션</vt:lpstr>
      <vt:lpstr>중요한 것은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3월 17일 발표 준비.</dc:title>
  <dc:creator>이 동석</dc:creator>
  <cp:lastModifiedBy>이 동석</cp:lastModifiedBy>
  <cp:revision>5</cp:revision>
  <dcterms:created xsi:type="dcterms:W3CDTF">2020-03-12T10:05:52Z</dcterms:created>
  <dcterms:modified xsi:type="dcterms:W3CDTF">2020-03-12T10:34:05Z</dcterms:modified>
</cp:coreProperties>
</file>