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100" d="100"/>
          <a:sy n="100" d="100"/>
        </p:scale>
        <p:origin x="48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3T08:07:2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 4969 0 0,'-3'-2'360'0'0,"0"0"-272"0"0,0 0-144 0 0,2 0-184 0 0,3 0-4761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3T08:07:3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23 4225 0 0,'0'0'188'0'0,"1"-1"-1"0"0,0 1 1 0 0,-1-1 0 0 0,1 0 0 0 0,-1 1 0 0 0,1-1-1 0 0,-1 0 1 0 0,1 1 0 0 0,-1-1 0 0 0,0 0 0 0 0,1 0-1 0 0,-1 0 1 0 0,0 1 0 0 0,1-1 0 0 0,-1 0 0 0 0,0 0-188 0 0,0 0 79 0 0,0 1 0 0 0,0-1 1 0 0,0 1-1 0 0,0 0 1 0 0,0-1-1 0 0,-1 1 1 0 0,1 0-1 0 0,0-1 1 0 0,0 1-1 0 0,0-1 1 0 0,0 1-1 0 0,-1 0 1 0 0,1 0-1 0 0,0-1 1 0 0,0 1-1 0 0,-1 0 1 0 0,1-1-1 0 0,0 1 1 0 0,-1 0-1 0 0,1 0 1 0 0,0-1-1 0 0,0 1 1 0 0,-1 0-1 0 0,1 0 1 0 0,-1 0-80 0 0,0-1 115 0 0,-1 1 1 0 0,1-1-1 0 0,-1 1 1 0 0,1 0-1 0 0,-1 0 1 0 0,1-1-1 0 0,-1 1 1 0 0,0 0 0 0 0,1 0-1 0 0,-1 1 1 0 0,1-1-1 0 0,-1 0 1 0 0,1 0-1 0 0,-1 1 1 0 0,1-1 0 0 0,-1 1-1 0 0,1 0-115 0 0,-31 15 1170 0 0,0 1-1 0 0,2 2 0 0 0,-4 4-1169 0 0,15-10 462 0 0,-10 8 127 0 0,2 1 0 0 0,-6 7-589 0 0,7-6-380 0 0,-1-1 0 0 0,-7 4 380 0 0,37-27-6476 0 0,8-5 3315 0 0,-2 3-1923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3T08:07:3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6105 0 0,'-1'2'118'0'0,"-1"-1"0"0"0,1 0-1 0 0,0 0 1 0 0,-1 1 0 0 0,1-1 0 0 0,0 1-1 0 0,0-1 1 0 0,0 1 0 0 0,-1-1 0 0 0,2 1-1 0 0,-1 0 1 0 0,0 0 0 0 0,0-1-1 0 0,1 1 1 0 0,-1 0 0 0 0,1 0 0 0 0,-1 0-118 0 0,-6 37 92 0 0,6-28-31 0 0,0-6-75 0 0,-13 84-706 0 0,-1 68 720 0 0,16-134-1950 0 0,2-13-961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3T08:07:3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4233 0 0,'1'-1'184'0'0,"-1"0"0"0"0,1 0 0 0 0,0-1 0 0 0,-1 1 0 0 0,1 0 0 0 0,0 0 0 0 0,0 1 0 0 0,-1-1 0 0 0,1 0 0 0 0,0 0 0 0 0,0 0 0 0 0,0 0 0 0 0,0 1 0 0 0,0-1 0 0 0,0 1 0 0 0,1-1 0 0 0,-1 0 0 0 0,0 1 0 0 0,0 0 0 0 0,0-1 0 0 0,0 1 0 0 0,1 0-184 0 0,1-1 199 0 0,0 1 1 0 0,0 0-1 0 0,0 0 1 0 0,1 0-1 0 0,-1 0 1 0 0,0 0-1 0 0,0 1 1 0 0,0 0-1 0 0,0-1 1 0 0,0 1-200 0 0,0 0 78 0 0,0 0 0 0 0,0 0 1 0 0,0 0-1 0 0,-1 0 0 0 0,1 1 1 0 0,0-1-1 0 0,-1 1 0 0 0,1-1 1 0 0,0 1-1 0 0,-1 0 0 0 0,0 0 1 0 0,0 0-1 0 0,1 0 0 0 0,-1 1 1 0 0,-1-1-1 0 0,1 0 1 0 0,0 1-1 0 0,0 0 0 0 0,-1-1 1 0 0,2 4-79 0 0,-2 0 23 0 0,-1 0 0 0 0,1 0 0 0 0,-1 0 0 0 0,0 1 0 0 0,0-1 0 0 0,-1 0 0 0 0,0 0 0 0 0,0 0 0 0 0,0 1 0 0 0,-1-1 1 0 0,0 0-1 0 0,0-1 0 0 0,-1 1 0 0 0,1 0 0 0 0,-2 1-23 0 0,2-3 48 0 0,0-1-1 0 0,-1 1 1 0 0,1-1 0 0 0,-1 0 0 0 0,1 0-1 0 0,-1 0 1 0 0,0 0 0 0 0,0 0 0 0 0,0-1-1 0 0,-1 1 1 0 0,1-1 0 0 0,-1 0 0 0 0,1 0-1 0 0,-1 0 1 0 0,0 0 0 0 0,0-1-1 0 0,1 0 1 0 0,-1 0 0 0 0,0 0 0 0 0,0 0-1 0 0,0 0 1 0 0,-1-1 0 0 0,-1 1-48 0 0,49-7 2323 0 0,-24 5-1608 0 0,0-1 1 0 0,15-3-716 0 0,-15 1 183 0 0,0 2-1 0 0,16 0-182 0 0,-39 12-1946 0 0,4-9 1799 0 0,0-1-1 0 0,0 0 1 0 0,0 0 0 0 0,0 1 0 0 0,0-1 0 0 0,0 0-1 0 0,0 1 1 0 0,-1-1 0 0 0,1 0 0 0 0,0 0-1 0 0,0 1 1 0 0,0-1 0 0 0,-1 0 0 0 0,1 0-1 0 0,0 1 1 0 0,0-1 0 0 0,-1 0 0 0 0,1 0-1 0 0,0 0 1 0 0,0 0 0 0 0,-1 1 0 0 0,1-1-1 0 0,0 0 1 0 0,-1 0 0 0 0,1 0 0 0 0,0 0-1 0 0,0 0 1 0 0,-1 0 0 0 0,1 0 0 0 0,0 0-1 0 0,-1 0 1 0 0,1 0 0 0 0,0 0 0 0 0,-1 0 0 0 0,1 0-1 0 0,0 0 1 0 0,-1 0 0 0 0,1 0 0 0 0,0 0-1 0 0,0 0 1 0 0,-1 0 0 0 0,1-1 0 0 0,0 1 147 0 0,-10-10-3456 0 0,7 7-2209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3T08:07:3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4065 0 0,'1'1'176'0'0,"-2"2"-320"0"0,2-2-3945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1415C-3615-4FFE-B3CE-602DE73E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1CDAF-31B6-4CFD-943D-676AE7928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4CA76-65FF-4AC9-B216-0CC395CD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5DB-1335-4781-9111-7B54F9C4B80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3FE56-9138-4648-BB60-2DE76760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F162A-9677-4A6B-951A-46776E6E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E8CC-3283-4EA1-BD6E-1AF444FF9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3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CAEEE-CB23-4538-8251-9BEFA370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B0FC0A-6245-4CB7-A421-21EA327B5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23B5D-D0CA-4860-B412-C1BC053A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5DB-1335-4781-9111-7B54F9C4B80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0EB22-96C2-4A05-B2C9-E570C429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0C91F-E4AD-43FB-90ED-191F35B5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E8CC-3283-4EA1-BD6E-1AF444FF9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5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37751C-F761-4BE4-8E46-E06C8FC6B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5D588B-DF17-430E-AFF3-CEAD24EEE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5D01D-21E2-427D-93EB-D89DF378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5DB-1335-4781-9111-7B54F9C4B80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02B25-DDEC-4328-83BB-B013E2F7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EC7A1-6C3A-4174-8962-E10C46CE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E8CC-3283-4EA1-BD6E-1AF444FF9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96531-AEB8-4203-9B20-B90C019A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9E947-54F1-41F2-A196-6FB57F6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2C8FA-758B-4C37-944D-8997DA30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5DB-1335-4781-9111-7B54F9C4B80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32C17-D5FD-46BE-942E-E4FF7082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0F5BD-ED66-4EA1-9EA6-33CF37AB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E8CC-3283-4EA1-BD6E-1AF444FF9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7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A2EFC-D3E0-4A3A-91F5-0FCDE11D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613D9-8C6A-4DAB-BA19-F5825F1AC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307A0-8F51-4CBB-801D-E79797CF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5DB-1335-4781-9111-7B54F9C4B80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39D39-133E-45E4-A71A-8C19EDB2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8F50F-BEBA-4661-B926-0FE866FB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E8CC-3283-4EA1-BD6E-1AF444FF9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D2139-CF71-4B1E-9A76-45162DBF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37974-9CB2-4562-9065-F64DFDFC4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92487-DA65-4596-B28F-EDC6FC386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EDB49-7CDC-4EF1-B016-7B7A5FD6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5DB-1335-4781-9111-7B54F9C4B80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EDECD-3A25-4539-9976-EF17F6A8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5F5F9-4663-4638-8C8D-2FA6E812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E8CC-3283-4EA1-BD6E-1AF444FF9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5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F9863-34CA-4C60-B328-77CA1A96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CA33C-438E-489C-B31E-239FB215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029A4-C0E6-4DF7-8B8E-3BFEA2EBB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E276EA-9758-4870-B15E-0D400CC9B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A32137-4217-45AD-9870-729CFAA74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5D3D00-6623-4AF9-A5A8-E58FBF7E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5DB-1335-4781-9111-7B54F9C4B80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2EBAFA-EEDF-475A-893E-B212693F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59A45-D666-4B7A-91DE-9E0CBA30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E8CC-3283-4EA1-BD6E-1AF444FF9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8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F8236-830D-41B4-ADAB-94279E05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B5AE9D-0110-49DD-B1EE-91139DE3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5DB-1335-4781-9111-7B54F9C4B80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FAB37-803E-4977-A66E-7C7C84F0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782C4-0FE2-4B87-ADF0-2261D599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E8CC-3283-4EA1-BD6E-1AF444FF9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B95A5F-F995-4D4A-A115-A6E94ED9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5DB-1335-4781-9111-7B54F9C4B80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117F9-8858-4D2A-80B6-B5AC2A70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5F755-FCF4-4D24-B41E-CC6FBA26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E8CC-3283-4EA1-BD6E-1AF444FF9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0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6AAE0-A553-48D9-8B6F-0471B8A8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6E1AE-D55B-4BB2-BD54-87B76B923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9955BD-4D07-4C47-8804-256FAE18D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04B9A7-E36E-4EDF-9FAA-4D7094A6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5DB-1335-4781-9111-7B54F9C4B80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CD7982-0CA4-41B8-8051-CA733DFA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2B4FCC-B358-491B-8740-C411C0F4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E8CC-3283-4EA1-BD6E-1AF444FF9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4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D1FA-92F5-4199-89BE-C7B8B6C6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619027-BF03-438A-9C58-35721D2F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CA16C-2EFA-4B79-A6A3-7FA9248F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28949-1F30-4FB3-BB93-6AC4CF97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35DB-1335-4781-9111-7B54F9C4B80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EFA50-1D45-41DA-B119-A4CAA435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0E70A-90AA-4E81-9A44-BB3D785A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DE8CC-3283-4EA1-BD6E-1AF444FF9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64894-7952-4681-BE5E-ED60B29C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238C1-E8FF-4D02-98F1-5DCA3E21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5142C-D84F-442F-A63D-CA1953C4F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35DB-1335-4781-9111-7B54F9C4B80B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66FA9-8201-4C09-A3CF-AC3D822DB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B0E22-38C9-4EDC-9BD5-3987F0731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DE8CC-3283-4EA1-BD6E-1AF444FF9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1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s.co.kr/learn/courses/30/lessons/4289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F1500-971E-45EF-B5B7-266A05C65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F8D123-DE0A-447F-8114-AF7A0203A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이동석</a:t>
            </a:r>
          </a:p>
        </p:txBody>
      </p:sp>
    </p:spTree>
    <p:extLst>
      <p:ext uri="{BB962C8B-B14F-4D97-AF65-F5344CB8AC3E}">
        <p14:creationId xmlns:p14="http://schemas.microsoft.com/office/powerpoint/2010/main" val="276823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F7DC0-BA31-438C-8DAF-1331C2E5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</a:t>
            </a:r>
            <a:r>
              <a:rPr lang="ko-KR" altLang="en-US" dirty="0" err="1"/>
              <a:t>부터는</a:t>
            </a:r>
            <a:r>
              <a:rPr lang="ko-KR" altLang="en-US" dirty="0"/>
              <a:t> </a:t>
            </a:r>
            <a:r>
              <a:rPr lang="ko-KR" altLang="en-US" dirty="0" err="1"/>
              <a:t>파이썬을</a:t>
            </a:r>
            <a:r>
              <a:rPr lang="ko-KR" altLang="en-US" dirty="0"/>
              <a:t> 이용하여</a:t>
            </a:r>
            <a:r>
              <a:rPr lang="en-US" altLang="ko-KR" dirty="0"/>
              <a:t>, </a:t>
            </a:r>
            <a:r>
              <a:rPr lang="ko-KR" altLang="en-US" dirty="0"/>
              <a:t>알고리즘 문제를 </a:t>
            </a:r>
            <a:r>
              <a:rPr lang="ko-KR" altLang="en-US" dirty="0" err="1"/>
              <a:t>풀어보겠음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76593-1262-4E54-BDF9-E2C7850E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C3B80-B05A-406A-88BF-E6615B4C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낚시왕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C0380-27D1-4ACA-83A9-CDCB4A2D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시뮬레이션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https://www.acmicpc.net/problem/17143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시뮬레이션 문제</a:t>
            </a:r>
          </a:p>
        </p:txBody>
      </p:sp>
    </p:spTree>
    <p:extLst>
      <p:ext uri="{BB962C8B-B14F-4D97-AF65-F5344CB8AC3E}">
        <p14:creationId xmlns:p14="http://schemas.microsoft.com/office/powerpoint/2010/main" val="374204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63F70-B79F-4D8F-9EBF-9020BD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B6DEE-22AB-423B-8A02-B6F7DE47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1~4</a:t>
            </a:r>
            <a:r>
              <a:rPr lang="ko-KR" altLang="en-US" dirty="0"/>
              <a:t>의 반복 최대 </a:t>
            </a:r>
            <a:r>
              <a:rPr lang="en-US" altLang="ko-KR" dirty="0"/>
              <a:t>100</a:t>
            </a:r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낚시왕이 오른쪽으로 한 칸 이동한다</a:t>
            </a:r>
            <a:r>
              <a:rPr lang="en-US" altLang="ko-KR" dirty="0"/>
              <a:t>. -&gt; </a:t>
            </a:r>
            <a:r>
              <a:rPr lang="ko-KR" altLang="en-US" dirty="0"/>
              <a:t>시간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낚시왕이 있는 열에 있는 상어 중에서 땅과 제일 가까운 상어를 잡는다</a:t>
            </a:r>
            <a:r>
              <a:rPr lang="en-US" altLang="ko-KR" dirty="0"/>
              <a:t>. </a:t>
            </a:r>
            <a:r>
              <a:rPr lang="ko-KR" altLang="en-US" dirty="0"/>
              <a:t>상어를 잡으면 격자판에서 잡은 상어가 사라진다</a:t>
            </a:r>
            <a:r>
              <a:rPr lang="en-US" altLang="ko-KR" dirty="0"/>
              <a:t>. -&gt; </a:t>
            </a:r>
            <a:r>
              <a:rPr lang="ko-KR" altLang="en-US" dirty="0"/>
              <a:t>최대 </a:t>
            </a:r>
            <a:r>
              <a:rPr lang="en-US" altLang="ko-KR" dirty="0"/>
              <a:t>100</a:t>
            </a:r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상어가 이동한다</a:t>
            </a:r>
            <a:r>
              <a:rPr lang="en-US" altLang="ko-KR" dirty="0"/>
              <a:t>. 10000</a:t>
            </a:r>
            <a:r>
              <a:rPr lang="ko-KR" altLang="en-US" dirty="0"/>
              <a:t>마리 </a:t>
            </a:r>
            <a:r>
              <a:rPr lang="en-US" altLang="ko-KR" dirty="0"/>
              <a:t>* </a:t>
            </a:r>
            <a:r>
              <a:rPr lang="ko-KR" altLang="en-US" dirty="0"/>
              <a:t>이동하는데 걸리는 시간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같은 공간에 있는 </a:t>
            </a:r>
            <a:r>
              <a:rPr lang="ko-KR" altLang="en-US" dirty="0" err="1"/>
              <a:t>상어중</a:t>
            </a:r>
            <a:r>
              <a:rPr lang="ko-KR" altLang="en-US" dirty="0"/>
              <a:t> 큰 상어를 빼고 나머지는 죽는다</a:t>
            </a:r>
            <a:r>
              <a:rPr lang="en-US" altLang="ko-KR" dirty="0"/>
              <a:t>. 10000 </a:t>
            </a:r>
            <a:r>
              <a:rPr lang="ko-KR" altLang="en-US" dirty="0"/>
              <a:t>베타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10^6 * </a:t>
            </a:r>
            <a:r>
              <a:rPr lang="ko-KR" altLang="en-US" dirty="0"/>
              <a:t>상어</a:t>
            </a:r>
            <a:r>
              <a:rPr lang="en-US" altLang="ko-KR" dirty="0"/>
              <a:t>1</a:t>
            </a:r>
            <a:r>
              <a:rPr lang="ko-KR" altLang="en-US" dirty="0"/>
              <a:t>마리 이동하는데 걸리는 시간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02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CCA89-18FE-43A5-8862-F586D155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DF22A-B835-4288-A994-FC6062E3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10^6 * </a:t>
            </a:r>
            <a:r>
              <a:rPr lang="ko-KR" altLang="en-US" dirty="0"/>
              <a:t>상어</a:t>
            </a:r>
            <a:r>
              <a:rPr lang="en-US" altLang="ko-KR" dirty="0"/>
              <a:t>1</a:t>
            </a:r>
            <a:r>
              <a:rPr lang="ko-KR" altLang="en-US" dirty="0"/>
              <a:t>마리 이동하는데 걸리는 시간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속도가 최대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1000 </a:t>
            </a:r>
            <a:r>
              <a:rPr lang="ko-KR" altLang="en-US" dirty="0"/>
              <a:t>이라</a:t>
            </a:r>
            <a:r>
              <a:rPr lang="en-US" altLang="ko-KR" dirty="0"/>
              <a:t>, </a:t>
            </a:r>
            <a:r>
              <a:rPr lang="ko-KR" altLang="en-US" dirty="0"/>
              <a:t>상어 </a:t>
            </a:r>
            <a:r>
              <a:rPr lang="en-US" altLang="ko-KR" dirty="0"/>
              <a:t>1</a:t>
            </a:r>
            <a:r>
              <a:rPr lang="ko-KR" altLang="en-US" dirty="0"/>
              <a:t>마리가 </a:t>
            </a:r>
            <a:r>
              <a:rPr lang="en-US" altLang="ko-KR" dirty="0"/>
              <a:t>1000</a:t>
            </a:r>
            <a:r>
              <a:rPr lang="ko-KR" altLang="en-US" dirty="0" err="1"/>
              <a:t>짜리</a:t>
            </a:r>
            <a:r>
              <a:rPr lang="ko-KR" altLang="en-US" dirty="0"/>
              <a:t> 속도를 가져서</a:t>
            </a:r>
            <a:r>
              <a:rPr lang="en-US" altLang="ko-KR" dirty="0"/>
              <a:t>, 1000</a:t>
            </a:r>
            <a:r>
              <a:rPr lang="ko-KR" altLang="en-US" dirty="0"/>
              <a:t>칸을 있는 그대로</a:t>
            </a:r>
            <a:r>
              <a:rPr lang="en-US" altLang="ko-KR" dirty="0"/>
              <a:t>, </a:t>
            </a:r>
            <a:r>
              <a:rPr lang="ko-KR" altLang="en-US" dirty="0" err="1"/>
              <a:t>한칸씩</a:t>
            </a:r>
            <a:r>
              <a:rPr lang="ko-KR" altLang="en-US" dirty="0"/>
              <a:t> 움직인다면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10^9 </a:t>
            </a:r>
            <a:r>
              <a:rPr lang="ko-KR" altLang="en-US" dirty="0"/>
              <a:t>시간 제한 내에 </a:t>
            </a:r>
            <a:r>
              <a:rPr lang="ko-KR" altLang="en-US" dirty="0" err="1"/>
              <a:t>못푼다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 상어 </a:t>
            </a:r>
            <a:r>
              <a:rPr lang="en-US" altLang="ko-KR" dirty="0"/>
              <a:t>1</a:t>
            </a:r>
            <a:r>
              <a:rPr lang="ko-KR" altLang="en-US" dirty="0"/>
              <a:t>마리의 이동을 단축시킬 필요가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61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9CD40-235A-4780-AF94-45AC9B88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따라서 상어 </a:t>
            </a:r>
            <a:r>
              <a:rPr lang="en-US" altLang="ko-KR" dirty="0"/>
              <a:t>1</a:t>
            </a:r>
            <a:r>
              <a:rPr lang="ko-KR" altLang="en-US" dirty="0"/>
              <a:t>마리의 이동을 단축시킬 필요가 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962F9-DA85-477D-9C55-36B9D967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538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단축 하는 방법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주기를 구하고</a:t>
            </a:r>
            <a:r>
              <a:rPr lang="en-US" altLang="ko-KR" dirty="0"/>
              <a:t>, </a:t>
            </a:r>
            <a:r>
              <a:rPr lang="ko-KR" altLang="en-US" dirty="0"/>
              <a:t>나머지 연산을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B6BB8A-66B0-4437-8FA4-0802AC25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40" y="3207137"/>
            <a:ext cx="2984653" cy="21591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B96295B-51A6-4E06-BE42-45E87786C2CD}"/>
                  </a:ext>
                </a:extLst>
              </p14:cNvPr>
              <p14:cNvContentPartPr/>
              <p14:nvPr/>
            </p14:nvContentPartPr>
            <p14:xfrm>
              <a:off x="2441670" y="4402278"/>
              <a:ext cx="4320" cy="39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B96295B-51A6-4E06-BE42-45E87786C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3030" y="4393278"/>
                <a:ext cx="21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EFA2297-065A-45C9-818A-25C1664B4E1A}"/>
                  </a:ext>
                </a:extLst>
              </p14:cNvPr>
              <p14:cNvContentPartPr/>
              <p14:nvPr/>
            </p14:nvContentPartPr>
            <p14:xfrm>
              <a:off x="3350670" y="4420638"/>
              <a:ext cx="128520" cy="849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EFA2297-065A-45C9-818A-25C1664B4E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2030" y="4411638"/>
                <a:ext cx="14616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C30FD6-E8BC-450B-BC2F-C101278B3C54}"/>
              </a:ext>
            </a:extLst>
          </p:cNvPr>
          <p:cNvGrpSpPr/>
          <p:nvPr/>
        </p:nvGrpSpPr>
        <p:grpSpPr>
          <a:xfrm>
            <a:off x="3420150" y="4542678"/>
            <a:ext cx="192960" cy="130680"/>
            <a:chOff x="3420150" y="4542678"/>
            <a:chExt cx="192960" cy="1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3A8F1A7-6000-4146-86F0-E4962F799B45}"/>
                    </a:ext>
                  </a:extLst>
                </p14:cNvPr>
                <p14:cNvContentPartPr/>
                <p14:nvPr/>
              </p14:nvContentPartPr>
              <p14:xfrm>
                <a:off x="3420150" y="4542678"/>
                <a:ext cx="20880" cy="130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3A8F1A7-6000-4146-86F0-E4962F799B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11510" y="4533678"/>
                  <a:ext cx="38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598749-DBA8-4888-8D4A-ADD1685DCE4A}"/>
                    </a:ext>
                  </a:extLst>
                </p14:cNvPr>
                <p14:cNvContentPartPr/>
                <p14:nvPr/>
              </p14:nvContentPartPr>
              <p14:xfrm>
                <a:off x="3477390" y="4549158"/>
                <a:ext cx="70560" cy="702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598749-DBA8-4888-8D4A-ADD1685DCE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68390" y="4540518"/>
                  <a:ext cx="88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01E0D2E-3770-4829-B5F2-BBE43C04B1F4}"/>
                    </a:ext>
                  </a:extLst>
                </p14:cNvPr>
                <p14:cNvContentPartPr/>
                <p14:nvPr/>
              </p14:nvContentPartPr>
              <p14:xfrm>
                <a:off x="3612390" y="4595958"/>
                <a:ext cx="720" cy="21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01E0D2E-3770-4829-B5F2-BBE43C04B1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03750" y="4586958"/>
                  <a:ext cx="18360" cy="1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639CCC9-8837-4BFE-91A7-73CFD4FA090E}"/>
              </a:ext>
            </a:extLst>
          </p:cNvPr>
          <p:cNvSpPr txBox="1"/>
          <p:nvPr/>
        </p:nvSpPr>
        <p:spPr>
          <a:xfrm>
            <a:off x="5391150" y="3968750"/>
            <a:ext cx="66607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속도가 </a:t>
            </a:r>
            <a:r>
              <a:rPr lang="en-US" altLang="ko-KR" dirty="0"/>
              <a:t>12</a:t>
            </a:r>
            <a:r>
              <a:rPr lang="ko-KR" altLang="en-US" dirty="0"/>
              <a:t>인 오른 쪽 상어를 보자</a:t>
            </a:r>
            <a:r>
              <a:rPr lang="en-US" altLang="ko-KR" dirty="0"/>
              <a:t>. </a:t>
            </a:r>
            <a:r>
              <a:rPr lang="ko-KR" altLang="en-US" dirty="0"/>
              <a:t>중요한 것은 </a:t>
            </a:r>
            <a:br>
              <a:rPr lang="en-US" altLang="ko-KR" dirty="0"/>
            </a:br>
            <a:r>
              <a:rPr lang="ko-KR" altLang="en-US" dirty="0"/>
              <a:t>자기 자신의 자리로</a:t>
            </a:r>
            <a:r>
              <a:rPr lang="en-US" altLang="ko-KR" dirty="0"/>
              <a:t>, </a:t>
            </a:r>
            <a:r>
              <a:rPr lang="ko-KR" altLang="en-US" dirty="0"/>
              <a:t>처음 방향으로 돌아오는 데 걸리는 시간은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이 걸림을 </a:t>
            </a:r>
            <a:r>
              <a:rPr lang="ko-KR" altLang="en-US" dirty="0" err="1"/>
              <a:t>알수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 </a:t>
            </a:r>
            <a:r>
              <a:rPr lang="ko-KR" altLang="en-US" dirty="0"/>
              <a:t>이라는 값마다 상어의 위치가 초기화 된다는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12%10 = 2 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상어의 속도를 감소시킬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값은 </a:t>
            </a:r>
            <a:r>
              <a:rPr lang="en-US" altLang="ko-KR" dirty="0"/>
              <a:t>2*(</a:t>
            </a:r>
            <a:r>
              <a:rPr lang="ko-KR" altLang="en-US" dirty="0"/>
              <a:t>열의 길이</a:t>
            </a:r>
            <a:r>
              <a:rPr lang="en-US" altLang="ko-KR" dirty="0"/>
              <a:t>-1) </a:t>
            </a:r>
            <a:r>
              <a:rPr lang="ko-KR" altLang="en-US" dirty="0"/>
              <a:t>임은 몇몇의 예제를 더 해보면</a:t>
            </a:r>
            <a:endParaRPr lang="en-US" altLang="ko-KR" dirty="0"/>
          </a:p>
          <a:p>
            <a:r>
              <a:rPr lang="ko-KR" altLang="en-US" dirty="0"/>
              <a:t> 알 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행으로 움직이는 상어는 </a:t>
            </a:r>
            <a:r>
              <a:rPr lang="en-US" altLang="ko-KR" dirty="0"/>
              <a:t>2(r-1) </a:t>
            </a:r>
            <a:r>
              <a:rPr lang="ko-KR" altLang="en-US" dirty="0"/>
              <a:t>로 나머지 연산하면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20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E5D8C-F5D1-440C-AC51-C590CF8C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매칭 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B7471-E85F-4983-90E1-F35A554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u="sng" dirty="0">
                <a:effectLst/>
                <a:hlinkClick r:id="rId2"/>
              </a:rPr>
              <a:t>https://programmers.co.kr/learn/courses/30/lessons/42893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5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9C72A-5F49-42EF-97A0-9DBC12FA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3E879-665F-4FCE-B2FF-E8BC06F7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803400"/>
            <a:ext cx="6019800" cy="44069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문제에 나온 순서대로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페이지의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정보를 찾고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// map </a:t>
            </a:r>
            <a:r>
              <a:rPr lang="ko-KR" altLang="en-US" dirty="0"/>
              <a:t>에  </a:t>
            </a:r>
            <a:r>
              <a:rPr lang="en-US" altLang="ko-KR" dirty="0" err="1"/>
              <a:t>url</a:t>
            </a:r>
            <a:r>
              <a:rPr lang="en-US" altLang="ko-KR" dirty="0"/>
              <a:t>  , page index </a:t>
            </a:r>
            <a:r>
              <a:rPr lang="ko-KR" altLang="en-US" dirty="0"/>
              <a:t>가 되도록 값을 넣는다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단어를 검색한다</a:t>
            </a:r>
            <a:r>
              <a:rPr lang="en-US" altLang="ko-KR" dirty="0"/>
              <a:t>. -&gt; </a:t>
            </a:r>
            <a:r>
              <a:rPr lang="ko-KR" altLang="en-US" dirty="0"/>
              <a:t>기본 점수를 각각의 페이지에 저장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/>
              <a:t>// </a:t>
            </a:r>
            <a:r>
              <a:rPr lang="ko-KR" altLang="en-US" dirty="0"/>
              <a:t>단어가 완전히 일치하는 경우만 함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외부 링크 수를 계산한다</a:t>
            </a:r>
            <a:r>
              <a:rPr lang="en-US" altLang="ko-KR" dirty="0"/>
              <a:t>. </a:t>
            </a:r>
            <a:r>
              <a:rPr lang="ko-KR" altLang="en-US" dirty="0"/>
              <a:t>그리고  </a:t>
            </a:r>
            <a:r>
              <a:rPr lang="en-US" altLang="ko-KR" dirty="0"/>
              <a:t>IOPSWLTP</a:t>
            </a:r>
            <a:r>
              <a:rPr lang="ko-KR" altLang="en-US" dirty="0"/>
              <a:t>에 값을 채운다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fr-FR" altLang="ko-KR" dirty="0"/>
              <a:t>    F(idx, 0, pages.size())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caculate_outlink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, </a:t>
            </a:r>
            <a:r>
              <a:rPr lang="en-US" altLang="ko-KR" dirty="0" err="1"/>
              <a:t>urlmap</a:t>
            </a:r>
            <a:r>
              <a:rPr lang="en-US" altLang="ko-KR" dirty="0"/>
              <a:t>, pages, </a:t>
            </a:r>
            <a:r>
              <a:rPr lang="en-US" altLang="ko-KR" dirty="0" err="1"/>
              <a:t>data_vector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링크 점수를 계산한다</a:t>
            </a:r>
            <a:r>
              <a:rPr lang="en-US" altLang="ko-KR" dirty="0"/>
              <a:t>. , </a:t>
            </a:r>
            <a:r>
              <a:rPr lang="ko-KR" altLang="en-US" dirty="0"/>
              <a:t>매칭 점수를 계산한다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fr-FR" altLang="ko-KR" dirty="0"/>
              <a:t>    F(idx, 0, pages.size())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caculate_link_match_point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, </a:t>
            </a:r>
            <a:r>
              <a:rPr lang="en-US" altLang="ko-KR" dirty="0" err="1"/>
              <a:t>urlmap</a:t>
            </a:r>
            <a:r>
              <a:rPr lang="en-US" altLang="ko-KR" dirty="0"/>
              <a:t>, pages, </a:t>
            </a:r>
            <a:r>
              <a:rPr lang="en-US" altLang="ko-KR" dirty="0" err="1"/>
              <a:t>data_vector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매칭 점수가 가장 큰 그 중에 가장 작은 인덱스를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43C64F-11D2-40E2-A123-F032B67C42C0}"/>
              </a:ext>
            </a:extLst>
          </p:cNvPr>
          <p:cNvSpPr/>
          <p:nvPr/>
        </p:nvSpPr>
        <p:spPr>
          <a:xfrm>
            <a:off x="6616700" y="1917700"/>
            <a:ext cx="45402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basic_point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out_link_num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link_point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iOPSWLTP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index_of_pages_which_link_this_page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match_point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Page(){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basic_point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out_link_num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link_point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match_point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45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40E1D-0C81-466A-81C1-1B83168C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정말 단순하게 </a:t>
            </a:r>
            <a:r>
              <a:rPr lang="ko-KR" altLang="en-US" dirty="0" err="1"/>
              <a:t>풀음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E3CD3-FD72-4BF0-ACB5-507173F5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Find</a:t>
            </a:r>
            <a:r>
              <a:rPr lang="ko-KR" altLang="en-US" dirty="0"/>
              <a:t>를 정말 많이 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카카오 풀이 해설을 보니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 err="1"/>
              <a:t>단순히찾는</a:t>
            </a:r>
            <a:r>
              <a:rPr lang="ko-KR" altLang="en-US" dirty="0"/>
              <a:t> 방법  그리고 정규표현식을 이용해서 찾는 방법이 있다고 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35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C0E27-970B-400B-8FCF-AE2DA78C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 표현식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77206-F84B-4C6F-8098-FAADD85D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정규 표현식으로</a:t>
            </a:r>
            <a:endParaRPr lang="en-US" altLang="ko-KR" dirty="0"/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=\"</a:t>
            </a:r>
            <a:r>
              <a:rPr lang="en-US" altLang="ko-KR" dirty="0">
                <a:hlinkClick r:id="rId2"/>
              </a:rPr>
              <a:t>https://a.com</a:t>
            </a:r>
            <a:r>
              <a:rPr lang="en-US" altLang="ko-KR" dirty="0"/>
              <a:t>\"&gt;</a:t>
            </a:r>
          </a:p>
          <a:p>
            <a:r>
              <a:rPr lang="ko-KR" altLang="en-US" dirty="0"/>
              <a:t>위 패턴을 찾기 위해서는</a:t>
            </a:r>
          </a:p>
          <a:p>
            <a:r>
              <a:rPr lang="en-US" altLang="ko-KR" dirty="0"/>
              <a:t>&lt;a\</a:t>
            </a:r>
            <a:r>
              <a:rPr lang="en-US" altLang="ko-KR" dirty="0" err="1"/>
              <a:t>s+href</a:t>
            </a:r>
            <a:r>
              <a:rPr lang="en-US" altLang="ko-KR" dirty="0"/>
              <a:t>\s*=\s*\\"https://[\w\.]*\\"&gt;</a:t>
            </a:r>
          </a:p>
          <a:p>
            <a:pPr marL="0" indent="0">
              <a:buNone/>
            </a:pPr>
            <a:r>
              <a:rPr lang="ko-KR" altLang="en-US" dirty="0"/>
              <a:t>이렇게 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27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576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돋움체</vt:lpstr>
      <vt:lpstr>맑은 고딕</vt:lpstr>
      <vt:lpstr>Arial</vt:lpstr>
      <vt:lpstr>Symbol</vt:lpstr>
      <vt:lpstr>Office 테마</vt:lpstr>
      <vt:lpstr>3월 24일</vt:lpstr>
      <vt:lpstr>1. 낚시왕</vt:lpstr>
      <vt:lpstr>PowerPoint 프레젠테이션</vt:lpstr>
      <vt:lpstr>PowerPoint 프레젠테이션</vt:lpstr>
      <vt:lpstr>따라서 상어 1마리의 이동을 단축시킬 필요가 있다. </vt:lpstr>
      <vt:lpstr>2. 매칭 점수</vt:lpstr>
      <vt:lpstr>풀이.</vt:lpstr>
      <vt:lpstr>정말 단순하게 풀음. </vt:lpstr>
      <vt:lpstr>정규 표현식.</vt:lpstr>
      <vt:lpstr>다음주 부터는 파이썬을 이용하여, 알고리즘 문제를 풀어보겠음.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3월 24일</dc:title>
  <dc:creator>이 동석</dc:creator>
  <cp:lastModifiedBy>이 동석</cp:lastModifiedBy>
  <cp:revision>4</cp:revision>
  <dcterms:created xsi:type="dcterms:W3CDTF">2020-03-23T08:02:02Z</dcterms:created>
  <dcterms:modified xsi:type="dcterms:W3CDTF">2020-03-23T08:30:14Z</dcterms:modified>
</cp:coreProperties>
</file>