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B87B6-E7CB-4712-8D84-51C447D76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C67A19-A890-4384-BC9A-829E1422E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8CC123-043F-4526-876C-1CDAF978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2717-A169-487D-BE33-60A14BC46A2F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F565B-B913-4BF0-B70F-371109BC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D0557-EDD9-4D79-B0F8-D2BC3D20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0E99-8134-419E-B256-6EA756698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91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2BF51-F2F5-4082-B328-0BF94D4A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D4C9E6-F9D4-4446-B2E2-39B84D3F6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C50453-6741-4647-A144-D478B5A0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2717-A169-487D-BE33-60A14BC46A2F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9F0EB-AB58-4DF9-81F2-AD18794F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E7D30-9EBE-43F5-91A4-643E853D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0E99-8134-419E-B256-6EA756698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7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431D-5D8B-4D9D-BA10-4AC84B4D8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065B37-C6ED-46FF-A7CD-7915D6585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3A71B-E502-4475-9561-80266F47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2717-A169-487D-BE33-60A14BC46A2F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5F6A-F217-481E-80BC-4C3B764C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97959D-C16C-418B-B7F5-DBAE21D5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0E99-8134-419E-B256-6EA756698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37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BD8D0-35F7-4B10-B37B-4EFCA3AB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5CA72-7CE1-4C9D-8452-891D70877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11FCB-95CB-482D-B713-E9EA24C7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2717-A169-487D-BE33-60A14BC46A2F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163C8-BAEE-485D-B113-A8F65D36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F1353-D3AA-4BC5-98B0-A235B1B5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0E99-8134-419E-B256-6EA756698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6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B0A9E-6C54-43BE-A80C-4B02107DA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7DB4C-F989-4899-A80E-B022B11E1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0EFBF-A5D7-4472-84B8-87B83265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2717-A169-487D-BE33-60A14BC46A2F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74C32-BC49-4C78-B03B-6319AEEC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C6A26-7560-4B51-882A-183E3770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0E99-8134-419E-B256-6EA756698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29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3EA17-6976-419E-BEB2-9D33C337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E7082-B0ED-4122-8D2E-04594FD1C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8FBD-779B-403E-8D0F-AD552FDF4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4CC54E-7B29-4389-88B7-64880E3F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2717-A169-487D-BE33-60A14BC46A2F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67D33A-AFD2-4654-8880-89A97D3A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A90D7E-0E71-4E59-ABA0-64186C11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0E99-8134-419E-B256-6EA756698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84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D6E9C-6ED5-4B34-81B9-FFDD8485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49A6E9-D69A-460D-9D33-881C59A67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AD7874-D059-48D6-8295-23783765D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5F1FB3-8B6D-4227-8CA4-1AF7AB756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86BF78-5103-43F1-98D1-2CE40A001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DF700A-85AE-46BF-8D18-2B92F645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2717-A169-487D-BE33-60A14BC46A2F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429171-B43D-4E68-9D4F-6ED1554B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3EB071-8146-4CCE-A08E-10AF6B1E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0E99-8134-419E-B256-6EA756698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05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631F0-868C-4533-AC7D-15E9BD4C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1D4098-68CD-4638-937A-6E5CEE66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2717-A169-487D-BE33-60A14BC46A2F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08A4DD-31A6-48A6-8FF1-297D58FF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79C58C-6C3A-4533-AC9B-0B85FF7F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0E99-8134-419E-B256-6EA756698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90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4F62E8-58C9-47BC-B8AB-FA0A780D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2717-A169-487D-BE33-60A14BC46A2F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9AE145-BBDB-4528-AFC4-8A3ADC10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AADB5F-16FA-41EE-A582-08B5D6BA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0E99-8134-419E-B256-6EA756698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50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1EF60-30AB-46F1-97E9-98B6A477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39E0DB-E4DA-48A5-BA85-5DD54E39B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F08341-12C7-43C1-A79D-55D6C9AD4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360C3-5177-4F83-AAE6-0477AFC5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2717-A169-487D-BE33-60A14BC46A2F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7F006C-83FC-4953-AB0E-35FB8941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27AC67-6990-4B4A-914A-181C0322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0E99-8134-419E-B256-6EA756698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16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A8181-A003-4900-9B6E-6D008F61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041C25-641B-4374-B7DC-14009E329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0155AB-4A23-4AE3-ABBC-2332062FC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844E25-2C76-4103-BAD7-09119A01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2717-A169-487D-BE33-60A14BC46A2F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C26612-A8D9-4B7C-B317-D5910845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8C6B1D-7C49-4711-B8C0-47ECBBC5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0E99-8134-419E-B256-6EA756698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35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11AB87-32A2-4FBC-88D0-0D6F6706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B54636-46A7-4B59-A3E1-340FC1A55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466D7C-AA07-40CF-B4E4-6832C8A23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92717-A169-487D-BE33-60A14BC46A2F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A066E-0B86-4458-B018-C79AD3B8A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99489-4959-4110-8617-496B4601A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40E99-8134-419E-B256-6EA756698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46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8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C0E95-5935-4464-AA33-2807F291F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25</a:t>
            </a:r>
            <a:r>
              <a:rPr lang="ko-KR" altLang="en-US" dirty="0"/>
              <a:t>일 발표 문제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9D4B95-13CB-4C21-AEB3-34BB0373C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이동석</a:t>
            </a:r>
          </a:p>
        </p:txBody>
      </p:sp>
    </p:spTree>
    <p:extLst>
      <p:ext uri="{BB962C8B-B14F-4D97-AF65-F5344CB8AC3E}">
        <p14:creationId xmlns:p14="http://schemas.microsoft.com/office/powerpoint/2010/main" val="163695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A16D6-B759-4129-9319-6CD6ED0D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원판 돌리기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7E1D82-1436-4317-B87C-8A5D1F061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https://www.acmicpc.net/problem/17822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908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9037D-5A8A-4BFC-B968-665C5F53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시뮬레이션 문제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60E08-2DF2-45FE-88D8-39E993590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어떻게 접근 할까</a:t>
            </a:r>
            <a:r>
              <a:rPr lang="en-US" altLang="ko-KR" dirty="0"/>
              <a:t>?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명령어 대로 조건에 해당하는 원판들을 돌린다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2-1</a:t>
            </a:r>
            <a:r>
              <a:rPr lang="ko-KR" altLang="en-US" dirty="0"/>
              <a:t>인접하면서 수가 같은 것을 모두 찾는다</a:t>
            </a:r>
            <a:r>
              <a:rPr lang="en-US" altLang="ko-KR" dirty="0"/>
              <a:t>.</a:t>
            </a:r>
            <a:r>
              <a:rPr lang="ko-KR" altLang="en-US" dirty="0"/>
              <a:t>그러한 수가 있는 경우에는 원판에서 인접하면서 같은 수를 모두 지운다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2-2 </a:t>
            </a:r>
            <a:r>
              <a:rPr lang="ko-KR" altLang="en-US" dirty="0"/>
              <a:t>없는 경우에는 원판에 적힌 수의 평균을 구하고</a:t>
            </a:r>
            <a:r>
              <a:rPr lang="en-US" altLang="ko-KR" dirty="0"/>
              <a:t>, </a:t>
            </a:r>
            <a:r>
              <a:rPr lang="ko-KR" altLang="en-US" dirty="0"/>
              <a:t>평균보다 큰 수에서 </a:t>
            </a:r>
            <a:r>
              <a:rPr lang="en-US" altLang="ko-KR" dirty="0"/>
              <a:t>1</a:t>
            </a:r>
            <a:r>
              <a:rPr lang="ko-KR" altLang="en-US" dirty="0"/>
              <a:t>을 빼고</a:t>
            </a:r>
            <a:r>
              <a:rPr lang="en-US" altLang="ko-KR" dirty="0"/>
              <a:t>, </a:t>
            </a:r>
            <a:r>
              <a:rPr lang="ko-KR" altLang="en-US" dirty="0"/>
              <a:t>작은 수에는 </a:t>
            </a:r>
            <a:r>
              <a:rPr lang="en-US" altLang="ko-KR" dirty="0"/>
              <a:t>1</a:t>
            </a:r>
            <a:r>
              <a:rPr lang="ko-KR" altLang="en-US" dirty="0"/>
              <a:t>을 더한다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82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52CF5-E7BB-44F6-B4D4-DF2A355C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시뮬레이션 문제다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49953-D7C2-4A1D-BBEE-9646DA28B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9" y="1027906"/>
            <a:ext cx="5779477" cy="44145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dirty="0"/>
              <a:t>최악의 케이스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원판도 </a:t>
            </a:r>
            <a:r>
              <a:rPr lang="en-US" altLang="ko-KR" dirty="0"/>
              <a:t>50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숫자도 각각 </a:t>
            </a:r>
            <a:r>
              <a:rPr lang="en-US" altLang="ko-KR" dirty="0"/>
              <a:t>50</a:t>
            </a:r>
            <a:r>
              <a:rPr lang="ko-KR" altLang="en-US" dirty="0"/>
              <a:t>개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그리고 명령어 </a:t>
            </a:r>
            <a:r>
              <a:rPr lang="en-US" altLang="ko-KR" dirty="0"/>
              <a:t>T </a:t>
            </a:r>
            <a:r>
              <a:rPr lang="ko-KR" altLang="en-US" dirty="0"/>
              <a:t>도 </a:t>
            </a:r>
            <a:r>
              <a:rPr lang="en-US" altLang="ko-KR" dirty="0"/>
              <a:t>50</a:t>
            </a:r>
            <a:r>
              <a:rPr lang="ko-KR" altLang="en-US" dirty="0"/>
              <a:t>개 라 해보자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최악의 경우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명령어 </a:t>
            </a:r>
            <a:r>
              <a:rPr lang="en-US" altLang="ko-KR" dirty="0"/>
              <a:t>1</a:t>
            </a:r>
            <a:r>
              <a:rPr lang="ko-KR" altLang="en-US" dirty="0"/>
              <a:t>개에 </a:t>
            </a:r>
            <a:r>
              <a:rPr lang="en-US" altLang="ko-KR" dirty="0"/>
              <a:t>50</a:t>
            </a:r>
            <a:r>
              <a:rPr lang="ko-KR" altLang="en-US" dirty="0"/>
              <a:t>개의 원판이 </a:t>
            </a:r>
            <a:r>
              <a:rPr lang="ko-KR" altLang="en-US" dirty="0" err="1"/>
              <a:t>움직이여야</a:t>
            </a:r>
            <a:r>
              <a:rPr lang="ko-KR" altLang="en-US" dirty="0"/>
              <a:t> 할 것이며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명령어 개수 </a:t>
            </a:r>
            <a:r>
              <a:rPr lang="en-US" altLang="ko-KR" dirty="0"/>
              <a:t>* 1</a:t>
            </a:r>
            <a:r>
              <a:rPr lang="ko-KR" altLang="en-US" dirty="0"/>
              <a:t>개의 명령어개 걸리는 최대시간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개의 명령어 </a:t>
            </a:r>
            <a:r>
              <a:rPr lang="en-US" altLang="ko-KR" dirty="0"/>
              <a:t>: </a:t>
            </a:r>
            <a:r>
              <a:rPr lang="ko-KR" altLang="en-US" dirty="0"/>
              <a:t>조건에 해당하는 원판을 돌린다 </a:t>
            </a:r>
            <a:r>
              <a:rPr lang="en-US" altLang="ko-KR" dirty="0"/>
              <a:t>+ </a:t>
            </a:r>
            <a:r>
              <a:rPr lang="ko-KR" altLang="en-US" dirty="0"/>
              <a:t>인접 여부를 탐색 하여 인접한 수를 지운다</a:t>
            </a:r>
            <a:r>
              <a:rPr lang="en-US" altLang="ko-KR" dirty="0"/>
              <a:t>. + </a:t>
            </a:r>
            <a:r>
              <a:rPr lang="ko-KR" altLang="en-US" dirty="0"/>
              <a:t>인접이 하나도 없는 경우 평균을 구하기 </a:t>
            </a:r>
            <a:r>
              <a:rPr lang="en-US" altLang="ko-KR" dirty="0"/>
              <a:t>+ </a:t>
            </a:r>
            <a:r>
              <a:rPr lang="ko-KR" altLang="en-US" dirty="0"/>
              <a:t>이어서 평균보다 </a:t>
            </a:r>
            <a:r>
              <a:rPr lang="ko-KR" altLang="en-US" dirty="0" err="1"/>
              <a:t>큰수에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을 빼고</a:t>
            </a:r>
            <a:r>
              <a:rPr lang="en-US" altLang="ko-KR" dirty="0"/>
              <a:t>, </a:t>
            </a:r>
            <a:r>
              <a:rPr lang="ko-KR" altLang="en-US" dirty="0"/>
              <a:t>작을 수에 </a:t>
            </a:r>
            <a:r>
              <a:rPr lang="en-US" altLang="ko-KR" dirty="0"/>
              <a:t>1 </a:t>
            </a:r>
            <a:r>
              <a:rPr lang="ko-KR" altLang="en-US" dirty="0"/>
              <a:t>더하기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3B8338-A791-47DA-9307-F99C00DE99A4}"/>
              </a:ext>
            </a:extLst>
          </p:cNvPr>
          <p:cNvSpPr/>
          <p:nvPr/>
        </p:nvSpPr>
        <p:spPr>
          <a:xfrm>
            <a:off x="1263162" y="1877007"/>
            <a:ext cx="37572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어떻게 접근 할까</a:t>
            </a:r>
            <a:r>
              <a:rPr lang="en-US" altLang="ko-KR" dirty="0"/>
              <a:t>?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명령어 대로 조건에 해당하는 원판들을 돌린다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2-1</a:t>
            </a:r>
            <a:r>
              <a:rPr lang="ko-KR" altLang="en-US" dirty="0"/>
              <a:t>인접하면서 수가 같은 것을 모두 찾는다</a:t>
            </a:r>
            <a:r>
              <a:rPr lang="en-US" altLang="ko-KR" dirty="0"/>
              <a:t>.</a:t>
            </a:r>
            <a:r>
              <a:rPr lang="ko-KR" altLang="en-US" dirty="0"/>
              <a:t>그러한 수가 있는 경우에는 원판에서 인접하면서 같은 수를 모두 지운다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2-2 </a:t>
            </a:r>
            <a:r>
              <a:rPr lang="ko-KR" altLang="en-US" dirty="0"/>
              <a:t>없는 경우에는 원판에 적힌 수의 평균을 구하고</a:t>
            </a:r>
            <a:r>
              <a:rPr lang="en-US" altLang="ko-KR" dirty="0"/>
              <a:t>, </a:t>
            </a:r>
            <a:r>
              <a:rPr lang="ko-KR" altLang="en-US" dirty="0"/>
              <a:t>평균보다 큰 수에서 </a:t>
            </a:r>
            <a:r>
              <a:rPr lang="en-US" altLang="ko-KR" dirty="0"/>
              <a:t>1</a:t>
            </a:r>
            <a:r>
              <a:rPr lang="ko-KR" altLang="en-US" dirty="0"/>
              <a:t>을 빼고</a:t>
            </a:r>
            <a:r>
              <a:rPr lang="en-US" altLang="ko-KR" dirty="0"/>
              <a:t>, </a:t>
            </a:r>
            <a:r>
              <a:rPr lang="ko-KR" altLang="en-US" dirty="0"/>
              <a:t>작은 수에는 </a:t>
            </a:r>
            <a:r>
              <a:rPr lang="en-US" altLang="ko-KR" dirty="0"/>
              <a:t>1</a:t>
            </a:r>
            <a:r>
              <a:rPr lang="ko-KR" altLang="en-US" dirty="0"/>
              <a:t>을 더한다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40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EDDE4-D2A3-454C-8DE6-D74CFF02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9C361-371D-4907-B1FB-20E313BB2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300" dirty="0"/>
              <a:t>최악의 케이스</a:t>
            </a:r>
            <a:r>
              <a:rPr lang="en-US" altLang="ko-KR" sz="1300" dirty="0"/>
              <a:t>.</a:t>
            </a:r>
          </a:p>
          <a:p>
            <a:pPr marL="0" indent="0">
              <a:buNone/>
            </a:pPr>
            <a:r>
              <a:rPr lang="ko-KR" altLang="en-US" sz="1300" dirty="0"/>
              <a:t>원판도 </a:t>
            </a:r>
            <a:r>
              <a:rPr lang="en-US" altLang="ko-KR" sz="1300" dirty="0"/>
              <a:t>50</a:t>
            </a:r>
            <a:r>
              <a:rPr lang="ko-KR" altLang="en-US" sz="1300" dirty="0"/>
              <a:t>개</a:t>
            </a:r>
            <a:r>
              <a:rPr lang="en-US" altLang="ko-KR" sz="1300" dirty="0"/>
              <a:t>, </a:t>
            </a:r>
            <a:r>
              <a:rPr lang="ko-KR" altLang="en-US" sz="1300" dirty="0"/>
              <a:t>숫자도 각각 </a:t>
            </a:r>
            <a:r>
              <a:rPr lang="en-US" altLang="ko-KR" sz="1300" dirty="0"/>
              <a:t>50</a:t>
            </a:r>
            <a:r>
              <a:rPr lang="ko-KR" altLang="en-US" sz="1300" dirty="0"/>
              <a:t>개</a:t>
            </a:r>
            <a:r>
              <a:rPr lang="en-US" altLang="ko-KR" sz="1300" dirty="0"/>
              <a:t>.</a:t>
            </a:r>
          </a:p>
          <a:p>
            <a:pPr marL="0" indent="0">
              <a:buNone/>
            </a:pPr>
            <a:r>
              <a:rPr lang="ko-KR" altLang="en-US" sz="1300" dirty="0"/>
              <a:t>그리고 명령어 </a:t>
            </a:r>
            <a:r>
              <a:rPr lang="en-US" altLang="ko-KR" sz="1300" dirty="0"/>
              <a:t>T </a:t>
            </a:r>
            <a:r>
              <a:rPr lang="ko-KR" altLang="en-US" sz="1300" dirty="0"/>
              <a:t>도 </a:t>
            </a:r>
            <a:r>
              <a:rPr lang="en-US" altLang="ko-KR" sz="1300" dirty="0"/>
              <a:t>50</a:t>
            </a:r>
            <a:r>
              <a:rPr lang="ko-KR" altLang="en-US" sz="1300" dirty="0"/>
              <a:t>개 라 해보자</a:t>
            </a:r>
            <a:r>
              <a:rPr lang="en-US" altLang="ko-KR" sz="1300" dirty="0"/>
              <a:t>.</a:t>
            </a:r>
          </a:p>
          <a:p>
            <a:pPr marL="0" indent="0">
              <a:buNone/>
            </a:pPr>
            <a:r>
              <a:rPr lang="ko-KR" altLang="en-US" sz="1300" dirty="0"/>
              <a:t>최악의 경우</a:t>
            </a:r>
            <a:endParaRPr lang="en-US" altLang="ko-KR" sz="1300" dirty="0"/>
          </a:p>
          <a:p>
            <a:pPr marL="0" indent="0">
              <a:buNone/>
            </a:pPr>
            <a:r>
              <a:rPr lang="ko-KR" altLang="en-US" sz="1300" dirty="0"/>
              <a:t>명령어 </a:t>
            </a:r>
            <a:r>
              <a:rPr lang="en-US" altLang="ko-KR" sz="1300" dirty="0"/>
              <a:t>1</a:t>
            </a:r>
            <a:r>
              <a:rPr lang="ko-KR" altLang="en-US" sz="1300" dirty="0"/>
              <a:t>개에 </a:t>
            </a:r>
            <a:r>
              <a:rPr lang="en-US" altLang="ko-KR" sz="1300" dirty="0"/>
              <a:t>50</a:t>
            </a:r>
            <a:r>
              <a:rPr lang="ko-KR" altLang="en-US" sz="1300" dirty="0"/>
              <a:t>개의 원판이 </a:t>
            </a:r>
            <a:r>
              <a:rPr lang="ko-KR" altLang="en-US" sz="1300" dirty="0" err="1"/>
              <a:t>움직이여야</a:t>
            </a:r>
            <a:r>
              <a:rPr lang="ko-KR" altLang="en-US" sz="1300" dirty="0"/>
              <a:t> 할 것이며</a:t>
            </a:r>
            <a:r>
              <a:rPr lang="en-US" altLang="ko-KR" sz="1300" dirty="0"/>
              <a:t>.</a:t>
            </a:r>
          </a:p>
          <a:p>
            <a:pPr marL="0" indent="0">
              <a:buNone/>
            </a:pPr>
            <a:endParaRPr lang="en-US" altLang="ko-KR" sz="1300" dirty="0"/>
          </a:p>
          <a:p>
            <a:pPr marL="0" indent="0">
              <a:buNone/>
            </a:pPr>
            <a:r>
              <a:rPr lang="ko-KR" altLang="en-US" sz="1300" dirty="0"/>
              <a:t>명령어 개수 </a:t>
            </a:r>
            <a:r>
              <a:rPr lang="en-US" altLang="ko-KR" sz="1300" dirty="0"/>
              <a:t>* 1</a:t>
            </a:r>
            <a:r>
              <a:rPr lang="ko-KR" altLang="en-US" sz="1300" dirty="0"/>
              <a:t>개의 명령어개 걸리는 최대시간</a:t>
            </a:r>
            <a:endParaRPr lang="en-US" altLang="ko-KR" sz="1300" dirty="0"/>
          </a:p>
          <a:p>
            <a:pPr marL="0" indent="0">
              <a:buNone/>
            </a:pP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1</a:t>
            </a:r>
            <a:r>
              <a:rPr lang="ko-KR" altLang="en-US" sz="1300" dirty="0"/>
              <a:t>개의 명령어 </a:t>
            </a:r>
            <a:r>
              <a:rPr lang="en-US" altLang="ko-KR" sz="1300" dirty="0"/>
              <a:t>: </a:t>
            </a:r>
            <a:r>
              <a:rPr lang="ko-KR" altLang="en-US" sz="1300" dirty="0"/>
              <a:t>조건에 해당하는 원판을 돌린다 </a:t>
            </a:r>
            <a:r>
              <a:rPr lang="en-US" altLang="ko-KR" sz="1300" dirty="0"/>
              <a:t>+ </a:t>
            </a:r>
            <a:r>
              <a:rPr lang="ko-KR" altLang="en-US" sz="1300" dirty="0"/>
              <a:t>인접 여부를 탐색 하여 인접한 수를 지운다</a:t>
            </a:r>
            <a:r>
              <a:rPr lang="en-US" altLang="ko-KR" sz="1300" dirty="0"/>
              <a:t>. + </a:t>
            </a:r>
            <a:r>
              <a:rPr lang="ko-KR" altLang="en-US" sz="1300" dirty="0"/>
              <a:t>인접이 하나도 없는 경우 평균을 구하기 </a:t>
            </a:r>
            <a:r>
              <a:rPr lang="en-US" altLang="ko-KR" sz="1300" dirty="0"/>
              <a:t>+ </a:t>
            </a:r>
            <a:r>
              <a:rPr lang="ko-KR" altLang="en-US" sz="1300" dirty="0"/>
              <a:t>이어서 평균보다 </a:t>
            </a:r>
            <a:r>
              <a:rPr lang="ko-KR" altLang="en-US" sz="1300" dirty="0" err="1"/>
              <a:t>큰수에</a:t>
            </a:r>
            <a:r>
              <a:rPr lang="ko-KR" altLang="en-US" sz="1300" dirty="0"/>
              <a:t> </a:t>
            </a:r>
            <a:r>
              <a:rPr lang="en-US" altLang="ko-KR" sz="1300" dirty="0"/>
              <a:t>1</a:t>
            </a:r>
            <a:r>
              <a:rPr lang="ko-KR" altLang="en-US" sz="1300" dirty="0"/>
              <a:t>을 빼고</a:t>
            </a:r>
            <a:r>
              <a:rPr lang="en-US" altLang="ko-KR" sz="1300" dirty="0"/>
              <a:t>, </a:t>
            </a:r>
            <a:r>
              <a:rPr lang="ko-KR" altLang="en-US" sz="1300" dirty="0"/>
              <a:t>작을 수에 </a:t>
            </a:r>
            <a:r>
              <a:rPr lang="en-US" altLang="ko-KR" sz="1300" dirty="0"/>
              <a:t>1 </a:t>
            </a:r>
            <a:r>
              <a:rPr lang="ko-KR" altLang="en-US" sz="1300" dirty="0"/>
              <a:t>더하기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&lt;= </a:t>
            </a:r>
            <a:r>
              <a:rPr lang="ko-KR" altLang="en-US" sz="1300" dirty="0"/>
              <a:t>조건에 해당하는 원판을 돌린다 </a:t>
            </a:r>
            <a:r>
              <a:rPr lang="en-US" altLang="ko-KR" sz="1300" dirty="0"/>
              <a:t>+ 50 * 50 + 50 * 50 + 50*50 </a:t>
            </a:r>
          </a:p>
          <a:p>
            <a:pPr marL="0" indent="0">
              <a:buNone/>
            </a:pPr>
            <a:r>
              <a:rPr lang="en-US" altLang="ko-KR" sz="1300" dirty="0"/>
              <a:t>=</a:t>
            </a:r>
            <a:r>
              <a:rPr lang="ko-KR" altLang="en-US" sz="1300" dirty="0"/>
              <a:t> 조건에 해당하는 원판을 돌린다 </a:t>
            </a:r>
            <a:r>
              <a:rPr lang="en-US" altLang="ko-KR" sz="1300" dirty="0"/>
              <a:t>+ 7500</a:t>
            </a:r>
          </a:p>
          <a:p>
            <a:pPr marL="0" indent="0">
              <a:buNone/>
            </a:pPr>
            <a:r>
              <a:rPr lang="ko-KR" altLang="en-US" sz="1300" dirty="0"/>
              <a:t>조건에 해당하는 원판을 돌린다는 것을 배열에 </a:t>
            </a:r>
            <a:r>
              <a:rPr lang="ko-KR" altLang="en-US" sz="1300" dirty="0" err="1"/>
              <a:t>구현했을때</a:t>
            </a:r>
            <a:r>
              <a:rPr lang="en-US" altLang="ko-KR" sz="1300" dirty="0"/>
              <a:t>, </a:t>
            </a:r>
            <a:r>
              <a:rPr lang="ko-KR" altLang="en-US" sz="1300" dirty="0"/>
              <a:t>해당 요소를 직접 옮긴다면</a:t>
            </a:r>
            <a:r>
              <a:rPr lang="en-US" altLang="ko-KR" sz="1300" dirty="0"/>
              <a:t> </a:t>
            </a:r>
            <a:r>
              <a:rPr lang="ko-KR" altLang="en-US" sz="1300" dirty="0"/>
              <a:t>원판의 모든 값의 위치가 바뀌므로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50 * 50 </a:t>
            </a:r>
            <a:r>
              <a:rPr lang="ko-KR" altLang="en-US" sz="1300" dirty="0"/>
              <a:t>이 </a:t>
            </a:r>
            <a:r>
              <a:rPr lang="ko-KR" altLang="en-US" sz="1300" dirty="0" err="1"/>
              <a:t>최대고</a:t>
            </a:r>
            <a:r>
              <a:rPr lang="en-US" altLang="ko-KR" sz="1300" dirty="0"/>
              <a:t>, </a:t>
            </a:r>
          </a:p>
          <a:p>
            <a:pPr marL="0" indent="0">
              <a:buNone/>
            </a:pPr>
            <a:r>
              <a:rPr lang="ko-KR" altLang="en-US" sz="1300" dirty="0"/>
              <a:t>만약에 상위 인덱스만을 바꿔 간다면 </a:t>
            </a:r>
            <a:r>
              <a:rPr lang="en-US" altLang="ko-KR" sz="1300" dirty="0"/>
              <a:t>, </a:t>
            </a:r>
            <a:r>
              <a:rPr lang="ko-KR" altLang="en-US" sz="1300" dirty="0"/>
              <a:t>원판의 상위 인덱스 에 해당하는 변수 </a:t>
            </a:r>
            <a:r>
              <a:rPr lang="ko-KR" altLang="en-US" sz="1300" dirty="0" err="1"/>
              <a:t>값만을</a:t>
            </a:r>
            <a:r>
              <a:rPr lang="ko-KR" altLang="en-US" sz="1300" dirty="0"/>
              <a:t> 바꾸면 되므로 </a:t>
            </a:r>
            <a:r>
              <a:rPr lang="en-US" altLang="ko-KR" sz="1300" dirty="0"/>
              <a:t>50 </a:t>
            </a:r>
            <a:r>
              <a:rPr lang="ko-KR" altLang="en-US" sz="1300" dirty="0"/>
              <a:t>이 최대</a:t>
            </a:r>
            <a:r>
              <a:rPr lang="en-US" altLang="ko-KR" sz="1300" dirty="0"/>
              <a:t>.</a:t>
            </a:r>
          </a:p>
          <a:p>
            <a:pPr marL="0" indent="0">
              <a:buNone/>
            </a:pPr>
            <a:endParaRPr lang="en-US" altLang="ko-KR" sz="1300" dirty="0"/>
          </a:p>
          <a:p>
            <a:pPr marL="0" indent="0">
              <a:buNone/>
            </a:pPr>
            <a:endParaRPr lang="ko-KR" altLang="en-US" sz="13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84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32047-A66B-4877-8828-B8D19238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001272-30B8-480B-918F-7844AB0DF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10000 * 50 = 50 </a:t>
            </a:r>
            <a:r>
              <a:rPr lang="ko-KR" altLang="en-US" dirty="0"/>
              <a:t>만</a:t>
            </a:r>
            <a:r>
              <a:rPr lang="en-US" altLang="ko-KR" dirty="0"/>
              <a:t>. ( 1</a:t>
            </a:r>
            <a:r>
              <a:rPr lang="ko-KR" altLang="en-US" dirty="0"/>
              <a:t>번 경우로 했을 때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r>
              <a:rPr lang="ko-KR" altLang="en-US" dirty="0"/>
              <a:t>충분히 </a:t>
            </a:r>
            <a:r>
              <a:rPr lang="ko-KR" altLang="en-US" dirty="0" err="1"/>
              <a:t>해볼만한</a:t>
            </a:r>
            <a:r>
              <a:rPr lang="ko-KR" altLang="en-US" dirty="0"/>
              <a:t> 값이다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하지만 나는 상위 인덱스를 바꾸는 것으로 구현하였다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233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E19A3-BC32-4D4B-BA92-B92654DC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7F640-4AFD-4339-9777-96527605F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코드 </a:t>
            </a:r>
            <a:r>
              <a:rPr lang="ko-KR" altLang="en-US" dirty="0" err="1"/>
              <a:t>를</a:t>
            </a:r>
            <a:r>
              <a:rPr lang="ko-KR" altLang="en-US" dirty="0"/>
              <a:t>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2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3AACC-C49A-44BE-9A7E-89078A0F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깨달은 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FEE0D7-4A72-42B6-B0AC-7AA2DE9B1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효율성과 단순함 사이에서 타협하자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솔직히 </a:t>
            </a:r>
            <a:r>
              <a:rPr lang="en-US" altLang="ko-KR" dirty="0"/>
              <a:t>1</a:t>
            </a:r>
            <a:r>
              <a:rPr lang="ko-KR" altLang="en-US" dirty="0"/>
              <a:t>번 방법으로 구현했다면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코딩도 쉽고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디버깅 하는 과정도 쉬웠을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라고</a:t>
            </a:r>
            <a:r>
              <a:rPr lang="ko-KR" altLang="en-US" dirty="0"/>
              <a:t> 판단한다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714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404</Words>
  <Application>Microsoft Office PowerPoint</Application>
  <PresentationFormat>와이드스크린</PresentationFormat>
  <Paragraphs>50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2월 25일 발표 문제.</vt:lpstr>
      <vt:lpstr>원판 돌리기</vt:lpstr>
      <vt:lpstr>시뮬레이션 문제.</vt:lpstr>
      <vt:lpstr>시뮬레이션 문제다.</vt:lpstr>
      <vt:lpstr>PowerPoint 프레젠테이션</vt:lpstr>
      <vt:lpstr>PowerPoint 프레젠테이션</vt:lpstr>
      <vt:lpstr>PowerPoint 프레젠테이션</vt:lpstr>
      <vt:lpstr>깨달은 점.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2월 25일 발표 문제.</dc:title>
  <dc:creator>이 동석</dc:creator>
  <cp:lastModifiedBy>이 동석</cp:lastModifiedBy>
  <cp:revision>2</cp:revision>
  <dcterms:created xsi:type="dcterms:W3CDTF">2020-02-21T07:34:57Z</dcterms:created>
  <dcterms:modified xsi:type="dcterms:W3CDTF">2020-02-21T07:50:43Z</dcterms:modified>
</cp:coreProperties>
</file>