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9290 0 0,'1'0'81'0'0,"-1"0"-1"0"0,0 0 1 0 0,0-1-1 0 0,0 1 1 0 0,0 0-1 0 0,0 0 1 0 0,0 0-1 0 0,1 0 1 0 0,-1 0-1 0 0,0 0 1 0 0,0-1-1 0 0,0 1 1 0 0,0 0-1 0 0,1 0 1 0 0,-1 0 0 0 0,0 0-1 0 0,0 0 1 0 0,0 0-1 0 0,0 0 1 0 0,1 0-1 0 0,-1 0 1 0 0,0 0-1 0 0,0 0 1 0 0,0 0-1 0 0,1 0 1 0 0,-1 0-1 0 0,0 0 1 0 0,0 0 0 0 0,0 0-1 0 0,0 0 1 0 0,1 0-1 0 0,-1 0 1 0 0,0 0-1 0 0,0 0 1 0 0,0 1-1 0 0,0-1 1 0 0,1 0-1 0 0,-1 0 1 0 0,0 0-1 0 0,0 0 1 0 0,0 0-1 0 0,0 0 1 0 0,0 1 0 0 0,0-1-1 0 0,1 0 1 0 0,-1 0-81 0 0,-2 8 1706 0 0,1-5-1795 0 0,2 25 795 0 0,8-3 208 0 0,-3-13-744 0 0,-1 0 0 0 0,-1 0-1 0 0,0 1 1 0 0,-1 0 0 0 0,0-1 0 0 0,-1 1-1 0 0,-1 0 1 0 0,1 0 0 0 0,-2 12-170 0 0,-12 88 403 0 0,6-73-201 0 0,2 0 1 0 0,1 1-1 0 0,3 0 0 0 0,1 0 1 0 0,5 28-203 0 0,1-26 128 0 0,-1 1-1 0 0,-3 0 1 0 0,-1 1 0 0 0,-2-1 0 0 0,-2 0 0 0 0,-2 2-128 0 0,-1 7 48 0 0,2 2 0 0 0,3-1 0 0 0,3 8-48 0 0,9 56 51 0 0,-6-76 52 0 0,-2 0 1 0 0,-2 1-1 0 0,-3 30-103 0 0,-9 26 182 0 0,-3 38 70 0 0,12-111-178 0 0,1-1 0 0 0,2 1 0 0 0,0-1 0 0 0,4 12-74 0 0,1 6 136 0 0,-1 1 1 0 0,-1 30-137 0 0,-6-41 98 0 0,-2 0 0 0 0,-1 0-1 0 0,-7 32-97 0 0,3-23 107 0 0,-2 38-107 0 0,10-76 2 0 0,0 0 0 0 0,0 0-1 0 0,1 0 1 0 0,0 0 0 0 0,0 0 0 0 0,0-1 0 0 0,0 1-1 0 0,0 0 1 0 0,3 3-2 0 0,4 20 61 0 0,-8 19 342 0 0,0-45-394 0 0,0-1 0 0 0,0 0 1 0 0,0 1-1 0 0,0-1 0 0 0,0 0 0 0 0,0 1 0 0 0,0-1 0 0 0,0 0 0 0 0,1 0 1 0 0,-1 1-1 0 0,0-1 0 0 0,0 0 0 0 0,0 1 0 0 0,1-1 0 0 0,-1 0 1 0 0,0 0-1 0 0,0 0 0 0 0,1 1 0 0 0,-1-1 0 0 0,0 0 0 0 0,0 0 0 0 0,1 0 1 0 0,-1 0-1 0 0,0 1 0 0 0,1-1 0 0 0,-1 0 0 0 0,0 0 0 0 0,1 0 0 0 0,-1 0 1 0 0,0 0-1 0 0,1 0 0 0 0,-1 0-9 0 0,0 0 6 0 0,0 0 0 0 0,0 0 1 0 0,-1 0-1 0 0,1 0 0 0 0,0 0 1 0 0,0 0-1 0 0,0 1 0 0 0,0-1 0 0 0,-1 0 1 0 0,1 0-1 0 0,0 0 0 0 0,0 0 0 0 0,0 0 1 0 0,0 0-1 0 0,0 0 0 0 0,-1 1 0 0 0,1-1 1 0 0,0 0-1 0 0,0 0 0 0 0,0 0 0 0 0,0 0 1 0 0,0 0-1 0 0,0 1 0 0 0,0-1 1 0 0,0 0-1 0 0,0 0 0 0 0,0 0 0 0 0,-1 0 1 0 0,1 1-1 0 0,0-1 0 0 0,0 0 0 0 0,0 0 1 0 0,0 0-1 0 0,0 1 0 0 0,0-1 0 0 0,0 0 1 0 0,0 0-1 0 0,1 0 0 0 0,-1 0 1 0 0,0 1-1 0 0,0-1 0 0 0,0 0 0 0 0,0 0 1 0 0,0 0-1 0 0,0 0 0 0 0,0 1 0 0 0,0-1 1 0 0,0 0-1 0 0,0 0 0 0 0,1 0 0 0 0,-1 0 1 0 0,0 0-1 0 0,0 1 0 0 0,0-1 1 0 0,0 0-1 0 0,0 0 0 0 0,1 0 0 0 0,-1 0 1 0 0,0 0-1 0 0,0 0 0 0 0,0 0 0 0 0,0 0 1 0 0,1 0-1 0 0,-1 0 0 0 0,0 0 0 0 0,0 0 1 0 0,0 0-1 0 0,1 0-6 0 0,-5 4 45 0 0,0 1 1 0 0,0-1-1 0 0,1 0 0 0 0,0 1 1 0 0,0 0-1 0 0,0 0 0 0 0,1 0 1 0 0,0 0-1 0 0,-1 0 0 0 0,2 0 1 0 0,-1 0-1 0 0,1 1 0 0 0,0-1 1 0 0,0 1-1 0 0,0-1 0 0 0,0 5-45 0 0,-6 12 201 0 0,1-3-124 0 0,1-17-192 0 0,3-3 38 0 0,4 1 25 0 0,-3-3 199 0 0,-3-24-7574 0 0,5 2-803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9114 0 0,'34'-4'2070'0'0,"0"2"1"0"0,15 1-2071 0 0,69 6 424 0 0,6 0-1958 0 0,-91-6 102 0 0,-2 1-3132 0 0,-22 1-313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17988 0 0,'392'-19'2730'0'0,"-102"1"-1315"0"0,374 24 856 0 0,0 44-1664 0 0,-405-22-455 0 0,127 12-27 0 0,-244-32-285 0 0,102-7 160 0 0,-232-2-49 0 0,-7 2-5 0 0,0-1 0 0 0,0-1 1 0 0,0 1-1 0 0,0-1 0 0 0,0 0 0 0 0,0 0 1 0 0,0 0-1 0 0,0 0 0 0 0,0-1 0 0 0,1-1 54 0 0,-6 3-35 0 0,1 0-1 0 0,-1 0 0 0 0,0-1 1 0 0,1 1-1 0 0,-1 0 1 0 0,0 0-1 0 0,0-1 1 0 0,1 1-1 0 0,-1 0 0 0 0,0 0 1 0 0,0-1-1 0 0,0 1 1 0 0,1 0-1 0 0,-1-1 0 0 0,0 1 1 0 0,0 0-1 0 0,0-1 1 0 0,0 1-1 0 0,0 0 0 0 0,1-1 1 0 0,-1 1-1 0 0,0 0 1 0 0,0-1-1 0 0,0 1 0 0 0,0-1 1 0 0,0 1-1 0 0,0 0 1 0 0,0-1-1 0 0,0 1 1 0 0,-1 0-1 0 0,1-1 0 0 0,0 1 1 0 0,0 0-1 0 0,0-1 36 0 0,-10-13-1417 0 0,-19-9-1787 0 0,28 22 2954 0 0,-20-12-4563 0 0,-1 0 0 0 0,-13-4 4813 0 0,21 10-1909 0 0,-18-10-4904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19900 0 0,'-25'17'551'0'0,"1"2"-1"0"0,0 1 1 0 0,2 0-1 0 0,0 2 1 0 0,-5 8-551 0 0,-4 3 64 0 0,-31 24-64 0 0,-70 43 391 0 0,62-48-826 0 0,-20 20 435 0 0,86-69-409 0 0,0 0 0 0 0,0 1 0 0 0,0 0 0 0 0,0 0 0 0 0,1 0 0 0 0,-1 0 0 0 0,1 0 0 0 0,0 1 0 0 0,0 0 0 0 0,1-1 0 0 0,-1 1 0 0 0,1 0 0 0 0,-1 3 409 0 0,0 0-8779 0 0,15-9 1234 0 0</inkml:trace>
  <inkml:trace contextRef="#ctx0" brushRef="#br0" timeOffset="1">660 91 23781 0 0,'-33'35'1472'0'0,"3"9"-1704"0"0,-9 12-536 0 0,6 7-472 0 0,3-12-745 0 0,-2-4-1479 0 0,-16-17-1833 0 0,0 8-3785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24205 0 0,'-28'11'1288'0'0,"2"3"-1536"0"0,-11 5-288 0 0,1 9-256 0 0,0 5-440 0 0,-5 5-1233 0 0,-8-2-2416 0 0,-2-1-4689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7178 0 0,'1'0'65'0'0,"0"-1"1"0"0,0 1 0 0 0,0 0-1 0 0,0 0 1 0 0,1 0 0 0 0,-1 0-1 0 0,0 0 1 0 0,0 0 0 0 0,0 0-1 0 0,0 0 1 0 0,1 0 0 0 0,-1 1 0 0 0,0-1-1 0 0,0 0 1 0 0,0 1 0 0 0,0-1-1 0 0,0 1 1 0 0,0-1 0 0 0,0 1-1 0 0,0 0 1 0 0,0-1 0 0 0,1 1-66 0 0,-1 1 58 0 0,1 0-1 0 0,-1 0 1 0 0,1 0 0 0 0,-1 0 0 0 0,0 0-1 0 0,0 0 1 0 0,0 0 0 0 0,0 0 0 0 0,0 0 0 0 0,0 0-1 0 0,0 2-57 0 0,1 7 72 0 0,0 0 1 0 0,0 0-1 0 0,-2 0 0 0 0,1 7-72 0 0,-1-14 40 0 0,-1 84-1506 0 0,-6 25 1466 0 0,2-38-1252 0 0,3-28 323 0 0,-4-33-711 0 0,9 4-2652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55 6177 0 0,'5'-11'1025'0'0,"-3"8"-556"0"0,-1 0-1 0 0,1 0 0 0 0,-1 0 1 0 0,0-1-1 0 0,0 1 0 0 0,0 0 0 0 0,0-1 1 0 0,0 1-1 0 0,-1-1 0 0 0,1 1 0 0 0,-1-2-468 0 0,-1 4 57 0 0,1 1 1 0 0,-1 0-1 0 0,1 0 0 0 0,-1-1 0 0 0,1 1 0 0 0,-1 0 0 0 0,1 0 0 0 0,-1 0 0 0 0,1 0 0 0 0,-1 0 1 0 0,1 0-1 0 0,-1 0 0 0 0,1 0 0 0 0,-1 0 0 0 0,1 0 0 0 0,-1 0 0 0 0,1 0 0 0 0,-1 0 0 0 0,1 0 1 0 0,-1 1-1 0 0,1-1 0 0 0,-1 0 0 0 0,1 0 0 0 0,-1 0 0 0 0,1 1 0 0 0,-1-1 0 0 0,1 0 1 0 0,0 1-1 0 0,-1-1 0 0 0,1 0 0 0 0,-1 1 0 0 0,1-1 0 0 0,0 1 0 0 0,-1-1-57 0 0,-14 15-31 0 0,15-15 57 0 0,-18 20 31 0 0,1 2 0 0 0,-9 15-57 0 0,-52 97 108 0 0,30-49-106 0 0,36-66 7 0 0,8-12 95 0 0,-1-1 1 0 0,1 1 0 0 0,0 0-1 0 0,1 1 1 0 0,0-1 0 0 0,0 1-1 0 0,0 0-104 0 0,3-8 19 0 0,0 0 0 0 0,0 1 0 0 0,1-1 0 0 0,-1 0 0 0 0,0 0 1 0 0,0 0-1 0 0,0 1 0 0 0,1-1 0 0 0,-1 0 0 0 0,0 0 0 0 0,0 0 0 0 0,0 0 0 0 0,1 0 0 0 0,-1 1 0 0 0,0-1 0 0 0,0 0 0 0 0,1 0 0 0 0,-1 0 0 0 0,0 0 0 0 0,0 0 0 0 0,1 0 0 0 0,-1 0 0 0 0,0 0 0 0 0,0 0 0 0 0,1 0 0 0 0,-1 0 0 0 0,0 0 0 0 0,0 0 0 0 0,1 0 0 0 0,-1 0 0 0 0,0 0 1 0 0,0 0-1 0 0,1 0 0 0 0,-1 0 0 0 0,0-1 0 0 0,0 1 0 0 0,1 0 0 0 0,-1 0 0 0 0,0 0 0 0 0,0 0 0 0 0,0-1 0 0 0,1 1 0 0 0,-1 0 0 0 0,0 0-19 0 0,18-8 160 0 0,-13 6-75 0 0,4-1-59 0 0,0 1 0 0 0,0 0 0 0 0,1 0 1 0 0,-1 0-1 0 0,0 2 0 0 0,1-1 0 0 0,-1 1 0 0 0,1 0 0 0 0,-1 1 0 0 0,1 0 0 0 0,0 1-26 0 0,22 4 25 0 0,0 3-1 0 0,17 6-24 0 0,-8-2-232 0 0,-17-5-1112 0 0,2 0-1962 0 0,-15-7-1690 0 0,-4 1-560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8346 0 0,'5'-3'365'0'0,"-1"1"0"0"0,1 0 1 0 0,-1-1-1 0 0,1 2 1 0 0,0-1-1 0 0,0 0 0 0 0,-1 1 1 0 0,1 0-1 0 0,0 0 0 0 0,0 0 1 0 0,1 1-1 0 0,-1 0 0 0 0,4 0-365 0 0,28-4 208 0 0,141-46-1295 0 0,-68 18-4785 0 0,-82 25 744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27 1896 0 0,'0'-1'204'0'0,"0"0"0"0"0,-1-1 0 0 0,1 1-1 0 0,-1-1 1 0 0,1 1 0 0 0,-1 0 0 0 0,0 0-1 0 0,1-1 1 0 0,-1 1 0 0 0,0 0 0 0 0,0 0-1 0 0,0 0 1 0 0,0 0 0 0 0,0 0 0 0 0,0 0-1 0 0,0 0 1 0 0,0 0 0 0 0,0 0 0 0 0,-1 0-1 0 0,1 1 1 0 0,0-1 0 0 0,-1 1-1 0 0,1-1 1 0 0,0 1 0 0 0,-2-1-204 0 0,1 1 300 0 0,-1-1 1 0 0,0 1-1 0 0,1 0 0 0 0,-1 0 1 0 0,1 0-1 0 0,-1 1 0 0 0,0-1 0 0 0,1 1 1 0 0,-1-1-1 0 0,1 1 0 0 0,-1 0 1 0 0,1 0-1 0 0,-1 0 0 0 0,0 1-300 0 0,0-1 179 0 0,1 1 0 0 0,-1 0 0 0 0,1 0 0 0 0,-1 0 0 0 0,1 0 0 0 0,0 0 0 0 0,0 1 0 0 0,0-1 0 0 0,0 1 0 0 0,0-1 0 0 0,0 1 0 0 0,1 0 0 0 0,-1-1 0 0 0,1 1 0 0 0,0 0 0 0 0,0 0 0 0 0,0 0 0 0 0,0 1-179 0 0,-2 10 594 0 0,0 0-1 0 0,1 0 0 0 0,0 9-593 0 0,-2 18 796 0 0,-20 51-181 0 0,-3-1 1 0 0,-18 36-616 0 0,19-54 138 0 0,-71 212 83 0 0,41-92-194 0 0,4 20 91 0 0,-18 107-9 0 0,52-243 70 0 0,-4 0 0 0 0,-3-2 0 0 0,-18 36-179 0 0,7-24 285 0 0,-92 233 575 0 0,100-232-795 0 0,18-55 82 0 0,0-1 1 0 0,-2 0 0 0 0,-16 29-148 0 0,5-14 85 0 0,3 0 1 0 0,-11 37-86 0 0,-8 23 61 0 0,21-56-7 0 0,2 1 0 0 0,3 0 1 0 0,-7 54-55 0 0,7-34 120 0 0,-16 49-120 0 0,11-60 133 0 0,-4 0 1 0 0,-1-1 0 0 0,-4 0-134 0 0,10-24 38 0 0,2 2 1 0 0,1 0-1 0 0,1 7-38 0 0,-28 121 62 0 0,23-88-30 0 0,9-42-27 0 0,-59 274 65 0 0,66-296-74 0 0,-5 47-44 0 0,7-59 46 0 0,0 0 1 0 0,1 1-1 0 0,-1-1 1 0 0,0 0-1 0 0,-1 1 0 0 0,1-1 1 0 0,0 0-1 0 0,-1 1 0 0 0,1-1 1 0 0,-1 0-1 0 0,0 1 1 0 0,1-1-1 0 0,-1 0 0 0 0,0 0 2 0 0,0-2-145 0 0,0-1 0 0 0,0 0-1 0 0,0 0 1 0 0,1 0 0 0 0,-1 0-1 0 0,0 0 1 0 0,1 0-1 0 0,-1 0 1 0 0,1 0 0 0 0,-1 0-1 0 0,1-1 1 0 0,0 1 0 0 0,0 0-1 0 0,-1 0 1 0 0,1 0-1 0 0,0 0 1 0 0,0-1 0 0 0,0 1-1 0 0,0 0 1 0 0,0 0-1 0 0,0 0 1 0 0,0 0 0 0 0,1-1-1 0 0,-1 1 146 0 0,9-33-3544 0 0,-7 27 2542 0 0,1-3-692 0 0,0 0 0 0 0,-1-1 1 0 0,0-10 1693 0 0,1-1-2191 0 0,7-10-4237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0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4177 0 0,'0'1'58'0'0,"1"0"-1"0"0,-1 0 1 0 0,0 0-1 0 0,1 0 1 0 0,-1 0 0 0 0,1 0-1 0 0,0 0 1 0 0,-1 0-1 0 0,1 0 1 0 0,0 0 0 0 0,0 0-1 0 0,-1 0 1 0 0,1 0 0 0 0,0-1-1 0 0,0 1 1 0 0,0 0-1 0 0,0-1 1 0 0,0 1 0 0 0,0 0-1 0 0,0-1 1 0 0,0 0-1 0 0,0 1 1 0 0,0-1 0 0 0,0 1-1 0 0,1-1 1 0 0,-1 0 0 0 0,0 0-1 0 0,0 0 1 0 0,0 0-1 0 0,1 0-57 0 0,37 3 623 0 0,4-4 1118 0 0,1 2-1 0 0,-1 2 1 0 0,0 1 0 0 0,18 6-1741 0 0,1 4 1201 0 0,0 2 1 0 0,41 17-1202 0 0,-102-33 62 0 0,-1 1-1 0 0,1-1 1 0 0,-1 0-1 0 0,1 0 1 0 0,0 0-1 0 0,-1 0 1 0 0,1 1 0 0 0,-1-1-1 0 0,1 0 1 0 0,-1 1-1 0 0,1-1 1 0 0,-1 0-1 0 0,1 1 1 0 0,-1-1-1 0 0,1 1 1 0 0,-1-1 0 0 0,0 1-1 0 0,1-1 1 0 0,-1 1-1 0 0,1-1 1 0 0,-1 1-1 0 0,0-1-61 0 0,-5 10 2772 0 0,-5 4-2441 0 0,-1 12 288 0 0,0 1 0 0 0,-3 17-619 0 0,-10 25 365 0 0,-85 177-1022 0 0,107-239-1035 0 0,4-6-1242 0 0,8-11-2953 0 0,3-4-1368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7954 0 0,'-8'0'220'0'0,"0"0"0"0"0,1 0 0 0 0,-1 1 0 0 0,0 1 0 0 0,1-1 1 0 0,-1 1-1 0 0,1 1 0 0 0,0-1 0 0 0,0 1 0 0 0,0 0 0 0 0,0 1 0 0 0,0 0 1 0 0,1 0-1 0 0,-1 0 0 0 0,1 1 0 0 0,0 0 0 0 0,0 0 0 0 0,1 1-220 0 0,-14 13 157 0 0,1 0 0 0 0,0 2-1 0 0,2 0 1 0 0,-8 14-157 0 0,5-6 502 0 0,1 1-1 0 0,2 1 1 0 0,-5 14-502 0 0,16-33 126 0 0,0 0 0 0 0,1 0 0 0 0,1 1-1 0 0,0-1 1 0 0,0 1 0 0 0,1 0 0 0 0,1 0-1 0 0,0 0 1 0 0,1 0 0 0 0,1 10-126 0 0,-1-20 13 0 0,1-1 1 0 0,0 1 0 0 0,-1 0-1 0 0,1-1 1 0 0,0 1-1 0 0,0-1 1 0 0,1 1-1 0 0,-1-1 1 0 0,1 1-1 0 0,-1-1 1 0 0,1 0-1 0 0,0 0 1 0 0,0 0 0 0 0,-1 0-1 0 0,2 0 1 0 0,-1 0-1 0 0,0 0 1 0 0,0-1-1 0 0,0 1 1 0 0,1-1-1 0 0,-1 0 1 0 0,1 1-1 0 0,-1-1 1 0 0,1 0-1 0 0,0-1 1 0 0,-1 1 0 0 0,1 0-1 0 0,0-1 1 0 0,-1 1-1 0 0,1-1 1 0 0,1 0-14 0 0,3 1 30 0 0,0-1 0 0 0,1 0 0 0 0,-1 0 1 0 0,0-1-1 0 0,0 0 0 0 0,0 0 0 0 0,0-1 0 0 0,0 0 1 0 0,-1 0-1 0 0,1-1 0 0 0,5-2-30 0 0,-6 2-23 0 0,-1 0 0 0 0,1-1-1 0 0,-1 0 1 0 0,0 0 0 0 0,0 0 0 0 0,0-1 0 0 0,-1 1-1 0 0,0-1 1 0 0,0 0 0 0 0,1-2 23 0 0,4-7-229 0 0,-1-1 1 0 0,0 0-1 0 0,0-3 229 0 0,17-33-477 0 0,-25 51 458 0 0,0-1 1 0 0,1 1-1 0 0,-1-1 0 0 0,1 1 1 0 0,-1-1-1 0 0,0 1 0 0 0,1-1 0 0 0,-1 1 1 0 0,1-1-1 0 0,0 1 0 0 0,-1-1 0 0 0,1 1 1 0 0,-1 0-1 0 0,1-1 0 0 0,0 1 1 0 0,-1 0-1 0 0,1 0 0 0 0,0-1 0 0 0,-1 1 1 0 0,1 0-1 0 0,0 0 0 0 0,-1 0 0 0 0,1 0 1 0 0,0 0-1 0 0,-1 0 0 0 0,1 0 1 0 0,0 0-1 0 0,-1 0 0 0 0,1 0 0 0 0,0 0 1 0 0,-1 1-1 0 0,1-1 0 0 0,0 0 0 0 0,-1 0 1 0 0,1 1-1 0 0,-1-1 0 0 0,1 0 1 0 0,0 1-1 0 0,-1-1 19 0 0,31 24 16 0 0,-6-4 406 0 0,-22-19-349 0 0,0-1 0 0 0,0 1-1 0 0,0 0 1 0 0,0-1 0 0 0,0 0 0 0 0,0 0-1 0 0,0 0 1 0 0,0 0 0 0 0,0 0 0 0 0,1 0 0 0 0,-1-1-1 0 0,0 0 1 0 0,0 1 0 0 0,0-1 0 0 0,-1 0-1 0 0,1-1 1 0 0,0 1 0 0 0,0 0 0 0 0,0-1-1 0 0,-1 0 1 0 0,1 1 0 0 0,-1-1 0 0 0,3-2-73 0 0,-5 3 23 0 0,0 1 0 0 0,0-1 0 0 0,1 1 0 0 0,-1-1 0 0 0,0 1 1 0 0,0-1-1 0 0,0 0 0 0 0,0 1 0 0 0,0-1 0 0 0,1 1 0 0 0,-1-1 0 0 0,0 1 0 0 0,0-1 0 0 0,-1 0 1 0 0,1 1-1 0 0,0-1 0 0 0,0 1 0 0 0,0-1 0 0 0,0 0 0 0 0,0 1 0 0 0,-1-1 0 0 0,1 1 1 0 0,0-1-1 0 0,0 1 0 0 0,-1-1 0 0 0,1 1 0 0 0,0-1 0 0 0,-1 1 0 0 0,1 0 0 0 0,-1-1 1 0 0,1 1-1 0 0,-1-1 0 0 0,1 1 0 0 0,-1 0 0 0 0,1-1 0 0 0,-1 1 0 0 0,1 0 0 0 0,-1 0 1 0 0,1-1-1 0 0,-1 1 0 0 0,1 0 0 0 0,-1 0 0 0 0,1 0 0 0 0,-1 0 0 0 0,0 0 0 0 0,1-1 1 0 0,-1 1-1 0 0,1 0-23 0 0,-3 0 13 0 0,0-1 1 0 0,0 0-1 0 0,0 1 0 0 0,0 0 1 0 0,0 0-1 0 0,-1 0 1 0 0,1 0-1 0 0,0 0 1 0 0,0 1-14 0 0,-3 1-34 0 0,1 0 1 0 0,-1 0-1 0 0,1 1 1 0 0,0 0-1 0 0,-1 0 1 0 0,1 1-1 0 0,1-1 1 0 0,-1 1-1 0 0,1 0 1 0 0,-1 0-1 0 0,1 1 1 0 0,0-1-1 0 0,-1 4 34 0 0,-9 11-1433 0 0,1 0 0 0 0,-8 18 1433 0 0,17-29-691 0 0,-1 5-2419 0 0,12-18 765 0 0,14-18 1004 0 0,15-27 1263 0 0,2 3 0 0 0,1 1 1 0 0,3 1-1 0 0,19-13 78 0 0,-59 56 85 0 0,0 1 0 0 0,0-1 1 0 0,1 0-1 0 0,-1 1 0 0 0,0-1 0 0 0,1 1 1 0 0,-1 0-1 0 0,0-1 0 0 0,1 1 0 0 0,0 1 1 0 0,1-2-86 0 0,-4 2 39 0 0,0 0 1 0 0,1 0-1 0 0,-1 0 1 0 0,0 0-1 0 0,0 0 0 0 0,1 0 1 0 0,-1 0-1 0 0,0 0 1 0 0,1 1-1 0 0,-1-1 1 0 0,0 0-1 0 0,0 0 1 0 0,1 0-1 0 0,-1 0 1 0 0,0 0-1 0 0,0 0 1 0 0,1 1-1 0 0,-1-1 0 0 0,0 0 1 0 0,0 0-1 0 0,1 0 1 0 0,-1 0-1 0 0,0 1 1 0 0,0-1-1 0 0,0 0 1 0 0,0 0-1 0 0,1 1 1 0 0,-1-1-1 0 0,0 0 1 0 0,0 0-1 0 0,0 1 0 0 0,0-1 1 0 0,0 0-1 0 0,0 1-39 0 0,-2 18 916 0 0,-18 37 715 0 0,-6 8-1631 0 0,5-14 183 0 0,20-47-181 0 0,-1 1 0 0 0,1 0 1 0 0,0-1-1 0 0,0 1 0 0 0,0 0 0 0 0,0-1 1 0 0,1 1-1 0 0,0 0-2 0 0,0-3-1 0 0,0 0 0 0 0,0 0 0 0 0,0 0 0 0 0,0-1 0 0 0,1 1 0 0 0,-1 0 0 0 0,0 0 1 0 0,1-1-1 0 0,-1 1 0 0 0,0 0 0 0 0,1 0 0 0 0,-1-1 0 0 0,1 1 0 0 0,-1-1 0 0 0,1 1 0 0 0,-1 0 0 0 0,1-1 1 0 0,0 1-1 0 0,-1-1 0 0 0,1 1 0 0 0,0-1 0 0 0,-1 0 0 0 0,1 1 0 0 0,0-1 0 0 0,0 0 0 0 0,-1 1 0 0 0,1-1 1 0 0,0 0-1 0 0,0 0 0 0 0,0 0 0 0 0,-1 1 0 0 0,1-1 0 0 0,0 0 0 0 0,0 0 0 0 0,0 0 0 0 0,0 0 1 0 0,-1-1-1 0 0,1 1 0 0 0,0 0 1 0 0,9 0 205 0 0,0 1 1 0 0,0-1 0 0 0,0 2 0 0 0,0 0-1 0 0,4 1-205 0 0,-10-2 64 0 0,1 0 0 0 0,-1 1 0 0 0,0 0-1 0 0,0 0 1 0 0,1 0 0 0 0,-1 1 0 0 0,-1-1-1 0 0,1 1 1 0 0,0 0 0 0 0,-1 0 0 0 0,1 0-1 0 0,2 3-63 0 0,-6-5 34 0 0,1 1 0 0 0,0-1 0 0 0,-1 1 1 0 0,1-1-1 0 0,-1 1 0 0 0,1-1 0 0 0,-1 0 0 0 0,1 1 0 0 0,-1 0 0 0 0,0-1 0 0 0,0 1 0 0 0,0-1 0 0 0,0 1 0 0 0,0-1 0 0 0,0 1 0 0 0,0-1 0 0 0,-1 1 0 0 0,1-1 0 0 0,-1 1 0 0 0,1-1 0 0 0,-1 1 0 0 0,1-1 0 0 0,-1 0 0 0 0,0 1 0 0 0,1-1 0 0 0,-1 0 0 0 0,-1 2-34 0 0,-4 6 76 0 0,-1 1 1 0 0,-1-1-1 0 0,-4 5-76 0 0,-1 1-362 0 0,1 0-302 0 0,6-8-401 0 0,1-1-1 0 0,0 1 1 0 0,0 1 0 0 0,0-1-1 0 0,-2 7 1066 0 0,6-12-893 0 0,1-4-762 0 0,4 0-2793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79 7162 0 0,'7'-27'2602'0'0,"-5"21"-1984"0"0,0 0-1 0 0,-1 0 1 0 0,1 1-1 0 0,-1-1 1 0 0,-1 0-1 0 0,1 0 1 0 0,-1-5-618 0 0,-5 28 4446 0 0,-16 77-3982 0 0,1-11-319 0 0,-4-2 1 0 0,-3 0-1 0 0,-3-2 0 0 0,-4-1 0 0 0,-17 24-145 0 0,37-76 66 0 0,-2-1 0 0 0,-1-1 1 0 0,-6 7-67 0 0,17-25 79 0 0,7-10-141 0 0,11-14-101 0 0,5 0 149 0 0,0 1 0 0 0,1 1 0 0 0,1 1 0 0 0,0 0 0 0 0,2 1 0 0 0,-1 2-1 0 0,1 0 1 0 0,3 0 14 0 0,-12 6 4 0 0,1 1 0 0 0,0 0-1 0 0,0 1 1 0 0,0 1-1 0 0,1 0 1 0 0,-1 0 0 0 0,1 2-1 0 0,0-1 1 0 0,-1 2-1 0 0,1 0 1 0 0,0 1 0 0 0,0 0-1 0 0,-1 1 1 0 0,1 0 0 0 0,1 1-4 0 0,-7 0 9 0 0,0 0 0 0 0,0 0 0 0 0,0 1 0 0 0,0 0 0 0 0,0 0 0 0 0,-1 0 0 0 0,0 1 0 0 0,0 1 1 0 0,0-1-1 0 0,-1 1 0 0 0,0 0 0 0 0,0 0 0 0 0,0 1 0 0 0,-1 0 0 0 0,0 0 0 0 0,0 0 0 0 0,-1 0 0 0 0,0 1 1 0 0,0 0-1 0 0,-1 0 0 0 0,1 0 0 0 0,-1 3-9 0 0,-1-3 28 0 0,0 0 1 0 0,0 1-1 0 0,-1-1 1 0 0,-1 1-1 0 0,1-1 0 0 0,-1 1 1 0 0,-1-1-1 0 0,1 1 1 0 0,-1-1-1 0 0,-1 0 1 0 0,0 1-1 0 0,0-1 1 0 0,0 0-1 0 0,-1 0 0 0 0,-1 1-28 0 0,2-3 51 0 0,-1-1 0 0 0,0 0 0 0 0,0 0 0 0 0,0 0 0 0 0,-1 0 0 0 0,0 0 0 0 0,0-1 0 0 0,0 0 0 0 0,0 1 0 0 0,0-1 0 0 0,-1-1-1 0 0,0 1 1 0 0,0-1 0 0 0,0 0 0 0 0,0 0 0 0 0,0 0 0 0 0,-1-1 0 0 0,1 0 0 0 0,-1 0 0 0 0,0 0 0 0 0,0-1 0 0 0,1 0 0 0 0,-5 1-51 0 0,-4-1 74 0 0,1-1 1 0 0,-1 0-1 0 0,1-1 1 0 0,-1 0-1 0 0,1-1 1 0 0,0-1-1 0 0,-1 0 1 0 0,1-1-1 0 0,-10-4-74 0 0,19 7-6 0 0,-2-1 13 0 0,-1-1 0 0 0,1 1 0 0 0,0-1 1 0 0,0 0-1 0 0,1 0 0 0 0,-4-3-7 0 0,7 4-55 0 0,1 1 0 0 0,-1 0 0 0 0,1-1 1 0 0,0 1-1 0 0,0-1 0 0 0,0 1 0 0 0,-1-1 0 0 0,1 0 0 0 0,1 1 1 0 0,-1-1-1 0 0,0 0 0 0 0,0 0 0 0 0,1 0 0 0 0,-1 0 1 0 0,1 0-1 0 0,-1 0 0 0 0,1 1 0 0 0,0-1 0 0 0,0 0 0 0 0,0 0 1 0 0,0 0-1 0 0,0 0 0 0 0,0 0 0 0 0,1-1 55 0 0,4-17-2583 0 0,1 0 1 0 0,1 1-1 0 0,1 0 0 0 0,0 0 1 0 0,10-15 2582 0 0,5-1-7002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 10298 0 0,'-1'0'222'0'0,"1"-1"0"0"0,-1 1 1 0 0,0 0-1 0 0,0 0 0 0 0,1-1 0 0 0,-1 1 0 0 0,0 0 0 0 0,0 0 1 0 0,1 0-1 0 0,-1 0 0 0 0,0 0 0 0 0,0 0 0 0 0,0 0 0 0 0,1 0 0 0 0,-1 0 1 0 0,0 0-1 0 0,0 0 0 0 0,1 0 0 0 0,-1 1 0 0 0,0-1 0 0 0,0 0 0 0 0,1 0 1 0 0,-1 1-1 0 0,0-1 0 0 0,1 1 0 0 0,-1-1 0 0 0,0 1 0 0 0,0 0-222 0 0,0 0 227 0 0,0 1 0 0 0,1 0 0 0 0,-1 0 0 0 0,0 0 0 0 0,0 0 0 0 0,1 0 0 0 0,0 0 0 0 0,-1 0 0 0 0,1 2-227 0 0,-2 6 124 0 0,-22 117 1490 0 0,-47 206-312 0 0,-60 194-297 0 0,90-337-789 0 0,35-150-636 0 0,1 1 0 0 0,3-1 0 0 0,1 32 420 0 0,1-71-97 0 0,0 0 1 0 0,0 1 0 0 0,0-1-1 0 0,0 0 1 0 0,0 1-1 0 0,1-1 1 0 0,-1 0-1 0 0,0 0 1 0 0,1 1-1 0 0,-1-1 1 0 0,1 0 0 0 0,-1 0-1 0 0,1 1 1 0 0,-1-1-1 0 0,1 0 1 0 0,0 0-1 0 0,-1 0 1 0 0,1 0-1 0 0,0 0 1 0 0,0 0 0 0 0,1 0 96 0 0,-1 0-164 0 0,0-1 1 0 0,0 0-1 0 0,-1 0 1 0 0,1 1-1 0 0,0-1 1 0 0,0 0 0 0 0,0 0-1 0 0,0 0 1 0 0,0 0-1 0 0,0 0 1 0 0,0-1-1 0 0,0 1 1 0 0,0 0 0 0 0,0 0-1 0 0,0-1 1 0 0,0 1-1 0 0,0 0 1 0 0,0-1-1 0 0,0 1 1 0 0,-1-1 0 0 0,2 0 163 0 0,5-3-1329 0 0,-1-1 1 0 0,1-1 0 0 0,-1 1 0 0 0,0-1-1 0 0,4-6 1329 0 0,27-35-5290 0 0,-16 22 1125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15 3025 0 0,'-7'-1'691'0'0,"-7"-2"2612"0"0,14 3-3192 0 0,-1 0 0 0 0,1-1 1 0 0,0 1-1 0 0,0 0 0 0 0,0 0 1 0 0,0 0-1 0 0,-1 0 0 0 0,1-1 1 0 0,0 1-1 0 0,0 0 0 0 0,0 0 1 0 0,0-1-1 0 0,0 1 0 0 0,0 0 1 0 0,0 0-1 0 0,0-1 0 0 0,-1 1 1 0 0,1 0-1 0 0,0 0 0 0 0,0-1 0 0 0,0 1 1 0 0,0 0-1 0 0,0 0 0 0 0,0-1 1 0 0,0 1-1 0 0,1 0 0 0 0,-1 0 1 0 0,0 0-1 0 0,0-1 0 0 0,0 1 1 0 0,0 0-1 0 0,0 0 0 0 0,0-1 1 0 0,0 1-1 0 0,0 0 0 0 0,1 0 1 0 0,-1 0-1 0 0,0-1 0 0 0,0 1 0 0 0,0 0 1 0 0,0 0-1 0 0,1 0 0 0 0,-1 0 1 0 0,0-1-1 0 0,0 1 0 0 0,1 0 1 0 0,-1 0-1 0 0,0 0 0 0 0,0 0-111 0 0,-16 7 5849 0 0,13-6-5811 0 0,0 0-1 0 0,0 0 1 0 0,0 0 0 0 0,0 1-1 0 0,0-1 1 0 0,0 1-1 0 0,-2 2-37 0 0,-2 2 110 0 0,1 1-1 0 0,0-1 0 0 0,0 2 0 0 0,1-1 1 0 0,0 1-1 0 0,0-1 0 0 0,0 1 1 0 0,1 1-1 0 0,1-1 0 0 0,-1 1 0 0 0,1-1 1 0 0,1 1-1 0 0,-2 8-109 0 0,3-12 35 0 0,0 1 1 0 0,0-1-1 0 0,1 0 0 0 0,0 1 1 0 0,0-1-1 0 0,1 0 1 0 0,-1 1-1 0 0,1-1 0 0 0,0 0 1 0 0,0 1-1 0 0,1-1 0 0 0,0 0 1 0 0,0 0-1 0 0,0 0 1 0 0,0-1-1 0 0,1 1 0 0 0,0 0 1 0 0,0-1-1 0 0,0 1 1 0 0,0-1-1 0 0,1 0 0 0 0,0 0 1 0 0,0-1-1 0 0,0 1-35 0 0,7 4 123 0 0,0-1 0 0 0,1 0 0 0 0,0 0 1 0 0,1-1-1 0 0,-1-1 0 0 0,1 0 0 0 0,0-1 0 0 0,0 0 0 0 0,1-1 0 0 0,-1 0 0 0 0,1-1-123 0 0,25 2 254 0 0,-1-1-1 0 0,1-3 0 0 0,12-1-253 0 0,6-2 207 0 0,1-4 0 0 0,19-5-207 0 0,6-6 165 0 0,-1-3-1 0 0,35-16-164 0 0,-95 27 277 0 0,-22 10-269 0 0,1 0 0 0 0,-1 0 0 0 0,0-1 0 0 0,0 1 0 0 0,0 0-1 0 0,0 0 1 0 0,0 0 0 0 0,0 0 0 0 0,0 0 0 0 0,0 0-1 0 0,0 0 1 0 0,0 0 0 0 0,0 0 0 0 0,1-1 0 0 0,-1 1 0 0 0,0 0-1 0 0,0 0 1 0 0,0 0 0 0 0,0 0 0 0 0,0 0 0 0 0,0 0-1 0 0,0 0 1 0 0,0-1 0 0 0,0 1 0 0 0,0 0 0 0 0,0 0 0 0 0,0 0-1 0 0,0 0 1 0 0,0 0 0 0 0,0 0 0 0 0,0 0 0 0 0,0-1-1 0 0,0 1 1 0 0,0 0 0 0 0,-1 0 0 0 0,1 0 0 0 0,0 0 0 0 0,0 0-1 0 0,0 0 1 0 0,0 0 0 0 0,0 0 0 0 0,0 0 0 0 0,0-1 0 0 0,0 1-1 0 0,0 0 1 0 0,0 0 0 0 0,0 0 0 0 0,-1 0 0 0 0,1 0-8 0 0,-14-4 214 0 0,-7 3-133 0 0,0 1 1 0 0,0 1-1 0 0,-1 1 1 0 0,1 1 0 0 0,0 0-1 0 0,-2 2-81 0 0,-2 0-226 0 0,0 0 0 0 0,-1-3 0 0 0,1 0 0 0 0,-3-1 226 0 0,21-1-472 0 0,0 0-1 0 0,0-1 1 0 0,0 0 0 0 0,0-1 0 0 0,0 1-1 0 0,0-1 1 0 0,-2-1 472 0 0,7 1-537 0 0,-1 1 0 0 0,1 0-1 0 0,-1-1 1 0 0,1 1 0 0 0,0-1 0 0 0,-1 0-1 0 0,1 1 1 0 0,0-1 0 0 0,0-1 537 0 0,1 1-748 0 0,-1 0 0 0 0,1 0 0 0 0,-1 0 0 0 0,1 0 0 0 0,0-1 0 0 0,0 1 0 0 0,0 0 0 0 0,0-1 0 0 0,0 1 0 0 0,1-1 0 0 0,-1 1 748 0 0,0-16-7099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224 179 2088 0 0,'37'-35'528'0'0,"-11"11"1926"0"0,19-24-2454 0 0,-37 38 1498 0 0,-1 0 0 0 0,0 0-1 0 0,0-1 1 0 0,0-3-1498 0 0,-6 14 157 0 0,-1-1 0 0 0,0 1 0 0 0,0 0 0 0 0,0 0 1 0 0,1-1-1 0 0,-1 1 0 0 0,0-1 0 0 0,0 1 0 0 0,0 0 0 0 0,0-1 0 0 0,0 1 0 0 0,0 0 0 0 0,0-1 0 0 0,0 1 0 0 0,0-1 1 0 0,0 1-1 0 0,0 0 0 0 0,0-1 0 0 0,0 1 0 0 0,0 0 0 0 0,0-1 0 0 0,0 1 0 0 0,0 0 0 0 0,0-1 0 0 0,-1 1 0 0 0,1-1 1 0 0,0 1-1 0 0,0 0 0 0 0,0 0 0 0 0,-1-1 0 0 0,1 1 0 0 0,0 0 0 0 0,0-1 0 0 0,-1 1 0 0 0,1 0 0 0 0,0 0 1 0 0,-1-1-1 0 0,1 1 0 0 0,0 0 0 0 0,-1 0-157 0 0,-19-3 2124 0 0,-24 9-1378 0 0,30-1-637 0 0,1 0 0 0 0,0 1 0 0 0,0 0 1 0 0,1 1-1 0 0,-1 1 0 0 0,2 0 0 0 0,-1 0 0 0 0,1 1 0 0 0,0 1 1 0 0,1 0-1 0 0,-9 10-109 0 0,-1 5 122 0 0,0 0 0 0 0,2 1-1 0 0,0 1 1 0 0,-10 24-122 0 0,21-36 9 0 0,0 0-1 0 0,1 0 0 0 0,0 0 1 0 0,1 1-1 0 0,1 0 0 0 0,1 0 1 0 0,0 0-1 0 0,1 1 0 0 0,1-1 1 0 0,1 1-1 0 0,0-1 0 0 0,1 4-8 0 0,0-13 4 0 0,-1-1-1 0 0,2 1 1 0 0,-1-1-1 0 0,1 0 1 0 0,0 1-1 0 0,0-1 1 0 0,1 0-1 0 0,-1 0 0 0 0,1-1 1 0 0,1 1-1 0 0,-1 0 1 0 0,1-1-1 0 0,0 0 1 0 0,0 0-1 0 0,1 0 1 0 0,-1-1-1 0 0,1 1 1 0 0,0-1-1 0 0,0 0 1 0 0,1 0-1 0 0,-1-1 0 0 0,1 0 1 0 0,0 0-1 0 0,0 0 1 0 0,0 0-1 0 0,0-1 1 0 0,2 0-4 0 0,4 2 53 0 0,1-1 1 0 0,-1 0-1 0 0,1-1 1 0 0,-1-1-1 0 0,4 1-53 0 0,-9-3-67 0 0,0 1-1 0 0,-1 0 0 0 0,1-1 0 0 0,0-1 1 0 0,-1 1-1 0 0,0-1 0 0 0,1 0 0 0 0,-1 0 1 0 0,0-1-1 0 0,0 0 0 0 0,1 0 68 0 0,-4 1-425 0 0,1 0-1 0 0,0-1 1 0 0,-1 1-1 0 0,0-1 1 0 0,0 0-1 0 0,1 0 1 0 0,-2 0-1 0 0,2-2 426 0 0,4-5-4506 0 0,0-2-3448 0 0,-5 7 2207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682 164 2633 0 0,'-2'-4'286'0'0,"0"1"0"0"0,1-1 1 0 0,0 0-1 0 0,0 0 0 0 0,0 1 1 0 0,0-1-1 0 0,1 0 0 0 0,-1 0 1 0 0,1 0-1 0 0,0 0 0 0 0,0 0 1 0 0,0 0-1 0 0,1 0 1 0 0,0 0-1 0 0,0-1-286 0 0,0-2 701 0 0,-1 1 0 0 0,1 0 1 0 0,-1 0-1 0 0,0 0 0 0 0,-1-4-701 0 0,1 8 210 0 0,-1 0 0 0 0,1 0-1 0 0,-1 0 1 0 0,1 0 0 0 0,-1 0 0 0 0,0 0 0 0 0,0 1 0 0 0,0-1-1 0 0,0 0 1 0 0,0 0 0 0 0,-1 1 0 0 0,1-1 0 0 0,0 1-1 0 0,-1-1 1 0 0,1 1 0 0 0,-1 0 0 0 0,1 0 0 0 0,-1-1-1 0 0,0 1-209 0 0,-7-3 251 0 0,1 0 0 0 0,-1 0-1 0 0,1 1 1 0 0,-1 0 0 0 0,0 1-1 0 0,0 0 1 0 0,-1 0 0 0 0,1 1-1 0 0,0 0 1 0 0,0 0 0 0 0,-1 1-1 0 0,1 1 1 0 0,-1 0-251 0 0,-23 2 392 0 0,1 2 1 0 0,0 1-1 0 0,-1 2-392 0 0,-1 1 288 0 0,1 0-1 0 0,0 3 1 0 0,1 0 0 0 0,0 3 0 0 0,-28 17-288 0 0,46-24 10 0 0,0 0 1 0 0,1 2 0 0 0,0 0 0 0 0,1 0 0 0 0,0 1 0 0 0,1 1 0 0 0,0 0 0 0 0,1 0 0 0 0,0 1 0 0 0,1 0 0 0 0,0 1-1 0 0,1 0 1 0 0,-5 13-11 0 0,11-20 11 0 0,-1 0-1 0 0,1 0 1 0 0,0 0-1 0 0,1 0 1 0 0,0 1-1 0 0,0-1 0 0 0,0 0 1 0 0,1 1-1 0 0,0-1 1 0 0,0 1-1 0 0,1-1 1 0 0,0 0-1 0 0,1 1 0 0 0,-1-1 1 0 0,1 0-1 0 0,1 0 1 0 0,-1 0-1 0 0,1 0 1 0 0,0-1-1 0 0,1 1 0 0 0,0-1 1 0 0,0 0-1 0 0,2 3-10 0 0,3 2 16 0 0,0-1 1 0 0,1 0-1 0 0,0-1 0 0 0,1 0 0 0 0,0 0 0 0 0,0-1 0 0 0,1-1 0 0 0,0 0 0 0 0,0 0 1 0 0,0-1-1 0 0,1-1 0 0 0,1 1-16 0 0,9 2 69 0 0,-1-1 0 0 0,1 0 1 0 0,0-2-1 0 0,0-1 0 0 0,0 0 0 0 0,0-2 1 0 0,1-1-1 0 0,0-1 0 0 0,-1 0 0 0 0,1-2 1 0 0,-1-1-1 0 0,0-1 0 0 0,0-1 0 0 0,20-7-69 0 0,275-99 342 0 0,-309 107-278 0 0,-1 1-1 0 0,0 0 1 0 0,1 1 0 0 0,0 0 0 0 0,0 0 0 0 0,-1 0-1 0 0,8 1-62 0 0,-15 5 36 0 0,0 0 0 0 0,-1 1 0 0 0,1-1 1 0 0,-1 1-1 0 0,0-1 0 0 0,0 1 1 0 0,-1-1-38 0 0,1-1 0 0 0,0-1 13 0 0,0-1 0 0 0,0 1 0 0 0,0-1 0 0 0,0 1 0 0 0,0-1-1 0 0,0 1 1 0 0,-1-1 0 0 0,1 0 0 0 0,0 1 0 0 0,-1-1 0 0 0,0 1 0 0 0,1-1 0 0 0,-1 0 0 0 0,0 1 0 0 0,1-1 0 0 0,-1 0 0 0 0,0 0 0 0 0,0 0-1 0 0,0 1 1 0 0,0-1 0 0 0,0 0 0 0 0,-1 0 0 0 0,1-1 0 0 0,0 1 0 0 0,0 0 0 0 0,-1 0-13 0 0,-13 15 35 0 0,14-15-124 0 0,-1 1 1 0 0,1-1-1 0 0,0 1 1 0 0,-1-1 0 0 0,1 1-1 0 0,-1-1 1 0 0,0 0-1 0 0,1 1 1 0 0,-1-1 0 0 0,0 0-1 0 0,0 0 1 0 0,1 0-1 0 0,-1-1 1 0 0,0 1-1 0 0,0 0 1 0 0,0-1 0 0 0,-1 1 88 0 0,-3 0-365 0 0,5 0 63 0 0,-1-1 0 0 0,1 0 0 0 0,0 1 0 0 0,-1-1 1 0 0,1 0-1 0 0,0 0 0 0 0,-1 0 0 0 0,1 0 0 0 0,0 0 0 0 0,-1 0 0 0 0,1 0 0 0 0,0-1 0 0 0,-1 1 0 0 0,1 0 0 0 0,0-1 0 0 0,-1 1 0 0 0,1-1 0 0 0,0 1 0 0 0,0-1 0 0 0,0 0 0 0 0,-1 1 0 0 0,1-1 0 0 0,0 0 1 0 0,0 0-1 0 0,0 0 0 0 0,0 0 0 0 0,0 0 0 0 0,1 0 0 0 0,-1 0 0 0 0,0 0 0 0 0,0-1 302 0 0,-25-30-4653 0 0,17 14-2454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7754 0 0,'1'0'254'0'0,"0"-1"0"0"0,0 1 1 0 0,0 0-1 0 0,0-1 1 0 0,0 1-1 0 0,0 0 0 0 0,0-1 1 0 0,0 1-1 0 0,0 0 0 0 0,0 0 1 0 0,0 0-1 0 0,0 0 0 0 0,0 0 1 0 0,0 0-1 0 0,0 0 1 0 0,0 1-1 0 0,0-1 0 0 0,0 0 1 0 0,0 0-1 0 0,1 1-254 0 0,24 8 1110 0 0,-19-6-593 0 0,34 15 915 0 0,1 2-1 0 0,31 21-1431 0 0,-43-22 103 0 0,2-2-1 0 0,-1-1 1 0 0,2-1-1 0 0,0-2 1 0 0,10 1-103 0 0,-19-8 55 0 0,2-2 0 0 0,-1 0 0 0 0,0-2 1 0 0,19-1-56 0 0,103-8 66 0 0,-93 3-165 0 0,0 2 0 0 0,45 4 99 0 0,-83 1-18 0 0,0 0 0 0 0,0 1 1 0 0,0 1-1 0 0,-1 1 0 0 0,0 0 0 0 0,0 1 0 0 0,10 7 18 0 0,-10-6 1 0 0,-1-1 0 0 0,1 0 0 0 0,0-1 0 0 0,1-1 0 0 0,-1 0 0 0 0,1-1-1 0 0,16 2 0 0 0,-10-6 18 0 0,1-1 0 0 0,-1-1 0 0 0,1-1 0 0 0,-1 0-1 0 0,0-2 1 0 0,4-2-18 0 0,-8 2-43 0 0,0 0-1 0 0,1 1 0 0 0,0 2 1 0 0,0-1-1 0 0,0 2 0 0 0,0 1 0 0 0,0 0 1 0 0,12 3 43 0 0,-26-2-11 0 0,1 0 0 0 0,-1 1-1 0 0,0 0 1 0 0,0 0 0 0 0,-1 0 0 0 0,1 1 0 0 0,0-1 0 0 0,-1 1 0 0 0,1 0 0 0 0,-1 1 0 0 0,0-1-1 0 0,2 3 12 0 0,6 7-2 0 0,0 1 0 0 0,-1 0 0 0 0,1 3 2 0 0,-3-4-6 0 0,0 0 0 0 0,1-1 0 0 0,1-1 0 0 0,3 3 6 0 0,-5-7-6 0 0,0 1 0 0 0,1-2 1 0 0,0 1-1 0 0,1-2 0 0 0,-1 1 1 0 0,1-1-1 0 0,0-1 0 0 0,0 0 1 0 0,1 0-1 0 0,-1-1 0 0 0,1-1 1 0 0,0 0-1 0 0,0 0 0 0 0,0-2 1 0 0,0 1-1 0 0,0-1 0 0 0,-1-1 1 0 0,10-1 5 0 0,21-6 59 0 0,0-1 1 0 0,-1-2-1 0 0,0-2 1 0 0,25-12-60 0 0,38-12 161 0 0,-84 31-68 0 0,1 2-1 0 0,0 0 1 0 0,0 1-1 0 0,0 1 1 0 0,1 1-1 0 0,-1 1 1 0 0,0 1 0 0 0,0 1-1 0 0,20 4-92 0 0,19 7 783 0 0,0 3 0 0 0,41 17-783 0 0,-32-9 31 0 0,-41-16-123 0 0,0 0 0 0 0,1-2 0 0 0,25 2 92 0 0,-36-6-654 0 0,-1-1 0 0 0,1-1 1 0 0,-1-1-1 0 0,0 0 1 0 0,1-1-1 0 0,-1-1 0 0 0,4-2 654 0 0,-19 5-362 0 0,11-5-2159 0 0,-7-2-2932 0 0,-7 3-990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 6745 0 0,'-1'-1'271'0'0,"-1"1"1"0"0,1-1-1 0 0,0 0 0 0 0,0 0 0 0 0,-1 1 0 0 0,1-1 0 0 0,-1 1 0 0 0,1 0 0 0 0,0-1 0 0 0,-1 1 0 0 0,1 0 0 0 0,-1 0 0 0 0,1-1 0 0 0,-1 1 0 0 0,1 0 0 0 0,-1 1 0 0 0,1-1 0 0 0,-1 0 0 0 0,1 0 0 0 0,-1 1-271 0 0,1 0 125 0 0,0 0 0 0 0,0 0-1 0 0,0 1 1 0 0,0-1 0 0 0,0 0-1 0 0,0 1 1 0 0,0-1 0 0 0,0 1-1 0 0,1-1 1 0 0,-1 1 0 0 0,0 0-1 0 0,1-1 1 0 0,-1 1 0 0 0,1 0-1 0 0,0-1 1 0 0,-1 1 0 0 0,1 0-125 0 0,-1 7 252 0 0,-1 1 0 0 0,2-1 1 0 0,-1 1-1 0 0,1 0 0 0 0,1-1 1 0 0,0 1-1 0 0,0-1 0 0 0,1 1 0 0 0,0-1 1 0 0,0 0-1 0 0,1 0 0 0 0,0 0 1 0 0,1 0-1 0 0,4 8-252 0 0,-5-12 81 0 0,0 1 0 0 0,1-1 0 0 0,-1 0 1 0 0,1 0-1 0 0,0 0 0 0 0,0-1 0 0 0,1 1 0 0 0,-1-1 0 0 0,1 0 0 0 0,0 0 1 0 0,0-1-1 0 0,0 1 0 0 0,1-1 0 0 0,-1 0 0 0 0,1-1 0 0 0,-1 1 0 0 0,1-1 1 0 0,0 0-1 0 0,0-1 0 0 0,0 1 0 0 0,0-1 0 0 0,1 0 0 0 0,0-1-81 0 0,6 0 110 0 0,0 0 0 0 0,0-2-1 0 0,0 0 1 0 0,-1 0 0 0 0,1-1 0 0 0,-1 0-1 0 0,0-1 1 0 0,0-1 0 0 0,0 0-1 0 0,0-1 1 0 0,-1 0 0 0 0,6-4-110 0 0,-8 4 56 0 0,-1 1 0 0 0,0-2-1 0 0,0 1 1 0 0,0-1 0 0 0,-1 0 0 0 0,0 0 0 0 0,-1-1-1 0 0,0 0 1 0 0,0-1 0 0 0,0 1 0 0 0,-1-1 0 0 0,0 0 0 0 0,-1 0-1 0 0,0 0 1 0 0,-1-1 0 0 0,1 0-56 0 0,-3 7 10 0 0,0 0-1 0 0,-1 0 1 0 0,1 1 0 0 0,-1-1 0 0 0,1 0-1 0 0,-1 0 1 0 0,0 0 0 0 0,0 1 0 0 0,0-1-1 0 0,0 0 1 0 0,-1 0 0 0 0,1 0 0 0 0,-1 1-1 0 0,0-1 1 0 0,0 0 0 0 0,0 1-1 0 0,0-1 1 0 0,0 0 0 0 0,0 1 0 0 0,-1 0-1 0 0,1-1 1 0 0,-1 1 0 0 0,0 0 0 0 0,1 0-1 0 0,-1-1 1 0 0,0 1 0 0 0,-1 1-1 0 0,1-1 1 0 0,0 0 0 0 0,0 0 0 0 0,-1 1-1 0 0,1 0 1 0 0,-1-1 0 0 0,-1 0-10 0 0,-3 0-446 0 0,0 0-1 0 0,0 0 1 0 0,0 0 0 0 0,0 1-1 0 0,-1 0 1 0 0,1 1 0 0 0,0-1-1 0 0,0 1 1 0 0,-1 1 0 0 0,1-1-1 0 0,0 1 1 0 0,-6 2 446 0 0,-9 0-7718 0 0,16-4 391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9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10362 0 0,'-10'36'3784'0'0,"-5"27"-3784"0"0,-10 89 666 0 0,21-120-507 0 0,-2 19-138 0 0,3 0 0 0 0,2 27-21 0 0,5 41-2737 0 0,-1-67-301 0 0,-4-17-1610 0 0,-1-23 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6161 0 0,'2'-1'213'0'0,"-1"0"-1"0"0,0 0 0 0 0,0 0 0 0 0,1 0 1 0 0,-1 0-1 0 0,1 0 0 0 0,-1 0 0 0 0,1 0 1 0 0,-1 1-1 0 0,1-1 0 0 0,-1 1 0 0 0,1-1 1 0 0,0 1-1 0 0,0 0-212 0 0,-1 0 64 0 0,0 0 1 0 0,-1 1-1 0 0,1-1 1 0 0,-1 0-1 0 0,1 1 0 0 0,0-1 1 0 0,-1 1-1 0 0,0-1 1 0 0,1 1-1 0 0,-1-1 0 0 0,1 1 1 0 0,-1 0-1 0 0,1-1 1 0 0,-1 1-1 0 0,0-1 0 0 0,0 1 1 0 0,1 0-1 0 0,-1-1 1 0 0,0 1-1 0 0,0 0 1 0 0,0 0-1 0 0,0-1 0 0 0,1 1 1 0 0,-1 0-1 0 0,0-1 1 0 0,0 1-1 0 0,0 0 0 0 0,-1-1 1 0 0,1 1-1 0 0,0 0 1 0 0,0 0-1 0 0,0-1 0 0 0,-1 1-64 0 0,-6 114 1561 0 0,0-37-565 0 0,4 1 0 0 0,6 52-996 0 0,-3-127 37 0 0,1 1 0 0 0,-1-1 0 0 0,1 1 0 0 0,0-1 0 0 0,1 1 0 0 0,-1-1 0 0 0,1 0 0 0 0,-1 0-1 0 0,1 0 1 0 0,1 0 0 0 0,-1 0 0 0 0,0 0 0 0 0,1 0 0 0 0,1 0-37 0 0,-3-2 20 0 0,1 0 0 0 0,0-1 0 0 0,0 1-1 0 0,0-1 1 0 0,1 0 0 0 0,-1 0 0 0 0,0 0 0 0 0,0 0 0 0 0,1 0-1 0 0,-1 0 1 0 0,0 0 0 0 0,1-1 0 0 0,-1 1 0 0 0,1-1-1 0 0,-1 0 1 0 0,1 0 0 0 0,-1 0 0 0 0,1 0 0 0 0,-1 0 0 0 0,0 0-1 0 0,1-1 1 0 0,-1 1 0 0 0,1-1 0 0 0,-1 1 0 0 0,0-1 0 0 0,1 0-1 0 0,-1 0-19 0 0,6-3 59 0 0,0 0 0 0 0,0 0 1 0 0,-1-1-1 0 0,0 0 0 0 0,0 0 0 0 0,0-1 0 0 0,-1 0 0 0 0,0 0 0 0 0,0 0 0 0 0,4-7-59 0 0,7-8 235 0 0,-2-1 0 0 0,12-22-235 0 0,-21 32 38 0 0,0-1-1 0 0,0 0 1 0 0,-1 0 0 0 0,-1 0 0 0 0,0 0 0 0 0,-1-1 0 0 0,0 0 0 0 0,-2 0 0 0 0,1 0 0 0 0,-1 1-1 0 0,-1-6-37 0 0,-1 7-234 0 0,0 1-1 0 0,0 0 0 0 0,-1 0 1 0 0,0 0-1 0 0,-1 0 0 0 0,0 0 1 0 0,-1 1-1 0 0,0-1 0 0 0,0 1 1 0 0,-1 0-1 0 0,-1 0 0 0 0,0 1 1 0 0,0-1-1 0 0,-4-2 235 0 0,9 10-141 0 0,-1 0 0 0 0,0 0 0 0 0,0-1 0 0 0,0 2 1 0 0,-1-1-1 0 0,1 0 0 0 0,0 0 0 0 0,-1 1 0 0 0,1-1 0 0 0,-1 1 0 0 0,0 0 0 0 0,1 0 0 0 0,-1 0 1 0 0,0 0-1 0 0,0 0 0 0 0,0 1 0 0 0,1-1 0 0 0,-1 1 0 0 0,-2 0 141 0 0,0 0-135 0 0,0 0-1 0 0,1 1 1 0 0,-1 0-1 0 0,0 0 0 0 0,1 1 1 0 0,-1-1-1 0 0,1 1 1 0 0,0 0-1 0 0,0 0 1 0 0,-1 0-1 0 0,-1 2 136 0 0,-10 8-90 0 0,0 1-1 0 0,0 0 1 0 0,1 1-1 0 0,1 1 0 0 0,-2 3 91 0 0,15-16 19 0 0,-36 38 1298 0 0,-6 15-1317 0 0,31-39 380 0 0,1 1 0 0 0,0 0 0 0 0,2 1-1 0 0,0 0 1 0 0,0 3-380 0 0,8-20 43 0 0,1 1-1 0 0,-1 0 0 0 0,0-1 0 0 0,1 1 1 0 0,-1 0-1 0 0,1 0 0 0 0,0-1 0 0 0,-1 1 1 0 0,1 0-1 0 0,0 0 0 0 0,0 0 0 0 0,0 0 1 0 0,1-1-1 0 0,-1 1 0 0 0,0 0 0 0 0,1 0 1 0 0,-1-1-1 0 0,1 1 0 0 0,-1 0 0 0 0,1 0 1 0 0,0-1-1 0 0,0 1 0 0 0,0-1 0 0 0,0 1 1 0 0,0-1-1 0 0,0 1 0 0 0,0-1 0 0 0,1 1-42 0 0,0 0 65 0 0,1 0 1 0 0,0 0-1 0 0,0 0 0 0 0,1-1 0 0 0,-1 1 0 0 0,0-1 0 0 0,0 0 1 0 0,1 0-1 0 0,-1 0 0 0 0,1 0 0 0 0,-1 0 0 0 0,1-1 0 0 0,-1 1 0 0 0,3-1-65 0 0,12-1 222 0 0,1 0 0 0 0,-1 0 0 0 0,0-2 0 0 0,1 0 0 0 0,-1-2 0 0 0,-1 0 0 0 0,16-6-222 0 0,23-12 123 0 0,38-21-123 0 0,-42 15-4050 0 0,8-8 4050 0 0,-24 15-3645 0 0,-11 7-2332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30 186 3105 0 0,'-4'-10'920'0'0,"1"0"1"0"0,1 0-1 0 0,0 0 1 0 0,0 0 0 0 0,1 0-1 0 0,0-1 1 0 0,0 1 0 0 0,1 0-1 0 0,1 0 1 0 0,0-1-1 0 0,0 1 1 0 0,1 0 0 0 0,3-9-921 0 0,-5 17 90 0 0,1 0 1 0 0,0 0 0 0 0,0 1-1 0 0,-1-1 1 0 0,1 0 0 0 0,0 0-1 0 0,0 1 1 0 0,1-1 0 0 0,-1 1 0 0 0,0-1-1 0 0,0 1 1 0 0,1-1 0 0 0,-1 1-1 0 0,1 0 1 0 0,-1 0 0 0 0,1 0-1 0 0,0 0 1 0 0,-1 0 0 0 0,1 0-1 0 0,0 0 1 0 0,0 0 0 0 0,-1 1 0 0 0,1-1-1 0 0,0 1 1 0 0,0-1 0 0 0,0 1-1 0 0,0 0 1 0 0,1 0-91 0 0,8-1 48 0 0,0 1 0 0 0,0 0 0 0 0,0 1 0 0 0,10 2-48 0 0,4 0-356 0 0,-9-1-643 0 0,-13-1 413 0 0,0 0 0 0 0,0-1 1 0 0,-1 1-1 0 0,1-1 0 0 0,0 0 1 0 0,0 0-1 0 0,0 0 1 0 0,0 0-1 0 0,0 0 0 0 0,0-1 1 0 0,-1 1-1 0 0,1-1 0 0 0,0 0 1 0 0,0 0 585 0 0,-2-3-5041 0 0</inkml:trace>
  <inkml:trace contextRef="#ctx0" brushRef="#br0" timeOffset="1">17 115 9458 0 0,'-5'4'877'0'0,"4"-3"-630"0"0,0 0 0 0 0,0 0 0 0 0,0 0-1 0 0,0 0 1 0 0,0 0 0 0 0,0 0 0 0 0,0 0 0 0 0,1 1 0 0 0,-1-1-1 0 0,0 0 1 0 0,1 0 0 0 0,-1 2-247 0 0,1-2 111 0 0,0 0 0 0 0,0 0 0 0 0,1 0 0 0 0,-1 0 0 0 0,0 0-1 0 0,1 0 1 0 0,-1 0 0 0 0,0-1 0 0 0,1 1 0 0 0,0 0 0 0 0,-1 0 0 0 0,1 0 0 0 0,-1 0 0 0 0,1-1 0 0 0,0 1-1 0 0,-1 0 1 0 0,1-1 0 0 0,0 1 0 0 0,0 0 0 0 0,0-1 0 0 0,0 1-111 0 0,10 7 113 0 0,1 0 1 0 0,1 0-1 0 0,-1-2 0 0 0,1 1 1 0 0,0-2-1 0 0,1 1 1 0 0,10 1-114 0 0,-20-6-231 0 0,0 0 0 0 0,0 0 1 0 0,0-1-1 0 0,1 0 1 0 0,-1 1-1 0 0,0-2 1 0 0,0 1-1 0 0,0 0 1 0 0,0-1-1 0 0,0 0 1 0 0,0 0-1 0 0,0 0 1 0 0,2-1 230 0 0,-3 1-595 0 0,0-1 0 0 0,0 1 0 0 0,-1-1 1 0 0,1 1-1 0 0,0-1 0 0 0,0 0 0 0 0,-1 0 0 0 0,1-1 1 0 0,-1 1-1 0 0,2-3 595 0 0,-4 5-94 0 0,1-1 1 0 0,-1 1-1 0 0,0-1 1 0 0,0 1-1 0 0,1-1 0 0 0,-1 1 1 0 0,0-1-1 0 0,0 1 1 0 0,0-1-1 0 0,0 1 1 0 0,0-1-1 0 0,0 1 0 0 0,0-1 1 0 0,0 1-1 0 0,0-1 1 0 0,0 1-1 0 0,0-1 1 0 0,0 0-1 0 0,0 1 0 0 0,0-1 1 0 0,-1 1-1 0 0,1-1 1 0 0,0 1-1 0 0,0-1 0 0 0,-1 1 1 0 0,1-1-1 0 0,0 1 1 0 0,-1 0-1 0 0,1-1 1 0 0,0 1-1 0 0,-1-1 0 0 0,1 1 1 0 0,-1 0-1 0 0,1-1 1 0 0,0 1-1 0 0,-1 0 1 0 0,1 0-1 0 0,-1-1 0 0 0,1 1 1 0 0,-1 0 93 0 0,0-1-413 0 0,-6-4-2898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19 133 3465 0 0,'-2'3'220'0'0,"0"-1"-1"0"0,0 0 1 0 0,0 1 0 0 0,0 0 0 0 0,1-1 0 0 0,-1 1 0 0 0,1 0 0 0 0,0 0-1 0 0,0 0 1 0 0,0 0 0 0 0,-1 2-220 0 0,2-3 77 0 0,0-1 0 0 0,1 0-1 0 0,-1 0 1 0 0,0 0 0 0 0,0 0 0 0 0,0 0-1 0 0,1 0 1 0 0,-1 0 0 0 0,1 0-1 0 0,-1 0 1 0 0,1 0 0 0 0,-1 0 0 0 0,1 0-1 0 0,-1 0 1 0 0,1 0 0 0 0,0-1-1 0 0,-1 1 1 0 0,1 0 0 0 0,0 0 0 0 0,0-1-1 0 0,0 1 1 0 0,0 0 0 0 0,0-1 0 0 0,0 1-1 0 0,0-1 1 0 0,-1 1 0 0 0,2-1-1 0 0,-1 1 1 0 0,0-1 0 0 0,0 0 0 0 0,0 0-1 0 0,0 1 1 0 0,0-1 0 0 0,0 0 0 0 0,1 0-77 0 0,14 3 633 0 0,1-1 1 0 0,-1 0 0 0 0,1-1 0 0 0,0-1 0 0 0,-1 0 0 0 0,1-1 0 0 0,0-1 0 0 0,-1-1 0 0 0,1 0 0 0 0,-1-1 0 0 0,0-1-1 0 0,15-7-633 0 0,-27 11 213 0 0,0-1-1 0 0,-1-1 0 0 0,1 1 0 0 0,0 0 1 0 0,-1-1-1 0 0,1 0 0 0 0,-1 0 0 0 0,0 0 1 0 0,0 0-1 0 0,0-1 0 0 0,-1 1 0 0 0,1-1 1 0 0,-1 1-1 0 0,0-1 0 0 0,2-3-212 0 0,-3 4 74 0 0,0 0 0 0 0,0 1 0 0 0,-1-1-1 0 0,1 0 1 0 0,-1 0 0 0 0,0 0 0 0 0,1 0 0 0 0,-1 1 0 0 0,-1-1-1 0 0,1 0 1 0 0,0 0 0 0 0,-1 0 0 0 0,1 0 0 0 0,-1 0 0 0 0,0 1-1 0 0,0-1 1 0 0,0 0 0 0 0,0 1 0 0 0,0-1 0 0 0,-1 1 0 0 0,1-1-1 0 0,-1 1 1 0 0,0 0 0 0 0,-1-2-74 0 0,0 1-171 0 0,0-1 0 0 0,-1 1 0 0 0,1 0 0 0 0,-1 0-1 0 0,0 1 1 0 0,0-1 0 0 0,0 1 0 0 0,0 0 0 0 0,0 0 0 0 0,0 0-1 0 0,-1 0 1 0 0,1 1 0 0 0,-1 0 0 0 0,1 0 0 0 0,-1 0 0 0 0,1 0 0 0 0,-1 1-1 0 0,-1 0 172 0 0,-18-4-3463 0 0,5-4-4020 0 0,15 3 763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17 5257 0 0,'4'-3'880'0'0,"0"1"1"0"0,0 0-1 0 0,0 0 0 0 0,1 0 0 0 0,-1 0 0 0 0,0 1 0 0 0,4-1-880 0 0,-8 1 75 0 0,0 1 0 0 0,1 0-1 0 0,-1 0 1 0 0,0 0-1 0 0,1 0 1 0 0,-1 0 0 0 0,0 0-1 0 0,0 0 1 0 0,1 0-1 0 0,-1 0 1 0 0,0 1-1 0 0,0-1 1 0 0,1 0 0 0 0,-1 0-1 0 0,0 0 1 0 0,0 0-1 0 0,1 0 1 0 0,-1 0 0 0 0,0 0-1 0 0,0 1 1 0 0,1-1-1 0 0,-1 0 1 0 0,0 0 0 0 0,0 0-1 0 0,0 1 1 0 0,1-1-1 0 0,-1 0 1 0 0,0 0-1 0 0,0 0 1 0 0,0 1 0 0 0,0-1-1 0 0,0 0 1 0 0,0 0-1 0 0,1 1 1 0 0,-1-1 0 0 0,0 0-1 0 0,0 1 1 0 0,0-1-1 0 0,0 0-74 0 0,0 2 179 0 0,-1 0-1 0 0,1 0 0 0 0,0 0 0 0 0,-1 0 1 0 0,1 0-1 0 0,-1 0 0 0 0,0 0 1 0 0,0 0-1 0 0,0-1 0 0 0,-1 3-178 0 0,-13 22 603 0 0,-1 0-1 0 0,-1-1 1 0 0,-2-1-1 0 0,-15 15-602 0 0,-89 83 197 0 0,69-70 1280 0 0,-38 45-1477 0 0,90-94 29 0 0,-12 17 387 0 0,15-13-161 0 0,12-5-47 0 0,4-5 2 0 0,0 0 1 0 0,0-1-1 0 0,0-1 0 0 0,12-6-210 0 0,-13 5 84 0 0,0 0 0 0 0,1 2 0 0 0,0 0 0 0 0,-1 0 0 0 0,3 2-84 0 0,-17 1 2 0 0,56 0 177 0 0,-54 1-239 0 0,1 1 0 0 0,0 0 0 0 0,0-1 0 0 0,-1 2 0 0 0,1-1 0 0 0,0 0 0 0 0,-1 1 1 0 0,0 0-1 0 0,1 0 0 0 0,2 2 60 0 0,-6-3-45 0 0,-1-1 0 0 0,0 0 0 0 0,0 0 0 0 0,0 0 0 0 0,1 0 0 0 0,-1 0 0 0 0,0 1 0 0 0,0-1 0 0 0,0 0 0 0 0,1 0 0 0 0,-1 0 0 0 0,0 1 0 0 0,0-1 0 0 0,0 0 0 0 0,0 0 1 0 0,0 0-1 0 0,0 1 0 0 0,1-1 0 0 0,-1 0 0 0 0,0 0 0 0 0,0 1 0 0 0,0-1 0 0 0,0 0 0 0 0,0 0 0 0 0,0 1 0 0 0,0-1 0 0 0,0 0 0 0 0,0 0 0 0 0,0 1 0 0 0,0-1 0 0 0,0 0 0 0 0,0 0 0 0 0,0 1 0 0 0,-1-1 1 0 0,1 0-1 0 0,0 0 0 0 0,0 1 0 0 0,0-1 0 0 0,0 0 45 0 0,-11 10-1614 0 0,-17 3-1419 0 0,-38 5-195 0 0,55-16 3311 0 0,-1 0 1 0 0,1 1-1 0 0,0 0 0 0 0,0 1 0 0 0,0 1 0 0 0,0-1 0 0 0,1 2 0 0 0,-1-1 0 0 0,-4 5-83 0 0,15-10 53 0 0,0 1-1 0 0,0-1 1 0 0,-1 1-1 0 0,1-1 1 0 0,0 1-1 0 0,0-1 1 0 0,0 1-1 0 0,-1-1 0 0 0,1 1 1 0 0,0-1-1 0 0,0 1 1 0 0,0-1-1 0 0,0 1 1 0 0,0-1-1 0 0,0 1 1 0 0,0-1-1 0 0,0 1 0 0 0,0 0 1 0 0,1-1-1 0 0,-1 1 1 0 0,0-1-1 0 0,0 1 1 0 0,0-1-1 0 0,1 1 1 0 0,-1-1-1 0 0,0 0 1 0 0,0 1-1 0 0,1-1 0 0 0,-1 1 1 0 0,0-1-1 0 0,1 0 1 0 0,-1 1-1 0 0,1-1 1 0 0,-1 1-1 0 0,0-1 1 0 0,1 0-1 0 0,-1 0 0 0 0,1 1 1 0 0,-1-1-1 0 0,1 0 1 0 0,-1 0-1 0 0,1 0 1 0 0,0 1-53 0 0,22 11 986 0 0,-13-10-677 0 0,0 0-1 0 0,0 0 0 0 0,0-2 1 0 0,0 1-1 0 0,1-1-308 0 0,1 0 214 0 0,0 0 0 0 0,-1 2 0 0 0,1-1 1 0 0,0 1-1 0 0,3 2-214 0 0,-13-4 28 0 0,1 1-1 0 0,-1 0 1 0 0,1 0 0 0 0,-1 0 0 0 0,1 1 0 0 0,-1-1 0 0 0,0 1-1 0 0,0-1 1 0 0,0 1 0 0 0,0-1 0 0 0,0 1 0 0 0,0 0 0 0 0,0 0 0 0 0,-1 0-1 0 0,1 0 1 0 0,-1 1 0 0 0,1-1 0 0 0,-1 0 0 0 0,0 1 0 0 0,0-1 0 0 0,0 0-1 0 0,0 1 1 0 0,0-1 0 0 0,0 3-28 0 0,0 0 86 0 0,-1 0 0 0 0,0 0 1 0 0,0 0-1 0 0,0 0 0 0 0,0 0 0 0 0,-1-1 0 0 0,0 1 0 0 0,0 0 0 0 0,0 0 0 0 0,0 0 0 0 0,-1-1 1 0 0,0 1-1 0 0,0-1 0 0 0,-1 3-86 0 0,-7 10 298 0 0,-1 1 0 0 0,0-2 0 0 0,-1 1-298 0 0,-8 10 189 0 0,-1 2-212 0 0,13-18-234 0 0,1-1-1 0 0,-1 1 1 0 0,2 0-1 0 0,-1 1 1 0 0,2 0 0 0 0,-5 12 257 0 0,10-24-91 0 0,0 0 1 0 0,-1 0-1 0 0,1 0 0 0 0,0 1 1 0 0,0-1-1 0 0,0 0 1 0 0,0 0-1 0 0,0 1 1 0 0,0-1-1 0 0,0 0 1 0 0,0 0-1 0 0,0 1 1 0 0,-1-1-1 0 0,1 0 0 0 0,0 1 1 0 0,0-1-1 0 0,0 0 1 0 0,1 0-1 0 0,-1 1 1 0 0,0-1-1 0 0,0 0 1 0 0,0 0-1 0 0,0 1 1 0 0,0-1-1 0 0,0 0 0 0 0,0 0 1 0 0,0 1-1 0 0,0-1 1 0 0,1 0-1 0 0,-1 0 1 0 0,0 1-1 0 0,0-1 1 0 0,0 0-1 0 0,1 0 0 0 0,-1 0 1 0 0,0 1-1 0 0,0-1 1 0 0,0 0-1 0 0,1 0 1 0 0,-1 0-1 0 0,0 0 1 0 0,0 0-1 0 0,1 0 1 0 0,-1 1-1 0 0,0-1 0 0 0,0 0 1 0 0,1 0-1 0 0,-1 0 1 0 0,0 0-1 0 0,1 0 1 0 0,-1 0 90 0 0,15-6-5919 0 0,-1-4-1373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27.5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17516 0 0,'2'2'4073'0'0,"4"1"-4305"0"0,7 4-449 0 0,0 1 25 0 0,2 2-88 0 0,-3-2-328 0 0,-2-2-849 0 0,-2-2-1071 0 0,-3-4-1017 0 0,-22-28-640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4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1862 2385 0 0,'-2'3'214'0'0,"-4"8"878"0"0,6-11-1057 0 0,-1 0 0 0 0,1 0 0 0 0,0 0 1 0 0,0 0-1 0 0,0 1 0 0 0,0-1 0 0 0,0 0 0 0 0,0 0 0 0 0,0 0 0 0 0,0 1 0 0 0,0-1 0 0 0,0 0 0 0 0,0 0 0 0 0,0 0 1 0 0,0 0-1 0 0,0 1 0 0 0,0-1 0 0 0,0 0 0 0 0,0 0 0 0 0,0 0 0 0 0,0 1 0 0 0,0-1 0 0 0,0 0 0 0 0,1 0 0 0 0,-1 0 1 0 0,0 0-1 0 0,0 1 0 0 0,0-1 0 0 0,0 0 0 0 0,0 0 0 0 0,0 0 0 0 0,1 0 0 0 0,-1 0 0 0 0,0 0 0 0 0,0 1 0 0 0,0-1 1 0 0,0 0-1 0 0,1 0 0 0 0,-1 0 0 0 0,0 0 0 0 0,0 0 0 0 0,0 0 0 0 0,0 0 0 0 0,1 0 0 0 0,-1 0 0 0 0,0 0 0 0 0,0 0 1 0 0,0 0-1 0 0,1 0 0 0 0,-1 0 0 0 0,0 0 0 0 0,0 0 0 0 0,0 0 0 0 0,0 0 0 0 0,1 0-35 0 0,8-4 3460 0 0,-8 4-3318 0 0,-1-1 0 0 0,1 1 0 0 0,-1 0 1 0 0,1-1-1 0 0,0 1 0 0 0,-1 0 0 0 0,1-1 0 0 0,0 1 0 0 0,-1 0 0 0 0,1 0 0 0 0,0 0 0 0 0,-1 0 0 0 0,1 0 1 0 0,0 0-1 0 0,-1-1 0 0 0,1 2 0 0 0,0-1 0 0 0,-1 0 0 0 0,1 0 0 0 0,0 0 0 0 0,0 0-142 0 0,4 1 367 0 0,1 0 0 0 0,-1-1 0 0 0,1 0 0 0 0,-1 0 0 0 0,1 0 0 0 0,-1 0 0 0 0,1-1 0 0 0,-1 0 0 0 0,0 0 0 0 0,1-1 0 0 0,-1 1 0 0 0,0-1 0 0 0,2-1-367 0 0,15-7 543 0 0,-1-1-1 0 0,12-9-542 0 0,6-2 234 0 0,116-52 1210 0 0,4 7 0 0 0,23 1-1444 0 0,149-63 558 0 0,-114 38-237 0 0,130-32-321 0 0,-54 26 418 0 0,-199 64-348 0 0,323-116 30 0 0,410-129 604 0 0,-171 82-405 0 0,-490 145-123 0 0,-78 24-156 0 0,168-49-28 0 0,38-6-7 0 0,-73 19 51 0 0,-167 48 44 0 0,222-59 23 0 0,-91 30 223 0 0,-92 18 91 0 0,-77 19-242 0 0,-14 5-21 0 0,-9 4-411 0 0,-2-14-5587 0 0,3 3-131 0 0,-4-4-2381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5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26 250 2817 0 0,'3'-9'738'0'0,"-2"7"-369"0"0,0 0 0 0 0,0 0 0 0 0,0-1 0 0 0,0 1 0 0 0,-1-1 0 0 0,1 1 0 0 0,-1 0 0 0 0,1-1 0 0 0,-1 0-369 0 0,0 1 197 0 0,-1 1-1 0 0,1 0 1 0 0,-1-1-1 0 0,1 1 1 0 0,-1 0-1 0 0,1 0 1 0 0,-1-1 0 0 0,0 1-1 0 0,0 0 1 0 0,1 0-1 0 0,-1 0 1 0 0,0 0-1 0 0,0 0 1 0 0,0 0 0 0 0,0 0-1 0 0,-1 0 1 0 0,1 0-1 0 0,0 1-196 0 0,-7-7 782 0 0,0 2 2319 0 0,5 19-1599 0 0,2 19-1257 0 0,1 0 0 0 0,1 0 0 0 0,2 0 0 0 0,1 0 0 0 0,8 28-245 0 0,-11-52 44 0 0,1 0 0 0 0,1 0 1 0 0,-1 0-1 0 0,1 0 1 0 0,1-1-1 0 0,0 1 1 0 0,0-1-1 0 0,0 0 0 0 0,1 0 1 0 0,4 5-45 0 0,-11-17-289 0 0,1 1 0 0 0,-1-1 0 0 0,1 1 0 0 0,-1-1 0 0 0,1 0 0 0 0,0 0 0 0 0,1 1 0 0 0,-1-1 0 0 0,0-2 289 0 0,-4-44-5356 0 0,4 28 2259 0 0,1 1-1 0 0,3-19 3098 0 0,4-8-1714 0 0,8-28 1714 0 0,-10 59-55 0 0,0 2 1 0 0,1-1-1 0 0,1 0 1 0 0,3-4 54 0 0,14-32 411 0 0,-24 52-287 0 0,0-1 1 0 0,-1 1-1 0 0,1 0 0 0 0,0 0 1 0 0,0 0-1 0 0,0-1 0 0 0,0 1 1 0 0,0 0-1 0 0,0 0 0 0 0,0-1 1 0 0,1 1-1 0 0,-1 0 0 0 0,0 0 1 0 0,0 0-1 0 0,0-1 0 0 0,0 1 1 0 0,0 0-1 0 0,0 0 0 0 0,0 0 1 0 0,0-1-1 0 0,0 1 0 0 0,1 0 1 0 0,-1 0-1 0 0,0 0 0 0 0,0-1 1 0 0,0 1-1 0 0,0 0 0 0 0,1 0 1 0 0,-1 0-1 0 0,0 0 0 0 0,0 0 0 0 0,0 0 1 0 0,1 0-1 0 0,-1-1 0 0 0,0 1 1 0 0,0 0-1 0 0,0 0 0 0 0,1 0 1 0 0,-1 0-1 0 0,0 0 0 0 0,0 0 1 0 0,1 0-1 0 0,-1 0 0 0 0,0 0 1 0 0,0 0-1 0 0,1 0 0 0 0,-1 0 1 0 0,0 0-1 0 0,0 0 0 0 0,0 0 1 0 0,1 0-1 0 0,-1 1 0 0 0,0-1 1 0 0,0 0-1 0 0,0 0 0 0 0,1 0 1 0 0,-1 0-1 0 0,0 0 0 0 0,0 1-124 0 0,14 3 1098 0 0,18-1-731 0 0,1-1 1 0 0,0-2 0 0 0,0-1 0 0 0,15-3-368 0 0,14-1 854 0 0,25 0 1097 0 0,0-4 0 0 0,0-5-1951 0 0,-39 5 563 0 0,-1-3 0 0 0,27-11-563 0 0,-54 15-445 0 0,-18 5-1040 0 0,-12 1-863 0 0,-17 3-3986 0 0,10 1-211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95 6961 0 0,'4'-29'2174'0'0,"-3"19"-1260"0"0,0 1 0 0 0,1 0 0 0 0,0 0 0 0 0,0 1 0 0 0,1-1 0 0 0,2-3-914 0 0,-4 33 4540 0 0,0-5-4292 0 0,-3 38 550 0 0,-10 51-798 0 0,3-36 93 0 0,-5 54 173 0 0,-5-1 1 0 0,-6-1 0 0 0,-17 39-267 0 0,37-144 72 0 0,-1 1 1 0 0,0-1 0 0 0,-1 0-1 0 0,-4 6-72 0 0,8-18 19 0 0,0 0-1 0 0,1 0 1 0 0,-1 0-1 0 0,-1 0 1 0 0,1 0-1 0 0,-1-1 1 0 0,1 0-1 0 0,-3 2-18 0 0,4-3-3 0 0,0-1-1 0 0,0 0 1 0 0,0 0-1 0 0,0 0 1 0 0,0 0 0 0 0,-1 0-1 0 0,1-1 1 0 0,0 1 0 0 0,0-1-1 0 0,-1 1 1 0 0,1-1 0 0 0,0 0-1 0 0,0 0 1 0 0,-1 0-1 0 0,1 0 1 0 0,0 0 0 0 0,-1 0-1 0 0,1-1 4 0 0,0 1-22 0 0,0 0-1 0 0,1 0 0 0 0,-1-1 1 0 0,0 1-1 0 0,0-1 0 0 0,0 1 0 0 0,1-1 1 0 0,-1 1-1 0 0,0-1 0 0 0,1 0 1 0 0,-1 0-1 0 0,0 0 0 0 0,1 0 1 0 0,0 0-1 0 0,-1 0 0 0 0,1-1 1 0 0,-1 1-1 0 0,1 0 0 0 0,0-1 1 0 0,0 1-1 0 0,0-1 0 0 0,0 1 1 0 0,0-1-1 0 0,0 0 0 0 0,0 1 0 0 0,1-1 1 0 0,-1 0-1 0 0,0 0 0 0 0,1 1 1 0 0,0-1-1 0 0,-1 0 0 0 0,1 0 1 0 0,0 0-1 0 0,0-1 23 0 0,0-1-26 0 0,1 0 1 0 0,0 0-1 0 0,0 0 0 0 0,0 0 1 0 0,1 0-1 0 0,-1 0 0 0 0,1 0 0 0 0,0 0 1 0 0,0 1-1 0 0,1-1 0 0 0,-1 1 1 0 0,1-1-1 0 0,-1 1 0 0 0,3-2 26 0 0,7-7 7 0 0,0 2 0 0 0,1 0 0 0 0,-1 0 0 0 0,2 1 0 0 0,-1 1 0 0 0,1 0 0 0 0,1 1 0 0 0,-1 1 0 0 0,1 0 0 0 0,0 1 0 0 0,1 0 0 0 0,-1 2 0 0 0,1-1 0 0 0,0 2 0 0 0,0 0 0 0 0,0 1 0 0 0,0 1 0 0 0,0 0 0 0 0,0 1 0 0 0,0 1 0 0 0,-1 0 0 0 0,1 1 0 0 0,0 1-1 0 0,-1 1 1 0 0,0 0 0 0 0,0 1 0 0 0,12 6-7 0 0,12 11 30 0 0,-1 1 0 0 0,-1 2 1 0 0,28 26-31 0 0,-18-14 89 0 0,-46-38-76 0 0,-1 0 0 0 0,0 0 0 0 0,1 0 0 0 0,-1 0 0 0 0,0 1 0 0 0,1-1 0 0 0,-1 0 0 0 0,0 0 0 0 0,1 0 0 0 0,-1 1 0 0 0,0-1 0 0 0,0 0 0 0 0,1 0 0 0 0,-1 1 0 0 0,0-1 0 0 0,0 0 0 0 0,1 1 0 0 0,-1-1 0 0 0,0 0 0 0 0,0 1 0 0 0,0-1 0 0 0,0 0 0 0 0,0 1 0 0 0,0-1 0 0 0,1 1 0 0 0,-1-1 0 0 0,0 0 0 0 0,0 1 0 0 0,0-1 0 0 0,0 0 0 0 0,0 1 0 0 0,0-1 0 0 0,0 1-1 0 0,-1-1 1 0 0,1 0 0 0 0,0 1 0 0 0,0-1 0 0 0,0 0 0 0 0,0 1 0 0 0,0-1 0 0 0,-1 0 0 0 0,1 1 0 0 0,0-1 0 0 0,0 0 0 0 0,0 1 0 0 0,-1-1 0 0 0,1 0 0 0 0,0 0 0 0 0,-1 1 0 0 0,1-1 0 0 0,0 0 0 0 0,0 0 0 0 0,-1 0 0 0 0,1 1 0 0 0,0-1 0 0 0,-1 0 0 0 0,1 0 0 0 0,0 0 0 0 0,-1 0 0 0 0,1 0 0 0 0,-1 0 0 0 0,1 1 0 0 0,0-1 0 0 0,-1 0 0 0 0,1 0 0 0 0,0 0 0 0 0,-1 0 0 0 0,1-1-14 0 0,-31 6 461 0 0,28-5-464 0 0,-84 7 166 0 0,-49 6-77 0 0,105-8-83 0 0,20-3-122 0 0,-1 0 0 0 0,1 0 1 0 0,-1-1-1 0 0,0-1 0 0 0,0 0 1 0 0,-2-1 119 0 0,23-7-4269 0 0,22-10 1157 0 0,64-32-6904 0 0,-68 38 5840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4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42 10402 0 0,'1'-2'472'0'0,"5"-22"1573"0"0,-6 23-1915 0 0,0 0 0 0 0,0 0 0 0 0,1 1 0 0 0,-1-1 0 0 0,0 0 0 0 0,1 0 0 0 0,-1 0 0 0 0,0 0 0 0 0,1 1 0 0 0,-1-1 0 0 0,1 0 1 0 0,-1 0-1 0 0,1 1 0 0 0,0-1 0 0 0,-1 0 0 0 0,1 1 0 0 0,0-1 0 0 0,-1 1 0 0 0,2-1-130 0 0,-2 1 95 0 0,1 1 0 0 0,-1-1 0 0 0,1 1 0 0 0,-1 0 0 0 0,1-1 0 0 0,-1 1-1 0 0,0 0 1 0 0,1-1 0 0 0,-1 1 0 0 0,0 0 0 0 0,1-1 0 0 0,-1 1 0 0 0,0 0 0 0 0,0 0 0 0 0,0 0 0 0 0,0-1 0 0 0,0 1 0 0 0,0 0 0 0 0,0 0 0 0 0,0-1 0 0 0,0 2-95 0 0,1 21 853 0 0,-1-21-734 0 0,-2 35 782 0 0,-2 0 1 0 0,-4 21-902 0 0,-1-1 388 0 0,-12 98 282 0 0,-35 329 797 0 0,50-384-1286 0 0,4 1-1 0 0,4 0 0 0 0,14 80-180 0 0,-13-157-262 0 0,-1-8-610 0 0,0 0 1 0 0,1 0-1 0 0,0-1 0 0 0,2 1 0 0 0,4 10 872 0 0,-9-26-33 0 0,6 9-2956 0 0,1-8-2123 0 0,2-7-2677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4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691 0 9234 0 0,'-2'1'172'0'0,"1"0"1"0"0,0 1-1 0 0,0-1 1 0 0,0 0 0 0 0,0 0-1 0 0,0 1 1 0 0,0-1-1 0 0,0 1 1 0 0,0-1-1 0 0,1 1 1 0 0,-1-1-1 0 0,1 1 1 0 0,-1-1-1 0 0,1 1 1 0 0,-1 0-1 0 0,1-1 1 0 0,0 2-173 0 0,-2 2 288 0 0,-96 354 4810 0 0,-10 136-5098 0 0,107-485 50 0 0,-19 116 472 0 0,18-106-430 0 0,1 0 0 0 0,1 1 0 0 0,1-1-1 0 0,1 0 1 0 0,1 5-92 0 0,-1-18 50 0 0,-1-1-1 0 0,1 1 1 0 0,1-1-1 0 0,-1 0 1 0 0,3 4-50 0 0,9 7 252 0 0,-13-17-232 0 0,-1 1 1 0 0,1-1-1 0 0,0 1 0 0 0,-1-1 1 0 0,1 0-1 0 0,-1 0 1 0 0,1 1-1 0 0,0-1 1 0 0,-1 0-1 0 0,1 0 1 0 0,0 0-1 0 0,0 0 0 0 0,-1 1 1 0 0,1-1-1 0 0,0 0 1 0 0,-1 0-1 0 0,1-1 1 0 0,0 1-1 0 0,-1 0 1 0 0,1 0-1 0 0,0 0 1 0 0,-1 0-1 0 0,1-1 0 0 0,0 1 1 0 0,0 0-21 0 0,0-1 20 0 0,-1 0 1 0 0,1 0 0 0 0,0 0-1 0 0,0 0 1 0 0,0 0-1 0 0,-1 0 1 0 0,1 0 0 0 0,0 0-1 0 0,-1 0 1 0 0,1 0-1 0 0,-1 0 1 0 0,1 0 0 0 0,-1 0-1 0 0,0 0 1 0 0,1-1-1 0 0,-1 1 1 0 0,0 0 0 0 0,0 0-1 0 0,0-1 1 0 0,0 1-1 0 0,0 0 1 0 0,0 0 0 0 0,0 0-1 0 0,0-1-20 0 0,-5-30-23 0 0,-1 16-13 0 0,1 0 1 0 0,-2 0 0 0 0,0 1-1 0 0,-1 0 1 0 0,0 0 0 0 0,-1 1-1 0 0,-1 0 1 0 0,0 1 0 0 0,-1 0-1 0 0,-1 0 1 0 0,0 1 0 0 0,0 1-1 0 0,-1 0 1 0 0,-1 0 0 0 0,1 2-1 0 0,-6-3 36 0 0,10 8 9 0 0,0 0 0 0 0,0 0 0 0 0,0 1-1 0 0,-1 0 1 0 0,1 1 0 0 0,-1 0 0 0 0,1 0 0 0 0,-1 1-1 0 0,0 0 1 0 0,1 1 0 0 0,-1 0 0 0 0,0 1 0 0 0,0 0-1 0 0,1 0 1 0 0,-1 1 0 0 0,1 1 0 0 0,-1-1 0 0 0,1 1-1 0 0,0 1 1 0 0,0 0 0 0 0,0 0 0 0 0,-3 3-9 0 0,4-3 90 0 0,0 1 1 0 0,1 1-1 0 0,0-1 1 0 0,0 1-1 0 0,0 0 1 0 0,0 1-1 0 0,1-1 0 0 0,1 1 1 0 0,-1 1-1 0 0,1-1 1 0 0,0 1-1 0 0,0 0 1 0 0,1 0-1 0 0,0 0 1 0 0,1 1-1 0 0,0-1 0 0 0,0 1 1 0 0,1 0-1 0 0,0 0 1 0 0,0 0-1 0 0,1 0 1 0 0,0 0-1 0 0,1 0 1 0 0,0 0-91 0 0,1 2 91 0 0,-1 0 1 0 0,2 0 0 0 0,0 0-1 0 0,0-1 1 0 0,1 1 0 0 0,0 0 0 0 0,1-1-1 0 0,0 0 1 0 0,0 0 0 0 0,1 0-1 0 0,1 0 1 0 0,0-1 0 0 0,0 0-1 0 0,1 0 1 0 0,2 2-92 0 0,0-2 50 0 0,1 0-1 0 0,0 0 1 0 0,0-1-1 0 0,1 0 1 0 0,0-1-1 0 0,0 0 1 0 0,1-1-1 0 0,0 0 1 0 0,0-1-1 0 0,1 0 1 0 0,-1-1-1 0 0,8 1-49 0 0,3 0 79 0 0,-1-1-1 0 0,1-2 0 0 0,0 0 0 0 0,0-1 0 0 0,0-2 1 0 0,0 0-1 0 0,-1-1 0 0 0,1-2 0 0 0,2 0-78 0 0,12-5-685 0 0,0-1-1 0 0,-1-2 1 0 0,0-1 0 0 0,-1-2-1 0 0,2-2 686 0 0,-35 16-241 0 0,10-6-3093 0 0,-6 1-2245 0 0,-2 1-2281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6817 0 0,'-13'12'4074'0'0,"-6"6"-4445"0"0,-76 110-68 0 0,-25 51 439 0 0,20-12 2752 0 0,100-167-2749 0 0,0 0 0 0 0,0 0 0 0 0,0 0-1 0 0,0 0 1 0 0,0 0 0 0 0,0 0 0 0 0,0 0 0 0 0,0 0-1 0 0,0 0 1 0 0,0 0 0 0 0,-1 0 0 0 0,1 0-1 0 0,0 1 1 0 0,0-1 0 0 0,0 0 0 0 0,0 0-1 0 0,0 0 1 0 0,0 0 0 0 0,0 0 0 0 0,0 0 0 0 0,0 0-1 0 0,0 0 1 0 0,0 0 0 0 0,0 0 0 0 0,0 0-1 0 0,0 1 1 0 0,0-1 0 0 0,0 0 0 0 0,0 0-1 0 0,0 0 1 0 0,0 0 0 0 0,0 0 0 0 0,0 0 0 0 0,0 0-1 0 0,0 0 1 0 0,1 0 0 0 0,-1 0 0 0 0,0 0-1 0 0,0 1 1 0 0,0-1 0 0 0,0 0 0 0 0,0 0-1 0 0,0 0 1 0 0,0 0 0 0 0,0 0 0 0 0,0 0 0 0 0,0 0-1 0 0,0 0 1 0 0,0 0 0 0 0,0 0 0 0 0,0 0-1 0 0,1 0 1 0 0,-1 0 0 0 0,0 0 0 0 0,0 0-1 0 0,0 0 1 0 0,0 0 0 0 0,0 0 0 0 0,0 0 0 0 0,0 0-1 0 0,0 0 1 0 0,0 0 0 0 0,0 0 0 0 0,0 0-1 0 0,1 0 1 0 0,-1 0-3 0 0,9-3 52 0 0,11-7 3 0 0,-4 2 41 0 0,-1 0 0 0 0,1 1 1 0 0,0 0-1 0 0,0 1 0 0 0,1 1 0 0 0,0 1 1 0 0,0 0-1 0 0,0 1 0 0 0,0 1 0 0 0,0 0 1 0 0,10 2-97 0 0,3 0-242 0 0,0 0 894 0 0,30-2-652 0 0,-51 0-857 0 0,1 1 1 0 0,-1-1 0 0 0,0-1 0 0 0,1 1-1 0 0,-1-2 857 0 0,-9 4-78 0 0,0 0 0 0 0,0 0-1 0 0,0 0 1 0 0,0 0 0 0 0,1 0-1 0 0,-1 0 1 0 0,0 0 0 0 0,0 0-1 0 0,0 0 1 0 0,0-1 0 0 0,0 1-1 0 0,0 0 1 0 0,0 0 0 0 0,0 0-1 0 0,0 0 1 0 0,0 0 0 0 0,0 0-1 0 0,0-1 1 0 0,0 1 0 0 0,0 0-1 0 0,0 0 1 0 0,0 0 0 0 0,0 0-1 0 0,0 0 1 0 0,0 0 0 0 0,0 0-1 0 0,0-1 1 0 0,0 1 0 0 0,0 0-1 0 0,0 0 1 0 0,0 0 0 0 0,0 0-1 0 0,0 0 1 0 0,0 0 0 0 0,0-1 0 0 0,0 1-1 0 0,0 0 1 0 0,0 0 0 0 0,0 0-1 0 0,0 0 1 0 0,0 0 0 0 0,0 0-1 0 0,-1 0 1 0 0,1 0 0 0 0,0 0-1 0 0,0-1 1 0 0,0 1 0 0 0,0 0-1 0 0,0 0 1 0 0,0 0 0 0 0,0 0-1 0 0,-1 0 79 0 0,-1 2-5237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1724 4673 0 0,'-6'5'153'0'0,"0"0"1"0"0,1 0-1 0 0,0 1 0 0 0,0 0 1 0 0,0 0-1 0 0,1 0 0 0 0,-1 1 1 0 0,2 0-1 0 0,-1 0 0 0 0,1 0 0 0 0,0 0 1 0 0,0 0-1 0 0,1 0 0 0 0,0 1 1 0 0,0 0-154 0 0,-3 21 305 0 0,0 0 0 0 0,2 1 0 0 0,1 7-305 0 0,2-31 67 0 0,-4 94 369 0 0,5-1 0 0 0,5 1 0 0 0,3-1 0 0 0,5 0 0 0 0,5-1 1 0 0,3-1-1 0 0,5-1 0 0 0,4-2 0 0 0,4 0 0 0 0,41 77-436 0 0,-3-29 1724 0 0,78 114-1724 0 0,-114-200 174 0 0,3-2 0 0 0,2-2 0 0 0,3-2 0 0 0,1-1 0 0 0,44 33-174 0 0,-61-60 105 0 0,0 0-1 0 0,2-2 1 0 0,1-2 0 0 0,0-1-1 0 0,1-1 1 0 0,1-1 0 0 0,0-3-1 0 0,1 0 1 0 0,9-1-105 0 0,4 0 147 0 0,1-3 0 0 0,0-2-1 0 0,0-2 1 0 0,0-2 0 0 0,1-2 0 0 0,28-5-147 0 0,-4-4 88 0 0,-1-4 1 0 0,-1-2-1 0 0,-1-4 0 0 0,0-2 0 0 0,-2-4 1 0 0,0-3-1 0 0,38-23-88 0 0,-6-3 141 0 0,-2-5 0 0 0,-3-4 1 0 0,-2-5-1 0 0,43-43-141 0 0,-56 38-14 0 0,-4-4 0 0 0,-3-3 0 0 0,-4-4 0 0 0,47-73 14 0 0,-19 8-38 0 0,-6-4 0 0 0,36-92 38 0 0,-41 58-69 0 0,60-187 69 0 0,-107 247-4 0 0,-4-2 0 0 0,-7-2-1 0 0,6-73 5 0 0,-29 150 172 0 0,-3-1 0 0 0,-1 1-1 0 0,-3-1 1 0 0,-3 1-1 0 0,-2-1 1 0 0,-2 1-1 0 0,-13-44-171 0 0,10 59 151 0 0,-2-1-1 0 0,-2 2 1 0 0,-1 0 0 0 0,-2 1-1 0 0,-1 0 1 0 0,-2 2 0 0 0,-2 0-1 0 0,-1 2 1 0 0,-1 1 0 0 0,-21-20-151 0 0,5 12 67 0 0,-3 1 1 0 0,-1 3-1 0 0,-1 1 1 0 0,-2 2-1 0 0,-47-23-67 0 0,30 23 57 0 0,-2 2 0 0 0,0 4 0 0 0,-2 2 0 0 0,-35-6-57 0 0,31 14-7 0 0,-1 4 0 0 0,0 3 0 0 0,-1 3 0 0 0,0 4 0 0 0,0 2 0 0 0,0 4 0 0 0,0 4 0 0 0,1 2 0 0 0,-24 9 7 0 0,-15 7-7 0 0,2 6 1 0 0,0 4 0 0 0,3 6 0 0 0,1 3-1 0 0,-69 43 7 0 0,63-24-5 0 0,2 5 0 0 0,4 4-1 0 0,3 5 1 0 0,4 5 0 0 0,-67 70 5 0 0,89-72 24 0 0,3 4 0 0 0,4 3 0 0 0,4 3 0 0 0,3 3 0 0 0,5 2 0 0 0,-34 78-24 0 0,67-118 100 0 0,2 1-1 0 0,2 2 1 0 0,4 0 0 0 0,1 1 0 0 0,3 1 0 0 0,3 0-1 0 0,2 7-99 0 0,6-31 75 0 0,2 1 0 0 0,1-1-1 0 0,2 0 1 0 0,2 0 0 0 0,5 26-75 0 0,-2-33 41 0 0,0-2 1 0 0,2 1-1 0 0,1-1 0 0 0,1-1 1 0 0,1 1-1 0 0,1-2 0 0 0,11 15-41 0 0,2-4 60 0 0,2 0-1 0 0,1-2 0 0 0,2-1 0 0 0,1-2 1 0 0,1 0-1 0 0,2-3 0 0 0,1-1 0 0 0,13 7-59 0 0,40 20 92 0 0,2-3-1 0 0,3-4 1 0 0,4-3-92 0 0,11 0 71 0 0,1-3 1 0 0,3-6 0 0 0,0-5 0 0 0,35 2-72 0 0,-49-16 110 0 0,0-4-1 0 0,0-5 1 0 0,0-4 0 0 0,1-4 0 0 0,24-6-110 0 0,20-12 677 0 0,15-9-677 0 0,-145 25 12 0 0,-18 1 404 0 0,-10-3-2590 0 0,14 5 1662 0 0,-1 0 1 0 0,0-1 0 0 0,0 1 0 0 0,1-1 0 0 0,-1 1-1 0 0,0-1 1 0 0,1 0 0 0 0,-1 1 0 0 0,0-1-1 0 0,1 1 1 0 0,-1-1 0 0 0,1 0 0 0 0,-1 0 0 0 0,1 1-1 0 0,-1-1 1 0 0,1-1 511 0 0,-2-7-5472 0 0,4 1-2575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0 21613 0 0,'-5'2'1588'0'0,"-17"9"1249"0"0,22-11-2860 0 0,0 0 1 0 0,-1 1-1 0 0,1-1 1 0 0,0 1-1 0 0,-1-1 1 0 0,1 1-1 0 0,0-1 0 0 0,0 1 1 0 0,0-1-1 0 0,-1 1 1 0 0,1-1-1 0 0,0 1 0 0 0,0-1 1 0 0,0 1-1 0 0,0-1 1 0 0,0 1-1 0 0,0-1 0 0 0,0 1 1 0 0,0 0-1 0 0,0-1 1 0 0,0 1-1 0 0,0-1 1 0 0,1 1-1 0 0,-1-1 0 0 0,0 1 1 0 0,0-1-1 0 0,0 1 1 0 0,1-1-1 0 0,-1 1 0 0 0,0-1 1 0 0,0 0-1 0 0,1 1 1 0 0,-1-1-1 0 0,1 1 0 0 0,-1-1 1 0 0,0 0-1 0 0,1 1 1 0 0,-1-1-1 0 0,1 0 1 0 0,-1 1-1 0 0,1-1 0 0 0,-1 0 23 0 0,21 23-863 0 0,-16-17 179 0 0,0-1 0 0 0,0 0 0 0 0,0 0 0 0 0,0 0 1 0 0,1 0-1 0 0,0-1 0 0 0,4 3 684 0 0,-9-9-239 0 0,-2 2-2517 0 0,2 3-5333 0 0,2 3 566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1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18260 0 0,'1'1'16'0'0,"-1"0"0"0"0,0 0 0 0 0,1 0 1 0 0,-1 0-1 0 0,1-1 0 0 0,0 1 0 0 0,-1 0 0 0 0,1 0 1 0 0,-1-1-1 0 0,1 1 0 0 0,0 0 0 0 0,0-1 0 0 0,-1 1 1 0 0,1-1-1 0 0,0 1 0 0 0,0-1 0 0 0,0 1 0 0 0,0-1 0 0 0,0 0 1 0 0,-1 1-1 0 0,1-1 0 0 0,0 0 0 0 0,1 0-16 0 0,28 8-377 0 0,-24-6 369 0 0,52 8-5 0 0,0-3 0 0 0,0-2 0 0 0,34-3 13 0 0,-26 0 8 0 0,653 9 113 0 0,312 18 2506 0 0,127 108-1758 0 0,-1157-137-877 0 0,41 6-1100 0 0,-1 2-1 0 0,40 12 1109 0 0,-80-20-74 0 0,-1 0-1 0 0,0 0 0 0 0,0 0 1 0 0,0 0-1 0 0,1 0 0 0 0,-1 0 1 0 0,0 0-1 0 0,0 0 1 0 0,0 0-1 0 0,0 0 0 0 0,1 0 1 0 0,-1 0-1 0 0,0 0 0 0 0,0 1 1 0 0,0-1-1 0 0,1 0 1 0 0,-1 0-1 0 0,0 0 0 0 0,0 0 1 0 0,0 0-1 0 0,0 0 0 0 0,1 0 1 0 0,-1 1-1 0 0,0-1 1 0 0,0 0-1 0 0,0 0 0 0 0,0 0 1 0 0,0 0-1 0 0,0 0 0 0 0,0 1 1 0 0,1-1-1 0 0,-1 0 1 0 0,0 0-1 0 0,0 0 0 0 0,0 1 1 0 0,0-1-1 0 0,0 0 0 0 0,0 0 1 0 0,0 0-1 0 0,0 1 1 0 0,0-1-1 0 0,0 0 0 0 0,0 0 75 0 0,-9 4-3252 0 0,-17 0-2664 0 0,1 0-1115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479 1 16636 0 0,'-40'19'254'0'0,"1"3"0"0"0,1 1 1 0 0,1 2-1 0 0,1 1 0 0 0,2 2 1 0 0,0 2-1 0 0,0 2-254 0 0,2-2-2006 0 0,-28 17 2006 0 0,-6-2-5900 0 0,62-43 5138 0 0,-14 7-5533 0 0,18-9 6243 0 0,0-1-1 0 0,-1 1 1 0 0,1 0 0 0 0,0 0-1 0 0,-1 0 1 0 0,1 0 0 0 0,0 0-1 0 0,0 0 1 0 0,-1 0 0 0 0,1 0-1 0 0,0-1 1 0 0,-1 1 0 0 0,1 0-1 0 0,0 0 1 0 0,0 0 0 0 0,-1-1-1 0 0,1 1 1 0 0,0 0 0 0 0,0 0-1 0 0,0-1 1 0 0,-1 1 0 0 0,1 0-1 0 0,0 0 1 0 0,0-1 0 0 0,0 1-1 0 0,0 0 1 0 0,0-1 0 0 0,-1 1-1 0 0,1 0 1 0 0,0-1 0 0 0,0 1-1 0 0,0 0 1 0 0,0-1 0 0 0,0 1-1 0 0,0 0 1 0 0,0-1 0 0 0,0 1-1 0 0,0 0 1 0 0,0-1 0 0 0,0 1-1 0 0,1 0 1 0 0,-1 0 0 0 0,0-1-1 0 0,0 1 1 0 0,0 0 0 0 0,0-1 52 0 0,1 1-42 0 0,-1-1 1 0 0,0 1-1 0 0,0 0 1 0 0,1-1-1 0 0,-1 1 1 0 0,0 0-1 0 0,1-1 1 0 0,-1 1-1 0 0,0 0 1 0 0,1-1-1 0 0,-1 1 1 0 0,0 0-1 0 0,1 0 1 0 0,-1-1-1 0 0,1 1 1 0 0,-1 0-1 0 0,1 0 1 0 0,-1 0-1 0 0,1 0 1 0 0,-1 0-1 0 0,0-1 1 0 0,1 1-1 0 0,-1 0 1 0 0,1 0-1 0 0,-1 0 42 0 0</inkml:trace>
  <inkml:trace contextRef="#ctx0" brushRef="#br0" timeOffset="1">807 43 17580 0 0,'-19'14'3088'0'0,"-3"5"-2591"0"0,-4 13-481 0 0,-2 5-24 0 0,3 8 16 0 0,1 1 0 0 0,-4 5-201 0 0,1-2-71 0 0,-1-3-184 0 0,-1-5-200 0 0,-2-1-24 0 0,-2-7-200 0 0,1-5-320 0 0,3-5-577 0 0,3-5-1095 0 0,-14-10-1177 0 0,15 8-3665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1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457 126 3425 0 0,'5'-16'637'0'0,"1"0"0"0"0,0 0 0 0 0,1 0 0 0 0,0 1 0 0 0,2 0 0 0 0,7-10-637 0 0,-16 24 16 0 0,0 1 0 0 0,0-1 0 0 0,1 1-1 0 0,-1 0 1 0 0,0-1 0 0 0,0 1 0 0 0,1 0 0 0 0,-1-1 0 0 0,0 1 0 0 0,1 0 0 0 0,-1-1 0 0 0,1 1-1 0 0,-1 0 1 0 0,0 0 0 0 0,1-1 0 0 0,-1 1 0 0 0,1 0 0 0 0,-1 0 0 0 0,0 0 0 0 0,1-1 0 0 0,-1 1-1 0 0,1 0 1 0 0,-1 0 0 0 0,1 0 0 0 0,-1 0 0 0 0,1 0 0 0 0,-1 0 0 0 0,1 0 0 0 0,-1 0 0 0 0,1 0-1 0 0,-1 0 1 0 0,0 1 0 0 0,1-1-16 0 0,0 0 22 0 0,-1 1 0 0 0,1 0 0 0 0,0 0 0 0 0,-1-1 0 0 0,1 1 0 0 0,-1 0 0 0 0,1 0 0 0 0,-1 0 0 0 0,1 0-1 0 0,-1 0 1 0 0,0 0 0 0 0,1-1 0 0 0,-1 1 0 0 0,0 0 0 0 0,0 1-22 0 0,4 35 621 0 0,-7-12-212 0 0,0-1 1 0 0,-1 1 0 0 0,-2-1 0 0 0,-4 12-410 0 0,-38 96 1044 0 0,21-60-600 0 0,-38 126 275 0 0,-22 103-55 0 0,50-171-451 0 0,-12 52-71 0 0,12-37-201 0 0,-7-2-1 0 0,-27 50 60 0 0,60-172 67 0 0,6-20-29 0 0,2-13-147 0 0,3 4 1 0 0,0-1 1 0 0,1 1-1 0 0,0 0 1 0 0,1-1-1 0 0,-1 1 1 0 0,2 0-1 0 0,-1 0 1 0 0,3-4 107 0 0,29-63-464 0 0,-30 68 425 0 0,15-30-127 0 0,1 1 0 0 0,3 1 1 0 0,0 1-1 0 0,3 1 0 0 0,0 1 1 0 0,15-11 165 0 0,-22 24-201 0 0,2 0 1 0 0,0 2-1 0 0,1 0 1 0 0,1 2-1 0 0,0 0 1 0 0,1 2-1 0 0,1 0 1 0 0,0 2-1 0 0,1 0 1 0 0,5 0 200 0 0,-23 9-93 0 0,0 0 1 0 0,0 0-1 0 0,0 1 1 0 0,1 0-1 0 0,-1 1 1 0 0,0-1 0 0 0,0 1-1 0 0,1 1 1 0 0,-1 0-1 0 0,0 0 1 0 0,0 0-1 0 0,0 1 1 0 0,0 1 0 0 0,0-1-1 0 0,1 2 93 0 0,-5-2-6 0 0,0 0 0 0 0,0 0 0 0 0,0 1 0 0 0,0 0 0 0 0,0 0 0 0 0,0 0 0 0 0,-1 0 0 0 0,1 0 0 0 0,-1 1 0 0 0,0 0 0 0 0,0-1 0 0 0,-1 1 0 0 0,1 0 0 0 0,-1 1 0 0 0,1-1 0 0 0,-1 0 0 0 0,-1 1 0 0 0,1-1 0 0 0,-1 1 0 0 0,1-1 0 0 0,-1 1 0 0 0,-1 0 0 0 0,1-1 0 0 0,-1 1 0 0 0,1 0 0 0 0,-2 3 6 0 0,2-1 96 0 0,-1 0 1 0 0,0 0-1 0 0,-1 0 0 0 0,0 0 1 0 0,0 0-1 0 0,0 0 1 0 0,-1 0-1 0 0,0 0 1 0 0,-1-1-1 0 0,1 1 1 0 0,-1-1-1 0 0,0 1 0 0 0,-1-1 1 0 0,1 0-1 0 0,-1 0 1 0 0,-1-1-1 0 0,1 1 1 0 0,-1-1-1 0 0,0 0 1 0 0,0 0-1 0 0,0 0 0 0 0,-4 1-96 0 0,-18 10 596 0 0,0-1 0 0 0,-1-1-1 0 0,-1-2 1 0 0,0 0 0 0 0,-5-1-596 0 0,-153 38 1823 0 0,78-23-1362 0 0,58-13-645 0 0,0-2 0 0 0,-17-1 184 0 0,63-11-2772 0 0,12-5 556 0 0,16-5-1674 0 0,2 0-1798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2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557 0 9250 0 0,'-18'0'156'0'0,"0"1"1"0"0,0 1-1 0 0,0 1 1 0 0,0 0-1 0 0,0 1 1 0 0,1 1-1 0 0,0 1 1 0 0,0 0-1 0 0,-9 6-156 0 0,6-2 33 0 0,2 1 0 0 0,-1 1 0 0 0,2 1 0 0 0,-1 1 0 0 0,2 0 0 0 0,0 1 0 0 0,-10 12-33 0 0,-3 5 27 0 0,1 1 1 0 0,2 2-1 0 0,1 0 0 0 0,2 1 1 0 0,2 2-1 0 0,1 0 0 0 0,-1 7-27 0 0,15-29 58 0 0,1 1-1 0 0,0-1 0 0 0,1 1 0 0 0,1 0 0 0 0,1-1 0 0 0,0 2 1 0 0,1-1-1 0 0,1 17-57 0 0,1-22 95 0 0,1 0 0 0 0,0 0 0 0 0,1 0 0 0 0,0 0-1 0 0,1 0 1 0 0,0-1 0 0 0,1 0 0 0 0,0 1 0 0 0,1-2 0 0 0,0 1 0 0 0,1-1 0 0 0,0 0 0 0 0,3 3-95 0 0,-1-1 43 0 0,2 0 0 0 0,0-1 0 0 0,0 0 0 0 0,1-1 0 0 0,0 0 0 0 0,0-1 0 0 0,1 0 0 0 0,1-1 0 0 0,-1-1 0 0 0,1 0 0 0 0,1-1 0 0 0,-1 0 0 0 0,1-1 1 0 0,0-1-1 0 0,0 0 0 0 0,1-1 0 0 0,-1-1 0 0 0,0 0 0 0 0,1-1 0 0 0,0-1 0 0 0,-1 0 0 0 0,1-1 0 0 0,-1-1 0 0 0,1-1 0 0 0,-1 0 0 0 0,0 0 0 0 0,0-2 0 0 0,0 0 0 0 0,-1-1 0 0 0,4-2-43 0 0,-4 2 185 0 0,0-2-1 0 0,-1 0 1 0 0,0 0 0 0 0,0-1-1 0 0,0-1-184 0 0,-7 4-14 0 0,0 0 0 0 0,1 0-1 0 0,-2 0 1 0 0,1-1-1 0 0,-1 0 1 0 0,0 0-1 0 0,0 0 1 0 0,-1-1 0 0 0,3-6 14 0 0,-3-7-1854 0 0,-10-10-7057 0 0,4 24 4827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75 4545 0 0,'0'-3'225'0'0,"-1"1"0"0"0,0 0 0 0 0,1-1 0 0 0,0 1 0 0 0,-1-1 0 0 0,1 1 0 0 0,0 0 0 0 0,0-1 0 0 0,1 1 0 0 0,-1-1 0 0 0,0 1 0 0 0,1-2-225 0 0,0 3 71 0 0,0-1 0 0 0,0 1-1 0 0,0 0 1 0 0,0 0 0 0 0,0 0 0 0 0,0 0 0 0 0,0 1 0 0 0,0-1-1 0 0,0 0 1 0 0,0 0 0 0 0,1 0 0 0 0,-1 1 0 0 0,0-1 0 0 0,0 1-1 0 0,1-1 1 0 0,-1 1 0 0 0,1 0 0 0 0,-1-1 0 0 0,0 1-1 0 0,1 0 1 0 0,-1 0 0 0 0,0 0 0 0 0,1 0-71 0 0,250-25 1187 0 0,-193 23-1103 0 0,0 3 1 0 0,0 2-1 0 0,19 5-84 0 0,-16 1-40 0 0,171 22-482 0 0,-78-19-3594 0 0,-152-11 3950 0 0,0-1-1 0 0,0 0 1 0 0,0 0 0 0 0,0 0-1 0 0,0-1 1 0 0,0 1 0 0 0,0-1-1 0 0,0 1 1 0 0,0-1 0 0 0,1-1 166 0 0,-3 1-148 0 0,0 0 1 0 0,0 0-1 0 0,1 0 1 0 0,-1 0-1 0 0,0 0 1 0 0,0-1-1 0 0,0 1 1 0 0,0 0-1 0 0,-1-1 1 0 0,1 1-1 0 0,0-1 1 0 0,0 1-1 0 0,-1-1 1 0 0,1 1-1 0 0,-1-1 148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5.9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20 6865 0 0,'-9'-15'1511'0'0,"9"15"-1493"0"0,0 0-1 0 0,1 0 1 0 0,-1 0-1 0 0,0-1 0 0 0,0 1 1 0 0,0 0-1 0 0,0 0 0 0 0,0-1 1 0 0,0 1-1 0 0,0 0 0 0 0,0 0 1 0 0,0 0-1 0 0,0-1 1 0 0,1 1-1 0 0,-1 0 0 0 0,0 0 1 0 0,0 0-1 0 0,0 0 0 0 0,0-1 1 0 0,1 1-1 0 0,-1 0 0 0 0,0 0 1 0 0,0 0-1 0 0,0 0 1 0 0,1 0-1 0 0,-1 0 0 0 0,0 0 1 0 0,0 0-1 0 0,0-1 0 0 0,1 1 1 0 0,-1 0-1 0 0,0 0 0 0 0,0 0 1 0 0,0 0-1 0 0,1 0 1 0 0,-1 0-1 0 0,0 0-17 0 0,32 5 71 0 0,-18-1 22 0 0,77 10-2 0 0,-11-1-427 0 0,8 5 336 0 0,-87-18-14 0 0,0 1 0 0 0,1-1 1 0 0,-1 0-1 0 0,0 0 0 0 0,0 1 0 0 0,1-1 1 0 0,-1 1-1 0 0,0-1 0 0 0,0 1 0 0 0,0-1 1 0 0,0 1-1 0 0,0 0 0 0 0,0-1 0 0 0,0 1 1 0 0,0 0-1 0 0,0 0 0 0 0,0 0 0 0 0,0 0 1 0 0,0 0-1 0 0,-1 0 0 0 0,1 0 0 0 0,0 0 1 0 0,-1 0-1 0 0,1 1 14 0 0,-1 0 13 0 0,0-1 1 0 0,0 1-1 0 0,0 0 0 0 0,-1 0 1 0 0,1-1-1 0 0,-1 1 0 0 0,1 0 1 0 0,-1-1-1 0 0,0 1 1 0 0,0-1-1 0 0,0 1 0 0 0,1-1 1 0 0,-1 1-1 0 0,-1-1 0 0 0,1 0 1 0 0,0 1-1 0 0,0-1 1 0 0,-1 1-14 0 0,-26 30 212 0 0,-35 39-1733 0 0,-46 68 1521 0 0,98-123-550 0 0,-1 0-264 0 0,0 1 0 0 0,1 0 1 0 0,1 1-1 0 0,1 1 0 0 0,1-1 0 0 0,-6 19 814 0 0,9-12-2099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6313 0 0,'18'-17'280'0'0,"3"4"-184"0"0,14 0 80 0 0,6 6 9 0 0,8 9-121 0 0,6 1-273 0 0,2 4-271 0 0,-1 3-328 0 0,0-1-216 0 0,-2 1 40 0 0,-3 0 176 0 0,3-5 287 0 0,-3-2 249 0 0,0-4-16 0 0,0 1-1424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7154 0 0,'9'-1'3754'0'0,"13"-3"-2669"0"0,18-4-1405 0 0,0 1 0 0 0,0 3 0 0 0,26 0 320 0 0,-20 1-2187 0 0,1-2 0 0 0,19-5 2187 0 0,-61 9-184 0 0,1-1 1 0 0,-1 1-1 0 0,1-1 1 0 0,-1 0-1 0 0,0-1 1 0 0,0 1-1 0 0,0-1 1 0 0,0 0-1 0 0,-1 0 0 0 0,1-1 1 0 0,-1 1-1 0 0,1-1 1 0 0,-1 0 183 0 0,18-13-4265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492 3 7714 0 0,'0'0'16'0'0,"1"-1"1"0"0,-1 1 0 0 0,1 0-1 0 0,-1 0 1 0 0,1-1-1 0 0,-1 1 1 0 0,1 0 0 0 0,-1 0-1 0 0,1 0 1 0 0,-1 0 0 0 0,1 0-1 0 0,-1-1 1 0 0,1 1-1 0 0,-1 0 1 0 0,1 0 0 0 0,0 0-1 0 0,-1 1 1 0 0,1-1 0 0 0,-1 0-1 0 0,1 0 1 0 0,-1 0-1 0 0,1 0 1 0 0,-1 0 0 0 0,1 1-1 0 0,-1-1 1 0 0,1 0 0 0 0,-1 0-1 0 0,1 1 1 0 0,-1-1-1 0 0,1 0 1 0 0,-1 1 0 0 0,0-1-1 0 0,1 0 1 0 0,-1 1 0 0 0,0-1-1 0 0,1 1 1 0 0,-1-1 0 0 0,0 1-1 0 0,1-1 1 0 0,-1 1-1 0 0,0-1-16 0 0,16 26 41 0 0,-14-22 18 0 0,1 4 5 0 0,1-1-1 0 0,-2 1 0 0 0,1-1 1 0 0,-1 1-1 0 0,0 0 1 0 0,-1 0-1 0 0,1 3-63 0 0,6 31 1211 0 0,-6-39-1096 0 0,-1 0 0 0 0,1 1 0 0 0,0-1 0 0 0,0 0 0 0 0,0 0 0 0 0,0 0 0 0 0,0 0 0 0 0,1 0 0 0 0,2 1-115 0 0,-3-1 35 0 0,1-1-1 0 0,-1 1 1 0 0,1 0 0 0 0,-1 0 0 0 0,0 0 0 0 0,0 0-1 0 0,0 2-34 0 0,-1-3 8 0 0,-1-1-1 0 0,1 1 1 0 0,-1 0-1 0 0,0-1 1 0 0,0 1-1 0 0,1-1 0 0 0,-1 1 1 0 0,0 0-1 0 0,-1-1 1 0 0,1 1-1 0 0,0-1 1 0 0,0 1-1 0 0,-1-1 1 0 0,1 1-1 0 0,-1 0 0 0 0,1-1 1 0 0,-1 0-1 0 0,0 1 1 0 0,1-1-1 0 0,-2 2-7 0 0,-5 7 13 0 0,0 0 0 0 0,-1 0 0 0 0,0-1 0 0 0,-1 0 0 0 0,0 0 0 0 0,0-1 0 0 0,-5 3-13 0 0,-24 17-118 0 0,-14 7 118 0 0,21-15-46 0 0,-26 17-72 0 0,-132 92-2312 0 0,140-91-2524 0 0,-19 20 4954 0 0,30-18-3994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6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48 13675 0 0,'-32'-18'952'0'0,"3"5"-240"0"0,-2-1-160 0 0,9 11-312 0 0,12 5-304 0 0,5 3-288 0 0,2 3-288 0 0,1 2-336 0 0,2 1-352 0 0,2-2-369 0 0,6 0-455 0 0,4 0-257 0 0,-17-14 89 0 0,28 11-1865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99 12043 0 0,'-5'-41'1168'0'0,"7"15"-680"0"0,6-1-176 0 0,10 22-216 0 0,15 10-192 0 0,8 2-312 0 0,7 3-576 0 0,0 3-881 0 0,3 0-871 0 0,-2-1 15 0 0,2 1-2568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7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35 7610 0 0,'-26'-16'976'0'0,"9"6"-640"0"0,3 2-296 0 0,18 13-456 0 0,8 3-520 0 0,4 3-561 0 0,7 2-215 0 0,-9-16 24 0 0,18 13-1017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8.8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837 1 3753 0 0,'-4'0'52'0'0,"-1"0"1"0"0,1 0-1 0 0,-1 0 1 0 0,1 1-1 0 0,-1 0 1 0 0,1 0-1 0 0,-1 0 0 0 0,1 0 1 0 0,0 1-1 0 0,0 0 1 0 0,0 0-1 0 0,0 0 1 0 0,0 0-1 0 0,0 1 1 0 0,0-1-1 0 0,1 1 1 0 0,-1 0-1 0 0,1 0 0 0 0,0 0 1 0 0,-3 4-53 0 0,-5 7 43 0 0,0 1 1 0 0,1 0-1 0 0,0 1 1 0 0,-3 10-44 0 0,3-9 102 0 0,-9 18-16 0 0,-230 428 1681 0 0,156-271 1441 0 0,-29 95-3208 0 0,111-260 290 0 0,7-19-237 0 0,0 0 0 0 0,1 0 1 0 0,0 0-1 0 0,0 1 1 0 0,1 0-1 0 0,0-1 0 0 0,0 8-53 0 0,26-38-1363 0 0,48-57 514 0 0,-19 20 752 0 0,3 3 0 0 0,1 1 0 0 0,17-7 97 0 0,-63 54-5 0 0,0 0-1 0 0,1 1 1 0 0,0 1-1 0 0,0 0 1 0 0,1 0-1 0 0,0 1 1 0 0,0 1-1 0 0,0 0 1 0 0,0 1-1 0 0,5 0 6 0 0,-12 2 4 0 0,-1 0 0 0 0,1 0 0 0 0,0 1-1 0 0,0 0 1 0 0,0 0 0 0 0,0 1 0 0 0,-1-1-1 0 0,1 1 1 0 0,0 1 0 0 0,0-1 0 0 0,-1 1-1 0 0,1 0 1 0 0,-1 0 0 0 0,0 1-1 0 0,1-1 1 0 0,-1 1 0 0 0,0 0 0 0 0,-1 1-1 0 0,1-1 1 0 0,-1 1 0 0 0,1 0 0 0 0,-1 0-1 0 0,0 1 1 0 0,0-1 0 0 0,1 3-4 0 0,-1 0 113 0 0,0 0 1 0 0,-1 0-1 0 0,0 0 0 0 0,0 1 1 0 0,0-1-1 0 0,-1 1 1 0 0,0 0-1 0 0,0 0 1 0 0,-1 0-1 0 0,0 0 0 0 0,-1 0 1 0 0,0 0-1 0 0,0 0 1 0 0,0 0-1 0 0,-1 0 1 0 0,0 0-1 0 0,-1 0 0 0 0,0 0-113 0 0,-1 3 173 0 0,0-1 0 0 0,0 0-1 0 0,-1 0 1 0 0,0 0 0 0 0,-1 0-1 0 0,0-1 1 0 0,-1 0 0 0 0,0 0-1 0 0,0 0 1 0 0,-1-1 0 0 0,0 0-1 0 0,0 0 1 0 0,-4 2-173 0 0,-6 3 169 0 0,-1 0-1 0 0,0-2 1 0 0,-1 0 0 0 0,-1-2-1 0 0,1 0 1 0 0,-1-1-1 0 0,-1-1 1 0 0,0 0 0 0 0,0-2-1 0 0,0 0 1 0 0,0-2 0 0 0,-1 0-1 0 0,1-2 1 0 0,-1 0-1 0 0,0-1-168 0 0,-7-1-401 0 0,1-1 0 0 0,0-1 0 0 0,0-2 0 0 0,0 0 0 0 0,1-2 0 0 0,0-1 0 0 0,0-1-1 0 0,0-1 1 0 0,2-2 0 0 0,-1 0 0 0 0,-6-7 401 0 0,26 16-434 0 0,0-1 1 0 0,1 0 0 0 0,-1 0-1 0 0,1 0 1 0 0,0-1-1 0 0,0 0 1 0 0,0 0-1 0 0,1 0 1 0 0,0-1-1 0 0,0 0 1 0 0,-2-3 433 0 0,4 5-248 0 0,1 0 1 0 0,-1 0-1 0 0,1-1 1 0 0,0 1-1 0 0,0 0 1 0 0,0-1-1 0 0,1 1 1 0 0,0 0-1 0 0,-1-1 1 0 0,2 1-1 0 0,-1 0 1 0 0,0-1-1 0 0,1 1 1 0 0,0 0-1 0 0,0-1 1 0 0,0 1-1 0 0,0 0 1 0 0,2-4 247 0 0,9-18-1510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37 11450 0 0,'-7'-6'598'0'0,"-12"-10"539"0"0,19 11-862 0 0,12 8-313 0 0,14 5 46 0 0,0-1 0 0 0,1-1 1 0 0,0-2-1 0 0,0 0 1 0 0,0-2-1 0 0,0-1 1 0 0,0-1-1 0 0,0-1 1 0 0,15-4-9 0 0,39-5-160 0 0,65-7-296 0 0,-49 11-3799 0 0,-54 3-638 0 0,-26 1 1167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385 0 6169 0 0,'2'0'115'0'0,"1"0"-1"0"0,-1 0 1 0 0,0 0-1 0 0,0 0 1 0 0,0 1-1 0 0,0-1 1 0 0,1 0 0 0 0,-1 1-1 0 0,0 0 1 0 0,0-1-1 0 0,0 1 1 0 0,0 0-1 0 0,0 0-114 0 0,5 2 81 0 0,201 64 396 0 0,-204-65-462 0 0,0-1-1 0 0,1 1 0 0 0,-1 0 1 0 0,0 0-1 0 0,0 1 0 0 0,0-1 1 0 0,0 1-1 0 0,0 0 0 0 0,0 0 1 0 0,-1 0-1 0 0,1 1-14 0 0,-3-3 85 0 0,0 0-1 0 0,0 1 1 0 0,0 0-1 0 0,0-1 1 0 0,-1 1 0 0 0,1-1-1 0 0,0 1 1 0 0,-1 0-1 0 0,1-1 1 0 0,-1 1-1 0 0,0 0 1 0 0,0 0 0 0 0,1-1-1 0 0,-1 1 1 0 0,0 0-1 0 0,0 0 1 0 0,-1-1 0 0 0,1 1-1 0 0,0 0 1 0 0,0 0-1 0 0,-1-1 1 0 0,0 1 0 0 0,1 0-1 0 0,-1-1 1 0 0,0 1-1 0 0,1-1 1 0 0,-1 1-1 0 0,0 0 1 0 0,0-1 0 0 0,-1 1-85 0 0,-14 18 320 0 0,-1 0 1 0 0,-1-1 0 0 0,-1-1-1 0 0,0-1 1 0 0,-1 0 0 0 0,-13 6-321 0 0,-2 4-71 0 0,9-8-732 0 0,-1-1-1 0 0,-1-1 0 0 0,0-1 1 0 0,-1-1-1 0 0,-1-2 1 0 0,-14 4 803 0 0,-27 6-3205 0 0,-2-4 0 0 0,-16 1 3205 0 0,59-12-444 0 0,5 2-638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29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4 5305 0 0,'0'0'20'0'0,"1"-1"1"0"0,0 1-1 0 0,-1-1 0 0 0,1 1 1 0 0,0 0-1 0 0,-1 0 0 0 0,1-1 1 0 0,0 1-1 0 0,0 0 0 0 0,-1 0 1 0 0,1 0-1 0 0,0 0 0 0 0,0 0 1 0 0,0 0-1 0 0,-1 0 0 0 0,1 0 1 0 0,0 0-1 0 0,0 0 0 0 0,-1 1 0 0 0,1-1 1 0 0,0 0-1 0 0,0 0 0 0 0,-1 1 1 0 0,1-1-1 0 0,0 0 0 0 0,-1 1 1 0 0,1-1-21 0 0,0 1 11 0 0,0 0 0 0 0,0 1 0 0 0,0-1 0 0 0,0 0 0 0 0,0 0 0 0 0,-1 1 0 0 0,1-1 0 0 0,0 0 0 0 0,-1 1 0 0 0,1-1 0 0 0,-1 1 0 0 0,0-1 0 0 0,1 2-11 0 0,0 3 91 0 0,0 1 0 0 0,-1-1 0 0 0,1 1 0 0 0,-1-1 0 0 0,-1 1 0 0 0,0 2-91 0 0,-8 38 850 0 0,-3 0 1 0 0,-2-1 0 0 0,-15 34-851 0 0,-4 12 724 0 0,6-6-548 0 0,3 1-1 0 0,4 1 1 0 0,4 0-1 0 0,4 2 1 0 0,1 52-176 0 0,8 99-7084 0 0,10 4 7084 0 0,-3-164-1506 0 0,-6-14-593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372 1 10514 0 0,'0'0'88'0'0,"-1"0"1"0"0,1 0-1 0 0,0 0 0 0 0,0 0 0 0 0,-1 0 1 0 0,1 0-1 0 0,0 0 0 0 0,0 0 0 0 0,-1 0 1 0 0,1 0-1 0 0,0 1 0 0 0,0-1 0 0 0,-1 0 1 0 0,1 0-1 0 0,0 0 0 0 0,0 0 0 0 0,0 0 1 0 0,-1 1-1 0 0,1-1 0 0 0,0 0 0 0 0,0 0 1 0 0,0 0-1 0 0,0 1 0 0 0,-1-1 0 0 0,1 0 1 0 0,0 0-1 0 0,0 1 0 0 0,0-1 0 0 0,0 0 1 0 0,0 0-1 0 0,0 0 0 0 0,0 1 0 0 0,0-1 1 0 0,0 0-1 0 0,0 1 0 0 0,0-1 0 0 0,0 0 1 0 0,0 0-1 0 0,0 1 0 0 0,0-1-88 0 0,-6 17-9 0 0,-104 302 2378 0 0,42-128-564 0 0,-9 67-1805 0 0,41-110 682 0 0,8 2 0 0 0,-1 60-682 0 0,21-118-1171 0 0,4 0 0 0 0,4 0 0 0 0,5 0 0 0 0,10 57 1171 0 0,-14-144-228 0 0,0-1-233 0 0,-1 1 0 0 0,1-1 0 0 0,-1 1 0 0 0,0-1-1 0 0,0 1 1 0 0,0 0 0 0 0,-1 2 461 0 0,1-5-392 0 0,-1 0 0 0 0,0 0 0 0 0,-1 0 0 0 0,1 0 0 0 0,0 0 0 0 0,0-1 0 0 0,-1 1 0 0 0,1 0 0 0 0,-1-1 0 0 0,0 1 0 0 0,1 0 0 0 0,-1-1 0 0 0,-1 1 392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0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17 8186 0 0,'-4'-8'1360'0'0,"3"3"-1000"0"0,-1 2-400 0 0,0 4-168 0 0,2 4-32 0 0,0 2 64 0 0,-3 4 40 0 0,1 1-176 0 0,-1 0-344 0 0,1-1-432 0 0,1 1-377 0 0,2-3-79 0 0,3 0 224 0 0,2-1-1393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6985 0 0,'-2'0'1617'0'0,"2"2"71"0"0,-1 1-296 0 0,-3 2-327 0 0,3 5-337 0 0,-3 5-472 0 0,1 6-96 0 0,1 6 0 0 0,-1 4-80 0 0,0 3-88 0 0,0 6-216 0 0,-1-1-328 0 0,1 1-464 0 0,0 1-681 0 0,-1-3-271 0 0,4 1-4578 0 0</inkml:trace>
  <inkml:trace contextRef="#ctx0" brushRef="#br0" timeOffset="1">106 578 11394 0 0,'-4'3'1457'0'0,"3"0"-625"0"0,-1 2-296 0 0,2-2-312 0 0,0 1-648 0 0,-2-1-752 0 0,1 0-913 0 0,-24-26-583 0 0,28 23-4098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1.8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20 9458 0 0,'-2'-2'104'0'0,"0"0"0"0"0,1 0 0 0 0,-1 0 1 0 0,0 1-1 0 0,0-1 0 0 0,0 1 0 0 0,0-1 0 0 0,-1 1 0 0 0,1 0 1 0 0,0 0-1 0 0,0 0 0 0 0,-1 0-104 0 0,2 1 9 0 0,0 0-1 0 0,0 0 1 0 0,0 0 0 0 0,-1 1 0 0 0,1-1 0 0 0,0 1-1 0 0,0-1 1 0 0,0 0 0 0 0,0 1 0 0 0,0 0 0 0 0,0-1-1 0 0,1 1 1 0 0,-1 0 0 0 0,0-1 0 0 0,0 1 0 0 0,0 0-1 0 0,0 0 1 0 0,1 0 0 0 0,-1-1 0 0 0,0 1 0 0 0,1 0 0 0 0,-1 0-1 0 0,1 0 1 0 0,-1 0 0 0 0,1 0 0 0 0,0 0 0 0 0,-1 0-1 0 0,1 1-8 0 0,-22 46 1039 0 0,3 0 0 0 0,2 1 0 0 0,2 1 0 0 0,2 1 0 0 0,-4 43-1039 0 0,-5 71 2323 0 0,7 25-2323 0 0,14-182-3 0 0,-13 199 391 0 0,-31 366-1353 0 0,41-531 370 0 0,-7 93-1421 0 0,10-113 405 0 0,1 0 0 0 0,2 0 0 0 0,0 0 1 0 0,1 0-1 0 0,1 0 1611 0 0,3-6-2965 0 0,1-6-1289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730 3 5353 0 0,'-16'-1'422'0'0,"0"0"-1"0"0,0 1 1 0 0,-1 0-1 0 0,1 2 1 0 0,0 0 0 0 0,0 0-1 0 0,0 2 1 0 0,0 0-1 0 0,1 0 1 0 0,0 2-1 0 0,-1 0 1 0 0,-6 5-422 0 0,-20 10 1257 0 0,1 3-1 0 0,1 1 1 0 0,-25 22-1257 0 0,29-19 748 0 0,0 2 1 0 0,2 2 0 0 0,2 1-1 0 0,-19 24-748 0 0,29-28 420 0 0,1 0-1 0 0,2 1 1 0 0,-14 26-420 0 0,26-41 73 0 0,0 0 1 0 0,1 0-1 0 0,0 0 1 0 0,2 1 0 0 0,-1-1-1 0 0,2 1 1 0 0,0 0-1 0 0,0 15-73 0 0,3-25 30 0 0,-1 0-1 0 0,2 0 1 0 0,-1 0-1 0 0,1-1 0 0 0,0 1 1 0 0,0 0-1 0 0,1 0 0 0 0,-1 0 1 0 0,1-1-1 0 0,1 1 0 0 0,-1-1 1 0 0,1 1-1 0 0,0-1 1 0 0,0 0-1 0 0,0 0 0 0 0,1 0 1 0 0,0 0-1 0 0,0-1 0 0 0,0 0 1 0 0,0 0-1 0 0,1 0 0 0 0,-1 0 1 0 0,1 0-1 0 0,0-1 1 0 0,2 1-30 0 0,9 4-15 0 0,1-1 0 0 0,-1-1 0 0 0,1 0 0 0 0,1-1 1 0 0,-1 0-1 0 0,1-2 0 0 0,0 0 0 0 0,0-1 1 0 0,0-1-1 0 0,7-1 15 0 0,13 0-302 0 0,1-3 0 0 0,-1-1 0 0 0,0-1 1 0 0,14-6 301 0 0,-21 3-682 0 0,0-1 0 0 0,0-2 1 0 0,-1-1-1 0 0,0-1 0 0 0,-1-2 1 0 0,-1 0-1 0 0,0-2 0 0 0,11-11 682 0 0,-33 24-1141 0 0,0-1 0 0 0,0 0 0 0 0,0 0-1 0 0,-1 0 1 0 0,0-1 0 0 0,0 0 0 0 0,-1 0-1 0 0,3-5 1142 0 0,0-2-3811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12059 0 0,'0'-3'217'0'0,"0"-2"87"0"0,1-1 0 0 0,-1 1-1 0 0,1 0 1 0 0,0-1-1 0 0,1 1 1 0 0,-1-1-304 0 0,0 5 14 0 0,-1 0 0 0 0,1 0 0 0 0,-1 0 0 0 0,1 0 0 0 0,-1 0 0 0 0,1 0 0 0 0,0 0 0 0 0,-1 0 0 0 0,1 0 0 0 0,0 0 0 0 0,0 0 0 0 0,0 1 0 0 0,0-1 0 0 0,-1 0 0 0 0,1 1 0 0 0,0-1 0 0 0,0 0 0 0 0,0 1 0 0 0,1-1 0 0 0,-1 1 0 0 0,0 0 0 0 0,0-1 0 0 0,0 1 0 0 0,0 0 0 0 0,0 0 0 0 0,0-1 0 0 0,1 1 0 0 0,-1 0 0 0 0,0 0 0 0 0,0 0 0 0 0,1 1-14 0 0,32 4-593 0 0,0 1-1 0 0,0 2 1 0 0,0 2-1 0 0,5 3 594 0 0,-7-2-860 0 0,-1-2-1 0 0,2-1 1 0 0,-1-1 0 0 0,30 2 860 0 0,30-10-3236 0 0,-63 0 1386 0 0,2 1-1773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12771 0 0,'3'-1'29'0'0,"0"0"-1"0"0,0 1 1 0 0,0-1 0 0 0,0 1 0 0 0,0 0 0 0 0,0-1 0 0 0,0 1 0 0 0,0 1 0 0 0,0-1-1 0 0,0 0 1 0 0,0 1 0 0 0,0-1 0 0 0,0 1 0 0 0,0 0 0 0 0,2 1-29 0 0,3 2-122 0 0,1 0 1 0 0,-1 1 0 0 0,0 0-1 0 0,2 3 122 0 0,31 17-393 0 0,-17-16 73 0 0,0-1 1 0 0,0-1-1 0 0,1 0 0 0 0,4-2 320 0 0,23 7 10 0 0,-50-12-14 0 0,-1 0 1 0 0,0 1 0 0 0,1-1-1 0 0,-1 1 1 0 0,0-1 0 0 0,0 1 0 0 0,1-1-1 0 0,-1 1 1 0 0,0 0 0 0 0,0-1-1 0 0,0 1 1 0 0,0 0 0 0 0,0 0-1 0 0,0 0 1 0 0,0 0 0 0 0,0 0-1 0 0,0 0 1 0 0,0 0 0 0 0,0 0-1 0 0,-1 0 1 0 0,1 1 0 0 0,0-1 0 0 0,-1 0-1 0 0,1 1 4 0 0,-1 0 21 0 0,0 0 0 0 0,1 0 0 0 0,-1 1 0 0 0,0-1-1 0 0,0 0 1 0 0,-1 0 0 0 0,1 0 0 0 0,0 1 0 0 0,-1-1 0 0 0,1 0-1 0 0,-1 0 1 0 0,0 0 0 0 0,0 0 0 0 0,0 0-21 0 0,-3 7 109 0 0,-1 0 0 0 0,0 0 0 0 0,-1-1-1 0 0,0 0 1 0 0,0 0 0 0 0,-2 1-109 0 0,-27 25 605 0 0,-37 29-605 0 0,27-26-642 0 0,-1 7 642 0 0,44-42-378 0 0,1 0 1 0 0,-1 0-1 0 0,1 0 1 0 0,0 0-1 0 0,0 0 1 0 0,0 1-1 0 0,0-1 1 0 0,0 0-1 0 0,1 1 1 0 0,-1-1-1 0 0,1 1 1 0 0,-1-1-1 0 0,1 1 1 0 0,0-1-1 0 0,0 1 1 0 0,0-1-1 0 0,0 1 1 0 0,0-1-1 0 0,1 1 1 0 0,-1-1 0 0 0,1 0-1 0 0,0 1 1 0 0,0 1 377 0 0,4 10-481 0 0,0-1 1 0 0,1 1-1 0 0,6 8 481 0 0,-4-6-129 0 0,1 4-190 0 0,-3-1-985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555 0 10146 0 0,'-1'0'89'0'0,"1"0"-1"0"0,-1 0 1 0 0,1 0-1 0 0,-1 0 1 0 0,1 0 0 0 0,-1 0-1 0 0,1 0 1 0 0,-1 0-1 0 0,0 1 1 0 0,1-1-1 0 0,-1 0 1 0 0,1 0 0 0 0,-1 0-1 0 0,1 1 1 0 0,-1-1-1 0 0,1 0 1 0 0,-1 0-1 0 0,1 1 1 0 0,0-1 0 0 0,-1 0-1 0 0,1 1 1 0 0,-1-1-1 0 0,1 1 1 0 0,0-1-1 0 0,-1 0 1 0 0,1 1 0 0 0,0-1-1 0 0,-1 1-88 0 0,-6 17-153 0 0,4-10 296 0 0,-4 11 51 0 0,2 1-1 0 0,0 0 1 0 0,0 8-194 0 0,-8 34 529 0 0,-22 60 1102 0 0,-30 60-1631 0 0,-57 116 1234 0 0,-2 2-51 0 0,81-181 288 0 0,-14 69-1471 0 0,41-122 137 0 0,3 0-1 0 0,3 1 0 0 0,3 0 1 0 0,3 0-1 0 0,4 48-136 0 0,4-75-1343 0 0,2 0 0 0 0,1-1-1 0 0,10 30 1344 0 0,-6-28-3752 0 0,-6-10-3864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3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35 16540 0 0,'-30'-16'1600'0'0,"4"6"-1320"0"0,1 1-424 0 0,9 13-256 0 0,16 1-280 0 0,5 3-377 0 0,1 3-639 0 0,6-1-1057 0 0,2 0-863 0 0,8-3-3962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501 2 8594 0 0,'-5'-1'237'0'0,"-1"1"0"0"0,0 0-1 0 0,1 0 1 0 0,-1 0 0 0 0,0 1 0 0 0,1-1 0 0 0,-1 1 0 0 0,1 1 0 0 0,-1-1 0 0 0,1 1-1 0 0,-1 0 1 0 0,1 0 0 0 0,0 1 0 0 0,0 0 0 0 0,0-1 0 0 0,-4 5-237 0 0,-11 8 445 0 0,0 0 0 0 0,2 2 0 0 0,-7 7-445 0 0,4-3 520 0 0,-21 18 347 0 0,2 1 1 0 0,2 2-1 0 0,2 2 1 0 0,2 2-1 0 0,-28 48-867 0 0,54-80 116 0 0,1 0 0 0 0,1 1 1 0 0,0 0-1 0 0,1 0 0 0 0,1 0 0 0 0,0 1 1 0 0,1-1-1 0 0,1 1 0 0 0,0 0 0 0 0,1 10-116 0 0,1-19 4 0 0,0-1-1 0 0,0 0 0 0 0,1 1 1 0 0,0-1-1 0 0,1 0 0 0 0,-1 0 0 0 0,1 0 1 0 0,0 0-1 0 0,0 0 0 0 0,1 0 0 0 0,0 0 1 0 0,0-1-1 0 0,1 1 0 0 0,-1-1 1 0 0,1 0-1 0 0,0 0 0 0 0,0 0 0 0 0,1-1 1 0 0,-1 0-1 0 0,1 1 0 0 0,0-1 1 0 0,0-1-1 0 0,1 1 0 0 0,-1-1 0 0 0,1 0 1 0 0,0 0-1 0 0,4 1-3 0 0,4 0-223 0 0,0 0 0 0 0,0-1 0 0 0,0-1-1 0 0,0 0 1 0 0,0-1 0 0 0,0-1 0 0 0,1 0 0 0 0,-1-1 0 0 0,0 0 0 0 0,0-1 0 0 0,0-1 0 0 0,1 0 223 0 0,26-8-1309 0 0,0-1 1 0 0,-1-2-1 0 0,17-9 1309 0 0,-12 1-484 0 0,-1-3 0 0 0,-1-1-1 0 0,-1-1 1 0 0,-1-3 0 0 0,-2-2-1 0 0,-1-1 1 0 0,23-26 484 0 0,-55 51 1044 0 0,-9 7 505 0 0,-13 11-300 0 0,10-4-994 0 0,0 0-1 0 0,0 0 1 0 0,0 1 0 0 0,1 0-1 0 0,-1 0 1 0 0,2 0-1 0 0,-1 1 1 0 0,1-1-1 0 0,-3 8-254 0 0,6-11 73 0 0,0-1-1 0 0,0 1 0 0 0,0 0 0 0 0,0-1 1 0 0,1 1-1 0 0,-1 0 0 0 0,1 0 0 0 0,0-1 1 0 0,0 1-1 0 0,1 0 0 0 0,-1 0 0 0 0,1-1 1 0 0,-1 1-1 0 0,1 0 0 0 0,1-1 0 0 0,-1 1 1 0 0,0-1-1 0 0,1 1 0 0 0,-1-1 0 0 0,1 0 1 0 0,0 0-1 0 0,0 1 0 0 0,3 1-72 0 0,1 2 51 0 0,1 0 0 0 0,0-1-1 0 0,0 0 1 0 0,1-1 0 0 0,0 1 0 0 0,0-1 0 0 0,0-1-1 0 0,0 0 1 0 0,1 0 0 0 0,-1 0 0 0 0,1-1 0 0 0,0 0-1 0 0,0-1 1 0 0,1 0 0 0 0,4 0-51 0 0,7 1 14 0 0,-1-2-1 0 0,1 0 0 0 0,0-1 1 0 0,0-1-1 0 0,0-1 1 0 0,11-3-14 0 0,-26 4 12 0 0,0 0 1 0 0,1-1-1 0 0,-1 0 0 0 0,0 0 1 0 0,0 0-1 0 0,0-1 0 0 0,0 0 1 0 0,0 0-1 0 0,-1 0 1 0 0,1-1-1 0 0,-1 0-12 0 0,-2 2 10 0 0,-1 0 0 0 0,-1 0 0 0 0,1 0 0 0 0,0 0-1 0 0,0 0 1 0 0,-1-1 0 0 0,0 1 0 0 0,1 0 0 0 0,-1-1 0 0 0,0 1 0 0 0,0-1 0 0 0,0 0 0 0 0,0 1 0 0 0,-1-1-1 0 0,1 0 1 0 0,-1 1 0 0 0,0-1 0 0 0,1 0 0 0 0,-1 0 0 0 0,0 1 0 0 0,-1-1 0 0 0,1 0 0 0 0,0 0 0 0 0,-1 1-1 0 0,0-1 1 0 0,0-2-10 0 0,-3-4-15 0 0,1 1-1 0 0,-1-1 1 0 0,-1 1-1 0 0,0 0 1 0 0,0 1-1 0 0,0-1 1 0 0,-1 1-1 0 0,0 0 0 0 0,-1 0 1 0 0,1 1-1 0 0,-1 0 1 0 0,-1 0-1 0 0,1 0 1 0 0,-1 1-1 0 0,0 0 1 0 0,0 1-1 0 0,-6-3 16 0 0,-2 0-15 0 0,1 0-1 0 0,-1 1 1 0 0,-1 1 0 0 0,1 1-1 0 0,-1 0 1 0 0,0 1-1 0 0,0 0 1 0 0,0 2 0 0 0,-4 0 15 0 0,18 1-35 0 0,-1 0 1 0 0,1 1 0 0 0,-1-1-1 0 0,1 1 1 0 0,0 0 0 0 0,0 0 0 0 0,-1 0-1 0 0,1 0 1 0 0,0 0 34 0 0,2-1-14 0 0,1 1 0 0 0,0-1 0 0 0,-1 0 0 0 0,1 0 0 0 0,0 0 0 0 0,0 0 0 0 0,-1 1 0 0 0,1-1 0 0 0,0 0 0 0 0,0 0 0 0 0,-1 0 0 0 0,1 1 0 0 0,0-1 0 0 0,0 0 0 0 0,0 1 0 0 0,-1-1 0 0 0,1 0 0 0 0,0 0 0 0 0,0 1 0 0 0,0-1 0 0 0,0 0 0 0 0,0 1 0 0 0,0-1 0 0 0,0 0 0 0 0,0 1 0 0 0,0-1 0 0 0,0 0 0 0 0,0 1 0 0 0,0-1 0 0 0,0 0 0 0 0,0 1 0 0 0,0-1 15 0 0,0 1-32 0 0,1 0 0 0 0,0 0 0 0 0,0 0 0 0 0,0 0 0 0 0,-1 0 0 0 0,1-1 1 0 0,0 1-1 0 0,0 0 0 0 0,0 0 0 0 0,0-1 0 0 0,1 1 0 0 0,-1-1 0 0 0,0 1 1 0 0,0-1-1 0 0,0 1 31 0 0,8 2-165 0 0,-1-1 0 0 0,1 1 1 0 0,-1-1-1 0 0,1-1 0 0 0,0 1 1 0 0,0-2-1 0 0,5 1 165 0 0,65-4-1405 0 0,-55 1 847 0 0,128-14-5420 0 0,0-7 0 0 0,58-21 5978 0 0,-150 30-211 0 0,-36 7 360 0 0,0 1-1 0 0,1 1 0 0 0,0 1 1 0 0,0 2-1 0 0,0 0 0 0 0,6 2-148 0 0,-31 0 68 0 0,1-1 1 0 0,-1 1-1 0 0,0 0 0 0 0,1 0 0 0 0,-1 0 0 0 0,0 0 0 0 0,1 0 0 0 0,-1 0 1 0 0,0 0-1 0 0,1 0 0 0 0,-1 0 0 0 0,0 0 0 0 0,1 1 0 0 0,-1-1 1 0 0,0 0-1 0 0,1 0 0 0 0,-1 0 0 0 0,0 0 0 0 0,0 0 0 0 0,1 1 0 0 0,-1-1 1 0 0,0 0-1 0 0,0 0 0 0 0,1 0 0 0 0,-1 1 0 0 0,0-1 0 0 0,0 0 1 0 0,1 0-1 0 0,-1 1 0 0 0,0-1 0 0 0,0 0 0 0 0,0 1 0 0 0,0-1 0 0 0,0 0 1 0 0,1 0-1 0 0,-1 1 0 0 0,0-1 0 0 0,0 0 0 0 0,0 1 0 0 0,0-1-68 0 0,-9 13 2291 0 0,-24 10 339 0 0,32-22-2547 0 0,-32 18 1390 0 0,0-2 0 0 0,-2-1 1 0 0,-34 11-1474 0 0,18-8 2036 0 0,-17 11-2036 0 0,64-28 53 0 0,0 0 0 0 0,0 0-1 0 0,0 1 1 0 0,0 0 0 0 0,0-1 0 0 0,-3 4-53 0 0,7-5-1 0 0,-1-1 0 0 0,1 1 0 0 0,-1 0 1 0 0,1-1-1 0 0,-1 1 0 0 0,1 0 0 0 0,0-1 1 0 0,-1 1-1 0 0,1 0 0 0 0,0 0 0 0 0,0-1 1 0 0,0 1-1 0 0,-1 0 0 0 0,1 0 1 0 0,0-1-1 0 0,0 1 0 0 0,0 0 0 0 0,0 0 1 0 0,0-1-1 0 0,0 1 0 0 0,1 0 0 0 0,-1 0 1 0 0,0-1-1 0 0,0 1 0 0 0,0 0 0 0 0,1 0 1 0 0,-1-1-1 0 0,0 1 0 0 0,1 0 0 0 0,-1-1 1 0 0,1 1-1 0 0,-1-1 0 0 0,1 1 0 0 0,-1 0 1 0 0,1-1-1 0 0,-1 1 0 0 0,1-1 0 0 0,-1 1 1 0 0,1-1-1 0 0,0 0 0 0 0,-1 1 0 0 0,1-1 1 0 0,11 9 66 0 0,0-1-1 0 0,1-1 1 0 0,10 5-66 0 0,-14-8 10 0 0,0 0-1 0 0,-1 1 1 0 0,1 0 0 0 0,-1 0 0 0 0,0 1 0 0 0,-1 0 0 0 0,1 0 0 0 0,-1 1 0 0 0,5 6-10 0 0,-12-13 10 0 0,0 1 1 0 0,1-1-1 0 0,-1 1 1 0 0,0-1-1 0 0,1 1 0 0 0,-1-1 1 0 0,0 1-1 0 0,0-1 1 0 0,0 1-1 0 0,1-1 1 0 0,-1 1-1 0 0,0-1 1 0 0,0 1-1 0 0,0-1 1 0 0,0 1-1 0 0,0 0 0 0 0,0-1 1 0 0,0 1-1 0 0,0-1 1 0 0,0 1-1 0 0,0-1 1 0 0,-1 1-1 0 0,1-1 1 0 0,0 1-1 0 0,0-1 1 0 0,0 1-1 0 0,-1-1 0 0 0,1 1 1 0 0,0-1-1 0 0,0 1 1 0 0,-1-1-1 0 0,1 1 1 0 0,-1-1-1 0 0,1 1 1 0 0,0-1-1 0 0,-1 0 1 0 0,1 1-1 0 0,-1-1 0 0 0,1 0 1 0 0,-1 1-1 0 0,1-1 1 0 0,-1 0-1 0 0,1 0 1 0 0,-1 0-1 0 0,1 1 1 0 0,-1-1-1 0 0,1 0 1 0 0,-1 0-1 0 0,1 0 1 0 0,-1 0-1 0 0,1 0 0 0 0,-1 0-10 0 0,-35 5 492 0 0,32-4-488 0 0,-73 4 220 0 0,-23 2 385 0 0,1 4 1 0 0,0 4-1 0 0,-5 6-609 0 0,57-4 17 0 0,44-16-68 0 0,1 0 0 0 0,0 0 0 0 0,-1 0 0 0 0,1 0 0 0 0,0 1 0 0 0,0-1 0 0 0,0 1 1 0 0,0 0-1 0 0,0-1 0 0 0,0 1 0 0 0,1 0 0 0 0,-1 0 0 0 0,1 0 0 0 0,-1 0 0 0 0,1 0 0 0 0,0 1 0 0 0,-1-1 0 0 0,1 0 51 0 0,1-1-63 0 0,0 0 0 0 0,0 0 0 0 0,0 0-1 0 0,0 0 1 0 0,0 0 0 0 0,0 0 0 0 0,0 0 0 0 0,1 0 0 0 0,-1 0 0 0 0,0 0 0 0 0,1 0-1 0 0,-1 0 1 0 0,0 0 0 0 0,1 0 0 0 0,-1 0 0 0 0,1 0 0 0 0,0 0 0 0 0,-1 0 0 0 0,1-1-1 0 0,-1 1 1 0 0,1 0 0 0 0,0-1 0 0 0,0 1 0 0 0,0 0 0 0 0,-1-1 0 0 0,1 1 0 0 0,0-1-1 0 0,0 1 1 0 0,0-1 0 0 0,0 1 0 0 0,0-1 0 0 0,0 0 0 0 0,0 1 0 0 0,0-1 63 0 0,36 7-1518 0 0,-6-6-697 0 0,-1-1 0 0 0,1-2-1 0 0,-1-1 1 0 0,1-2-1 0 0,25-7 2216 0 0,5-1-5050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4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168 119 10490 0 0,'-1'9'3582'0'0,"5"20"-3707"0"0,-2-15 418 0 0,1 25 1 0 0,-1-8 190 0 0,2 1-1 0 0,1-1 1 0 0,1 0-1 0 0,6 15-483 0 0,-9-37 123 0 0,0 0 0 0 0,1 0 0 0 0,0 0-1 0 0,1-1 1 0 0,0 0 0 0 0,0 0-1 0 0,1 0 1 0 0,0 0 0 0 0,0-1 0 0 0,0 0-1 0 0,1 0 1 0 0,1-1 0 0 0,-1 0-1 0 0,1 0 1 0 0,0-1 0 0 0,0 0 0 0 0,1 0-123 0 0,6 2 40 0 0,0 0 0 0 0,0-2 1 0 0,1 0-1 0 0,0 0 1 0 0,0-2-1 0 0,0 0 1 0 0,0-1-1 0 0,1 0 1 0 0,-1-1-1 0 0,1-1 0 0 0,-1-1 1 0 0,0 0-1 0 0,1-1 1 0 0,-1-1-1 0 0,0-1 1 0 0,0 0-1 0 0,5-2-40 0 0,-11 2-109 0 0,1-1 0 0 0,-1 0 0 0 0,1 0 0 0 0,-1-1 0 0 0,-1 0 0 0 0,1-1-1 0 0,-1 0 1 0 0,0 0 0 0 0,-1-1 0 0 0,1 0 0 0 0,2-5 109 0 0,-5 5-97 0 0,0 0 0 0 0,-1 0 0 0 0,0-1 0 0 0,-1 0-1 0 0,0 0 1 0 0,0 0 0 0 0,0 0 0 0 0,-2 0 0 0 0,1-1 0 0 0,-1 0 0 0 0,0 1 0 0 0,-1-1-1 0 0,0 0 1 0 0,-1-4 97 0 0,0 2-20 0 0,0 0-1 0 0,-1 1 0 0 0,-1-1 1 0 0,0 1-1 0 0,0-1 1 0 0,-1 1-1 0 0,0 0 0 0 0,-1 0 1 0 0,-1 0-1 0 0,0 0 1 0 0,0 1-1 0 0,-1 0 0 0 0,0 0 1 0 0,-1 0-1 0 0,0 1 1 0 0,0 0-1 0 0,-1 0 0 0 0,-1 1 1 0 0,1 0-1 0 0,-8-5 21 0 0,1 2 28 0 0,-1 1 1 0 0,0 0-1 0 0,0 1 0 0 0,-1 1 0 0 0,0 1 1 0 0,0 0-1 0 0,-1 2 0 0 0,0 0 0 0 0,0 0 0 0 0,0 2 1 0 0,0 0-1 0 0,-17 1-28 0 0,2 0 158 0 0,0 3 0 0 0,-1 1 0 0 0,1 1 0 0 0,0 2 0 0 0,0 1 0 0 0,1 2 0 0 0,0 1 0 0 0,0 1 0 0 0,-13 8-158 0 0,39-15 50 0 0,-1 0 1 0 0,1 1-1 0 0,-1 0 1 0 0,1 0-1 0 0,0 0 1 0 0,1 1 0 0 0,-1 0-1 0 0,1 0 1 0 0,0 1-1 0 0,0-1 1 0 0,1 1-1 0 0,-4 5-50 0 0,7-8 25 0 0,-1-1 0 0 0,1 1 0 0 0,0 0 0 0 0,0 0 0 0 0,0 0 0 0 0,0 0 0 0 0,0 0 0 0 0,1 0 0 0 0,-1 0 0 0 0,1 0 0 0 0,0 0 0 0 0,0 0 0 0 0,0 1 0 0 0,0-1-1 0 0,1 0 1 0 0,-1 0 0 0 0,1 0 0 0 0,0 0 0 0 0,-1 0 0 0 0,2 0 0 0 0,-1 0 0 0 0,0 0 0 0 0,0-1 0 0 0,1 1 0 0 0,0 0 0 0 0,-1-1 0 0 0,1 1 0 0 0,0-1 0 0 0,0 0-1 0 0,3 3-24 0 0,1 1 67 0 0,2 0-1 0 0,-1-1 0 0 0,0 0 0 0 0,1 0 1 0 0,0 0-1 0 0,1-1 0 0 0,-1 0 0 0 0,0-1 0 0 0,1 0 1 0 0,7 2-67 0 0,17 3 148 0 0,1-1 0 0 0,7-1-148 0 0,-34-5 11 0 0,149 17 479 0 0,36-7-490 0 0,-31-1 224 0 0,-141-10-157 0 0,-1 2 1 0 0,0 1-1 0 0,1 0 1 0 0,-1 1-1 0 0,0 1 1 0 0,-1 1-1 0 0,1 1 1 0 0,-1 0 0 0 0,12 8-68 0 0,-18-8-751 0 0,4 1-1889 0 0,-6-1-3361 0 0,-3-3-2235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5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11602 0 0,'3'7'-7569'0'0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8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109 387 2841 0 0,'-7'2'143'0'0,"1"1"1"0"0,-1 1-1 0 0,1-1 1 0 0,0 1-1 0 0,1 0 1 0 0,-1 0-1 0 0,1 1 1 0 0,0-1-1 0 0,0 1 1 0 0,0 1-1 0 0,0-1 1 0 0,1 1-1 0 0,0-1 1 0 0,-1 3-144 0 0,0 1 161 0 0,1 0 0 0 0,0 1 0 0 0,1-1 1 0 0,0 1-1 0 0,0-1 0 0 0,1 1 0 0 0,1 0 1 0 0,-1 0-1 0 0,1 5-161 0 0,1 13 442 0 0,1 1-1 0 0,2-1 1 0 0,1 0 0 0 0,0 0 0 0 0,3-1-1 0 0,6 22-441 0 0,3-3 547 0 0,1-1 1 0 0,2 0-1 0 0,2-1 0 0 0,2-2 0 0 0,2 0 0 0 0,2-1 1 0 0,1-2-1 0 0,2-1 0 0 0,2-1 0 0 0,10 7-547 0 0,8 5 134 0 0,3-4 0 0 0,2-1 0 0 0,1-3 0 0 0,2-2 0 0 0,2-3 0 0 0,56 24-134 0 0,70 24-224 0 0,4-7-1 0 0,3-10 0 0 0,3-8 1 0 0,77 9 224 0 0,-42-24-576 0 0,2-9 0 0 0,1-10 0 0 0,158-7 576 0 0,-208-18-1596 0 0,154-22 1596 0 0,-300 17-138 0 0,1-1 1 0 0,-1-2-1 0 0,0-2 0 0 0,0-1 1 0 0,-1-2-1 0 0,-1-2 0 0 0,0-1 1 0 0,31-20 137 0 0,-48 24-5 0 0,-1 0-1 0 0,-1-1 1 0 0,0 0 0 0 0,-1-2 0 0 0,0 0 0 0 0,-1 0 0 0 0,-1-2 0 0 0,-1 1 0 0 0,0-2 0 0 0,-1 0 0 0 0,-1-1-1 0 0,-1 0 1 0 0,0 0 0 0 0,-2-1 0 0 0,0 0 0 0 0,4-20 5 0 0,-4 6 114 0 0,-3-1 0 0 0,-1 1 0 0 0,-1-1 0 0 0,-2 0 0 0 0,-1 0 0 0 0,-2 0 0 0 0,-2 0-1 0 0,-1 0 1 0 0,-2 1 0 0 0,-1-1 0 0 0,-1 2 0 0 0,-8-18-114 0 0,-3 0 276 0 0,-3 0-1 0 0,-1 2 1 0 0,-3 0-1 0 0,-1 2 1 0 0,-3 1-1 0 0,-2 2 0 0 0,-24-26-275 0 0,5 16 365 0 0,-2 2 0 0 0,-2 3 0 0 0,-3 2-1 0 0,-2 2 1 0 0,-1 3 0 0 0,-2 3-1 0 0,-2 3 1 0 0,-21-6-365 0 0,-39-13 544 0 0,-3 6 0 0 0,-1 5 1 0 0,-2 7-1 0 0,-14 2-544 0 0,-4 5 550 0 0,-1 7 0 0 0,0 6 1 0 0,-19 6-551 0 0,46 8 193 0 0,-1 6 0 0 0,0 5 0 0 0,1 6 0 0 0,-2 5-193 0 0,50-4 29 0 0,0 3 0 0 0,1 3 0 0 0,-15 10-29 0 0,57-19-127 0 0,0 3 1 0 0,1 0 0 0 0,0 2 0 0 0,2 2 0 0 0,0 1 0 0 0,1 1-1 0 0,1 1 1 0 0,-4 6 126 0 0,19-15-426 0 0,1 1-1 0 0,0-1 0 0 0,1 2 1 0 0,1 0-1 0 0,0 0 0 0 0,1 1 0 0 0,1 0 1 0 0,0 1-1 0 0,1-1 0 0 0,1 2 1 0 0,-4 16 426 0 0,6-16-1132 0 0,1 0 0 0 0,1 0 0 0 0,0 0 0 0 0,1 0 0 0 0,1 0 0 0 0,1 1 0 0 0,3 12 1132 0 0,9 39-6703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94 4881 0 0,'-14'-30'2517'0'0,"10"18"-1040"0"0,-2 1-1 0 0,1-1 1 0 0,-2 2-1 0 0,-3-7-1476 0 0,9 17 16 0 0,1 0-1 0 0,0 0 1 0 0,0-1-1 0 0,0 1 1 0 0,0 0 0 0 0,0 0-1 0 0,0 0 1 0 0,0 0-1 0 0,-1 0 1 0 0,1 0-1 0 0,0 0 1 0 0,0 0 0 0 0,0 0-1 0 0,0 0 1 0 0,0 0-1 0 0,-1 0 1 0 0,1 0-1 0 0,0 0 1 0 0,0 0 0 0 0,0 0-1 0 0,0 0 1 0 0,0 0-1 0 0,-1 0 1 0 0,1 0-1 0 0,0 0 1 0 0,0 0 0 0 0,0 0-1 0 0,0 0 1 0 0,0 0-1 0 0,-1 0 1 0 0,1 0-1 0 0,0 0 1 0 0,0 0-1 0 0,0 0 1 0 0,0 0 0 0 0,0 0-1 0 0,0 1 1 0 0,-1-1-1 0 0,1 0 1 0 0,0 0-1 0 0,0 0 1 0 0,0 0 0 0 0,0 0-1 0 0,0 0 1 0 0,0 1-1 0 0,0-1 1 0 0,0 0-1 0 0,0 0 1 0 0,0 0 0 0 0,0 0-16 0 0,-7 13 306 0 0,-1 17 160 0 0,-6 61 2707 0 0,-2 71-3173 0 0,7 94 1252 0 0,5-102-944 0 0,-8 330 1111 0 0,39 327-1419 0 0,29-376 459 0 0,-3-27 289 0 0,-44-305-517 0 0,-2 5 203 0 0,6-1 1 0 0,21 89-435 0 0,-32-188 25 0 0,0-1-1 0 0,0 1 0 0 0,0-1 0 0 0,1 0 1 0 0,0 0-1 0 0,1 0 0 0 0,-1 0 0 0 0,1 0 1 0 0,1-1-1 0 0,1 2-24 0 0,-6-7 2 0 0,0-1 0 0 0,0 0 0 0 0,1 1 1 0 0,-1-1-1 0 0,0 0 0 0 0,0 1 0 0 0,1-1 0 0 0,-1 0 0 0 0,0 0 1 0 0,1 1-1 0 0,-1-1 0 0 0,0 0 0 0 0,1 0 0 0 0,-1 0 0 0 0,0 0 1 0 0,1 1-1 0 0,-1-1 0 0 0,1 0 0 0 0,-1 0 0 0 0,0 0 0 0 0,1 0 0 0 0,-1 0 1 0 0,1 0-1 0 0,-1 0 0 0 0,1 0 0 0 0,-1 0 0 0 0,0 0 0 0 0,1 0 1 0 0,-1 0-1 0 0,1 0 0 0 0,-1-1 0 0 0,0 1 0 0 0,1 0 0 0 0,-1 0 0 0 0,0 0 1 0 0,1-1-1 0 0,-1 1 0 0 0,0 0 0 0 0,1 0 0 0 0,-1-1 0 0 0,0 1 1 0 0,1 0-1 0 0,-1 0 0 0 0,0-1 0 0 0,0 1 0 0 0,1 0 0 0 0,-1-1 0 0 0,0 1 1 0 0,0-1-1 0 0,0 1 0 0 0,0 0 0 0 0,1-1 0 0 0,-1 1 0 0 0,0 0 1 0 0,0-1-1 0 0,0 1 0 0 0,0-1 0 0 0,0 1 0 0 0,0 0 0 0 0,0-1 0 0 0,0 1 1 0 0,0-1-1 0 0,0 1 0 0 0,0-1-2 0 0,1-26 198 0 0,-13-120-2818 0 0,10 87-7905 0 0,4-29 10525 0 0,2 27-7707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133 286 11226 0 0,'-7'2'145'0'0,"0"1"-1"0"0,1-1 0 0 0,-1 1 0 0 0,1 0 0 0 0,0 1 0 0 0,0-1 0 0 0,0 1 1 0 0,0 0-1 0 0,1 1 0 0 0,-1-1 0 0 0,1 1 0 0 0,0 0 0 0 0,1 1 0 0 0,-4 3-144 0 0,3-1 42 0 0,0 1-1 0 0,0 0 0 0 0,1-1 1 0 0,0 2-1 0 0,0-1 0 0 0,1 0 1 0 0,0 1-1 0 0,1 0 0 0 0,0-1 1 0 0,0 2-42 0 0,1 4 36 0 0,-1-1 1 0 0,2 1-1 0 0,0 0 0 0 0,1 0 1 0 0,0 0-1 0 0,2-1 1 0 0,-1 1-1 0 0,2-1 1 0 0,0 1-1 0 0,0-1 1 0 0,2 0-1 0 0,0-1 1 0 0,0 0-1 0 0,2 3-36 0 0,2-2 145 0 0,1-1 0 0 0,-1 0 0 0 0,2 0 0 0 0,0-1-1 0 0,1-1 1 0 0,0 0 0 0 0,0-1 0 0 0,1 0 0 0 0,0-1-1 0 0,1 0 1 0 0,0-2 0 0 0,0 1 0 0 0,1-2 0 0 0,0 0 0 0 0,0-1-1 0 0,6 0-144 0 0,-5 0 103 0 0,1-2 0 0 0,-1 0 0 0 0,1-1-1 0 0,0 0 1 0 0,-1-2 0 0 0,1 0 0 0 0,0-1-1 0 0,0-1 1 0 0,-1-1 0 0 0,1 0 0 0 0,-1-1-1 0 0,0-1 1 0 0,0-1 0 0 0,0 0 0 0 0,7-5-103 0 0,-15 7 6 0 0,-1-2 0 0 0,1 1 0 0 0,-1-1 0 0 0,0 0 0 0 0,0-1 0 0 0,-1 0 0 0 0,0 0 0 0 0,0 0 0 0 0,-1-1 0 0 0,0 0 0 0 0,0 0 0 0 0,2-6-6 0 0,-2 2 13 0 0,-1 0 0 0 0,0 0 0 0 0,0-1-1 0 0,-2 0 1 0 0,1 1 0 0 0,-2-1-1 0 0,0-1 1 0 0,1-11-13 0 0,-3-6 85 0 0,-1 0 1 0 0,-1 0-1 0 0,-2 0 0 0 0,-1 0 0 0 0,-1 1 0 0 0,-1 0 0 0 0,-10-21-85 0 0,10 30 88 0 0,-1 0 0 0 0,-1 1 0 0 0,-1 1 0 0 0,-1 0 0 0 0,0 0 0 0 0,-2 1 0 0 0,0 0-1 0 0,-1 1 1 0 0,-1 1 0 0 0,-4-4-88 0 0,6 8 40 0 0,-1 1-1 0 0,0 0 1 0 0,0 1-1 0 0,-1 0 1 0 0,0 2-1 0 0,-1-1 1 0 0,0 2-1 0 0,0 0 1 0 0,-1 1-1 0 0,0 1 1 0 0,0 0-1 0 0,0 2 1 0 0,-3-1-40 0 0,7 3 1 0 0,0 0-1 0 0,0 1 1 0 0,0 1 0 0 0,0 0 0 0 0,0 1 0 0 0,0 0 0 0 0,0 1 0 0 0,1 0 0 0 0,-1 1-1 0 0,-8 4 0 0 0,14-5-63 0 0,1-1 0 0 0,-1 1 0 0 0,1 1 0 0 0,0-1 0 0 0,0 1 0 0 0,0 0 0 0 0,0 0-1 0 0,1 1 1 0 0,-1 0 0 0 0,1 0 0 0 0,1 0 0 0 0,-1 1 0 0 0,1-1 0 0 0,0 1 0 0 0,0 0 0 0 0,0 0-1 0 0,1 0 1 0 0,0 1 0 0 0,0-1 0 0 0,0 3 63 0 0,2-4-220 0 0,0-1 0 0 0,1 1-1 0 0,-1-1 1 0 0,1 0 0 0 0,0 1 0 0 0,1-1-1 0 0,-1 1 1 0 0,1-1 0 0 0,-1 1 0 0 0,1-1-1 0 0,1 0 1 0 0,-1 1 0 0 0,1-1 0 0 0,-1 0 0 0 0,1 0-1 0 0,0 0 1 0 0,1 0 0 0 0,-1 0 0 0 0,3 2 220 0 0,1 2-892 0 0,1-1 0 0 0,0 1 0 0 0,1-1 0 0 0,-1-1 0 0 0,1 1 0 0 0,1-1 0 0 0,-1-1 0 0 0,2 1 892 0 0,38 19-6840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39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1081 1 18780 0 0,'-2'0'93'0'0,"0"0"0"0"0,0 0 0 0 0,-1 0 0 0 0,1 0 0 0 0,0 1-1 0 0,0-1 1 0 0,0 1 0 0 0,0-1 0 0 0,0 1 0 0 0,0 0 0 0 0,0 0 0 0 0,0 0 0 0 0,0 0 0 0 0,0 0 0 0 0,0 0-1 0 0,-1 2-92 0 0,-30 27-1111 0 0,19-17 1017 0 0,-5 3-98 0 0,-1 0 0 0 0,-1-2-1 0 0,-1 0 1 0 0,0-1-1 0 0,0-2 1 0 0,-1 0-1 0 0,-17 5 193 0 0,-36 9 669 0 0,-62 11-669 0 0,37-10 773 0 0,84-22-629 0 0,-68 20 1631 0 0,-53 23-1775 0 0,113-37 113 0 0,0 1 0 0 0,1 1 0 0 0,0 1-1 0 0,1 2 1 0 0,0 0 0 0 0,2 1 0 0 0,-12 11-113 0 0,28-22-16 0 0,0 1 1 0 0,0-1-1 0 0,0 1 1 0 0,0 0-1 0 0,1 0 1 0 0,0 0 0 0 0,0 0-1 0 0,1 1 1 0 0,0 0-1 0 0,0 0 1 0 0,1-1-1 0 0,-1 2 1 0 0,0 4 15 0 0,3-7-7 0 0,-1-1 1 0 0,1 0-1 0 0,0 1 0 0 0,0-1 1 0 0,0 0-1 0 0,1 1 0 0 0,0-1 1 0 0,-1 0-1 0 0,2 0 1 0 0,-1 1-1 0 0,0-1 0 0 0,1 0 1 0 0,0 0-1 0 0,0 0 0 0 0,0-1 1 0 0,0 1-1 0 0,1 0 0 0 0,-1-1 1 0 0,1 1-1 0 0,0-1 1 0 0,0 0-1 0 0,0 0 0 0 0,3 2 7 0 0,4 3 52 0 0,1 0-1 0 0,0-1 0 0 0,1 0 1 0 0,0-1-1 0 0,0 0 1 0 0,3 0-52 0 0,79 26 272 0 0,-63-23-210 0 0,155 42-146 0 0,74 5 84 0 0,-165-36-283 0 0,-55-12-574 0 0,-1-2 0 0 0,7-1 857 0 0,-4-4-3498 0 0,0-5-3795 0 0,-21 1-269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628 353 14827 0 0,'-3'-2'79'0'0,"1"1"-1"0"0,-1-1 1 0 0,0 1 0 0 0,0 0-1 0 0,0 0 1 0 0,0 0 0 0 0,0 1-1 0 0,0-1 1 0 0,0 1 0 0 0,0 0-1 0 0,0-1 1 0 0,0 1 0 0 0,0 1-1 0 0,0-1 1 0 0,0 0-1 0 0,0 1 1 0 0,0-1 0 0 0,0 1-1 0 0,0 0 1 0 0,0 0 0 0 0,0 0-1 0 0,0 1-78 0 0,-12 5-134 0 0,0 0 0 0 0,0 2 0 0 0,-11 8 134 0 0,-10 5 60 0 0,-2-3-144 0 0,-1-2 0 0 0,0-2 0 0 0,-22 6 84 0 0,38-15 193 0 0,0 0 1 0 0,-1-2-1 0 0,1-1 1 0 0,-1 0-1 0 0,0-2 1 0 0,-22-2-194 0 0,38 1 245 0 0,0-1 0 0 0,1 0 1 0 0,0-1-1 0 0,-1 0 1 0 0,1 0-1 0 0,0 0 0 0 0,-7-4-245 0 0,12 5 37 0 0,1 1-1 0 0,0-1 0 0 0,-1 0 0 0 0,1 1 0 0 0,0-1 0 0 0,0 0 0 0 0,0 0 0 0 0,0 0 0 0 0,0 0 0 0 0,0 0 0 0 0,0 0 0 0 0,0 0 0 0 0,0 0 0 0 0,0-1 0 0 0,0 1 1 0 0,1 0-1 0 0,-1 0 0 0 0,0-1 0 0 0,1 1 0 0 0,-1 0 0 0 0,1-1 0 0 0,0 1 0 0 0,-1-1 0 0 0,1 1 0 0 0,0-1 0 0 0,0 1 0 0 0,0-1 0 0 0,0 1 0 0 0,0 0 0 0 0,0-1 0 0 0,0 1 1 0 0,1-1-1 0 0,-1 1 0 0 0,0-1 0 0 0,1 1 0 0 0,-1 0 0 0 0,1-1 0 0 0,0 1 0 0 0,-1 0 0 0 0,1 0 0 0 0,0-1 0 0 0,0 1 0 0 0,0 0 0 0 0,0 0-36 0 0,6-9-120 0 0,0 2 0 0 0,1-1 0 0 0,0 1-1 0 0,1 0 1 0 0,0 0 0 0 0,0 1 0 0 0,1 0 120 0 0,73-45-1767 0 0,-70 45 1361 0 0,124-70-4532 0 0,118-73-288 0 0,-238 139 5363 0 0,59-35 1232 0 0,-68 41-936 0 0,1 1 1 0 0,0 0 0 0 0,0 1 0 0 0,0 0 0 0 0,0 0 0 0 0,0 1 0 0 0,10-1-434 0 0,-17 3 92 0 0,0 0 0 0 0,0 0 0 0 0,0 0 0 0 0,0 0 0 0 0,1 0 0 0 0,-1 0-1 0 0,0 0 1 0 0,0 1 0 0 0,0-1 0 0 0,0 1 0 0 0,0 0 0 0 0,0-1 0 0 0,0 1 0 0 0,0 0 0 0 0,-1 0 0 0 0,1 0 0 0 0,0 0-1 0 0,0 1 1 0 0,-1-1 0 0 0,1 0 0 0 0,-1 1 0 0 0,1-1 0 0 0,-1 1 0 0 0,0-1 0 0 0,1 1 0 0 0,-1 0 0 0 0,0 0-1 0 0,0-1 1 0 0,0 1 0 0 0,0 0 0 0 0,0 0 0 0 0,-1 0 0 0 0,1 0 0 0 0,-1 0 0 0 0,1 2-92 0 0,0 3 210 0 0,0-1 1 0 0,-1 1-1 0 0,0-1 1 0 0,0 1-1 0 0,0 0 0 0 0,-1-1 1 0 0,0 1-1 0 0,-1-1 1 0 0,1 1-1 0 0,-3 5-210 0 0,-10 19 647 0 0,-1 0-1 0 0,-2-1 0 0 0,-1-1 1 0 0,-1-1-1 0 0,-21 24-646 0 0,9-10 446 0 0,-43 54 327 0 0,23-30-53 0 0,-42 69-720 0 0,85-120-62 0 0,-1 0 0 0 0,2 1 0 0 0,0 0 0 0 0,1 0 0 0 0,-3 12 62 0 0,8-23-108 0 0,0 0 0 0 0,1-1 0 0 0,-1 1 0 0 0,1 0-1 0 0,0 0 1 0 0,0 0 0 0 0,0-1 0 0 0,1 1 0 0 0,-1 0-1 0 0,2 3 109 0 0,-1-6-114 0 0,0 1-1 0 0,0-1 0 0 0,0 0 0 0 0,0 1 1 0 0,0-1-1 0 0,1 0 0 0 0,-1 0 1 0 0,1 0-1 0 0,0 0 0 0 0,-1 0 0 0 0,1 0 1 0 0,0-1-1 0 0,0 1 0 0 0,0 0 0 0 0,0-1 1 0 0,1 0-1 0 0,-1 1 0 0 0,0-1 0 0 0,0 0 1 0 0,1 0 114 0 0,2 0-337 0 0,-1 0 0 0 0,0 0 0 0 0,1 0 0 0 0,-1-1 0 0 0,1 0 0 0 0,-1 0 0 0 0,1 0 1 0 0,-1 0-1 0 0,0-1 0 0 0,1 0 0 0 0,-1 0 0 0 0,1 0 0 0 0,-1 0 0 0 0,0-1 0 0 0,0 1 0 0 0,0-1 1 0 0,0 0-1 0 0,0 0 0 0 0,1-2 337 0 0,10-5-1859 0 0,0-1 1 0 0,-1 0-1 0 0,-1-1 1 0 0,4-5 1858 0 0,9-7-2058 0 0,2 0-640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197 239 2144 0 0,'5'-1'479'0'0,"-1"0"0"0"0,0 0 0 0 0,1 0 0 0 0,-1 0 0 0 0,0 0 0 0 0,1 1 0 0 0,-1 0 0 0 0,1 0 0 0 0,-1 0 0 0 0,1 1 0 0 0,-1-1 0 0 0,1 1 0 0 0,-1 0 0 0 0,0 0 0 0 0,1 1 0 0 0,-1-1 0 0 0,0 1 0 0 0,3 2-479 0 0,7 4 1118 0 0,-1 1 1 0 0,-1 0-1 0 0,1 1 1 0 0,8 9-1119 0 0,-7-6 389 0 0,0-1-1 0 0,1-1 1 0 0,2 2-389 0 0,-5-7 202 0 0,0 0-1 0 0,1 0 0 0 0,-1-1 1 0 0,1 0-1 0 0,0-1 0 0 0,0-1 1 0 0,0 0-1 0 0,1-1 0 0 0,-1 0 1 0 0,1-1-1 0 0,0-1-201 0 0,-3 0 59 0 0,0 0 0 0 0,0-1 0 0 0,0 0 0 0 0,0-1 0 0 0,0-1 0 0 0,0 1-1 0 0,0-2 1 0 0,-1 1 0 0 0,0-1 0 0 0,1-1 0 0 0,-2 0 0 0 0,1 0 0 0 0,6-6-59 0 0,-13 9 23 0 0,1-1 0 0 0,-1 0 0 0 0,0 1 0 0 0,0-1 0 0 0,0-1 0 0 0,-1 1 0 0 0,1 0 0 0 0,-1-1 0 0 0,1 0 0 0 0,-1 1 1 0 0,0-1-1 0 0,-1 0 0 0 0,1 0 0 0 0,-1 0 0 0 0,1 0 0 0 0,-1-1-23 0 0,0-1 21 0 0,-1 0-1 0 0,1 0 1 0 0,-1 0 0 0 0,0 1 0 0 0,-1-1 0 0 0,1 0-1 0 0,-1 0 1 0 0,0 0 0 0 0,-1 1 0 0 0,1-1 0 0 0,-1 0-21 0 0,-3-6 36 0 0,-1-1 0 0 0,0 1 1 0 0,0 0-1 0 0,-2 0 1 0 0,1 1-1 0 0,-1 0 1 0 0,-1 1-1 0 0,0 0 0 0 0,-8-8-36 0 0,4 8-9 0 0,0-1 0 0 0,-1 2 0 0 0,0 0 0 0 0,-1 1 0 0 0,1 0 0 0 0,-2 1 0 0 0,1 1 0 0 0,-1 1 0 0 0,0 0 0 0 0,0 0 0 0 0,0 2 0 0 0,0 0 0 0 0,-2 1 9 0 0,-19-1-388 0 0,0 1-1 0 0,0 2 1 0 0,-1 1 0 0 0,1 2-1 0 0,-11 3 389 0 0,26-2-791 0 0,0 0-1 0 0,0 1 0 0 0,1 2 1 0 0,-12 4 791 0 0,24-7-1057 0 0,-1 0 0 0 0,1 1 1 0 0,0 0-1 0 0,0 0 0 0 0,1 1 0 0 0,0 0 1 0 0,0 1-1 0 0,0 0 0 0 0,0 0 1 0 0,-4 7 1056 0 0,-3 11-4512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0.8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945 0 10082 0 0,'-15'3'891'0'0,"0"-1"0"0"0,0 2 0 0 0,-13 4-891 0 0,-9 6-87 0 0,-29 16 87 0 0,-3 2 133 0 0,-352 119 4232 0 0,213-81-637 0 0,201-68-3638 0 0,0 1 1 0 0,1-1-1 0 0,-1 1 0 0 0,1 0 1 0 0,0 1-1 0 0,0 0 1 0 0,0 0-1 0 0,1 0-90 0 0,3-3 0 0 0,1 1 0 0 0,0-1 1 0 0,-1 1-1 0 0,1-1 0 0 0,0 1 0 0 0,0-1 0 0 0,0 1 1 0 0,1 0-1 0 0,-1-1 0 0 0,0 1 0 0 0,0 0 0 0 0,1 0 1 0 0,-1 0-1 0 0,1-1 0 0 0,0 1 0 0 0,0 0 0 0 0,-1 0 1 0 0,1 0-1 0 0,0 0 0 0 0,1 0 0 0 0,-1 0 0 0 0,0 0 1 0 0,0-1-1 0 0,1 1 0 0 0,-1 0 0 0 0,1 0 0 0 0,0 0 1 0 0,-1-1-1 0 0,1 1 0 0 0,0 0 0 0 0,0 0 0 0 0,3 4-2 0 0,-1-1-1 0 0,1 1 1 0 0,0-1-1 0 0,0 1 1 0 0,0-1-1 0 0,1-1 1 0 0,0 1-1 0 0,0 0 1 0 0,5 2 2 0 0,55 34-39 0 0,-24-16 14 0 0,23 16 37 0 0,19 13 336 0 0,5 9-348 0 0,-69-48 156 0 0,0-2 1 0 0,0 0-1 0 0,2-1 1 0 0,-1-1 0 0 0,2-1-1 0 0,-1-1 1 0 0,14 3-157 0 0,-18-7-366 0 0,35 12 1326 0 0,-23-1-9306 0 0,-27-12 3120 0 0,-3 3-2709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56 127 12323 0 0,'-55'-20'2962'0'0,"55"20"-2965"0"0,0 0 1 0 0,-1 0-1 0 0,1-1 1 0 0,0 1-1 0 0,0 0 1 0 0,0 0-1 0 0,0 0 1 0 0,0 0-1 0 0,0-1 1 0 0,0 1-1 0 0,0 0 1 0 0,0 0-1 0 0,0 0 1 0 0,0 0-1 0 0,0 0 1 0 0,0-1-1 0 0,0 1 0 0 0,1 0 1 0 0,-1 0-1 0 0,0 0 1 0 0,0 0-1 0 0,0 0 1 0 0,0-1-1 0 0,0 1 1 0 0,0 0-1 0 0,0 0 1 0 0,0 0-1 0 0,0 0 1 0 0,0 0-1 0 0,1 0 1 0 0,-1 0-1 0 0,0-1 1 0 0,0 1-1 0 0,0 0 1 0 0,0 0-1 0 0,0 0 1 0 0,0 0-1 0 0,1 0 1 0 0,-1 0-1 0 0,0 0 1 0 0,0 0-1 0 0,0 0 1 0 0,0 0-1 0 0,0 0 1 0 0,1 0-1 0 0,-1 0 1 0 0,0 0-1 0 0,0 0 1 0 0,0 0-1 0 0,0 0 1 0 0,1 0-1 0 0,-1 0 1 0 0,0 0 2 0 0,12-4-45 0 0,84-17 794 0 0,1 4 0 0 0,58-1-749 0 0,-114 14 203 0 0,271-22 1057 0 0,1 14 0 0 0,95 17-1260 0 0,624 70 484 0 0,606 71-1099 0 0,-606-57-1161 0 0,-229-10-2970 0 0,-274-14-1829 0 0,-505-61 6130 0 0,33 4-3120 0 0,49 13 3565 0 0,-91-16-370 0 0,-15-5 357 0 0,0 0 0 0 0,-1 0 0 0 0,1 0-1 0 0,0 0 1 0 0,0 0 0 0 0,0 0 0 0 0,0 1 0 0 0,0-1 0 0 0,0 0 0 0 0,0 0-1 0 0,-1 0 1 0 0,1 0 0 0 0,0 0 0 0 0,0 0 0 0 0,0 0 0 0 0,0 0 0 0 0,0 0-1 0 0,0 0 1 0 0,0 0 0 0 0,0 1 0 0 0,0-1 0 0 0,0 0 0 0 0,-1 0 0 0 0,1 0-1 0 0,0 0 1 0 0,0 0 0 0 0,0 0 0 0 0,0 0 0 0 0,0 1 0 0 0,0-1 0 0 0,0 0-1 0 0,0 0 1 0 0,0 0 0 0 0,0 0 0 0 0,0 0 0 0 0,0 0 0 0 0,0 1-1 0 0,0-1 1 0 0,0 0 0 0 0,0 0 0 0 0,0 0 0 0 0,0 0 0 0 0,0 0 0 0 0,0 0-1 0 0,1 1 1 0 0,-1-1 0 0 0,0 0 0 0 0,0 0 0 0 0,0 0 0 0 0,0 0 0 0 0,0 0 13 0 0,-24 2-1042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1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46 18644 0 0,'0'-1'104'0'0,"-1"1"0"0"0,0-1 0 0 0,0 1 0 0 0,0-1 0 0 0,1 0 0 0 0,-1 0 0 0 0,0 1 0 0 0,1-1 0 0 0,-1 0 0 0 0,0 0 1 0 0,1 0-1 0 0,-1 0 0 0 0,1 0 0 0 0,0 0 0 0 0,-1 1 0 0 0,1-2-104 0 0,0 1 8 0 0,1 0 1 0 0,0 1-1 0 0,-1-1 0 0 0,1 1 1 0 0,0-1-1 0 0,-1 1 0 0 0,1-1 1 0 0,0 1-1 0 0,0-1 0 0 0,0 1 1 0 0,-1 0-1 0 0,1-1 1 0 0,0 1-1 0 0,0 0 0 0 0,0 0 1 0 0,0 0-1 0 0,0 0 0 0 0,-1 0 1 0 0,1 0-1 0 0,0 0 1 0 0,0 0-1 0 0,0 0 0 0 0,0 0 1 0 0,0 0-9 0 0,354-7-43 0 0,1170-10 388 0 0,-798 44 810 0 0,71 40-1155 0 0,217 67-327 0 0,-95-11-1194 0 0,-524-79 1027 0 0,457 58 463 0 0,-758-87-1807 0 0,66 19 1838 0 0,-145-28-3742 0 0,-29-5-2360 0 0,-10-4-1130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3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466 884 12595 0 0,'-39'37'616'0'0,"1"0"1"0"0,2 3-1 0 0,2 1 1 0 0,1 1-1 0 0,2 2 1 0 0,3 1-1 0 0,-7 16-616 0 0,5 1-3 0 0,2 1 0 0 0,3 2 0 0 0,3 0 1 0 0,3 2-1 0 0,-3 27 3 0 0,5-8-753 0 0,4 0 1 0 0,4 1 0 0 0,4 1-1 0 0,3-1 1 0 0,4 0-1 0 0,5 1 1 0 0,16 85 752 0 0,12-11-1844 0 0,6 0-1 0 0,39 87 1845 0 0,135 308-818 0 0,-138-367 1186 0 0,-75-186-340 0 0,243 594 3315 0 0,34-13-962 0 0,-183-412-1722 0 0,7-5 0 0 0,39 38-659 0 0,-56-93 52 0 0,4-5 0 0 0,5-3-1 0 0,65 52-51 0 0,-32-48 23 0 0,4-5 0 0 0,4-7 0 0 0,108 56-23 0 0,-8-22-466 0 0,235 91 466 0 0,-258-136-405 0 0,3-9 0 0 0,3-10 0 0 0,74 7 405 0 0,-105-37 158 0 0,1-8 1 0 0,1-8-1 0 0,1-9 0 0 0,33-8-158 0 0,16-11 926 0 0,-1-11-1 0 0,-1-11 0 0 0,-1-10 0 0 0,-2-10 1 0 0,1-11-926 0 0,-93 17 376 0 0,-2-6-1 0 0,-1-6 1 0 0,-4-6 0 0 0,128-79-376 0 0,-172 84 117 0 0,-3-5 0 0 0,-2-3-1 0 0,-4-4 1 0 0,-2-4 0 0 0,-3-3-1 0 0,-4-3 1 0 0,18-30-117 0 0,-9-4 265 0 0,-5-4 1 0 0,-5-4-1 0 0,-5-2 0 0 0,-6-3 0 0 0,-5-3 1 0 0,-3-10-266 0 0,33-118 454 0 0,-10-3 1 0 0,24-177-455 0 0,-61 230 103 0 0,-10-1 1 0 0,-9-1 0 0 0,-9-1 0 0 0,-10-30-104 0 0,-6 99 47 0 0,-7 1 0 0 0,-6 1-1 0 0,-6 0 1 0 0,-6 2 0 0 0,-5 1 0 0 0,-40-94-47 0 0,18 90 58 0 0,-5 3 0 0 0,-6 3 0 0 0,-6 2 0 0 0,-6 4 0 0 0,-5 4 0 0 0,-6 3 0 0 0,-4 5 0 0 0,-9 0-58 0 0,10 19 49 0 0,-4 5 0 0 0,-3 4 1 0 0,-5 5-1 0 0,-3 4 0 0 0,-3 5 0 0 0,-3 4 0 0 0,-4 6 0 0 0,-1 5 1 0 0,-20-1-50 0 0,0 9 9 0 0,-2 7 1 0 0,-2 5 0 0 0,-1 7-1 0 0,-2 6 1 0 0,0 7 0 0 0,-35 4-10 0 0,-24 8-38 0 0,0 8 1 0 0,0 10-1 0 0,1 8 1 0 0,-43 17 37 0 0,41 3-84 0 0,2 9 1 0 0,3 9-1 0 0,2 8 0 0 0,-17 18 84 0 0,41-7-760 0 0,3 7-1 0 0,4 8 0 0 0,4 7 0 0 0,-87 73 761 0 0,151-96-1447 0 0,4 5 1 0 0,4 3-1 0 0,3 5 1 0 0,4 3-1 0 0,-13 26 1447 0 0,-53 84-3900 0 0,122-163 3079 0 0,-23 30-2823 0 0,-11 23 3644 0 0,18-10-5711 0 0,-24 61 5711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590 0 15635 0 0,'-9'0'215'0'0,"0"0"0"0"0,0 1-1 0 0,1 0 1 0 0,-1 0 0 0 0,0 0-1 0 0,0 1 1 0 0,1 1 0 0 0,-1 0 0 0 0,1 0-1 0 0,-1 0 1 0 0,1 1 0 0 0,0 0-1 0 0,1 1 1 0 0,-1 0 0 0 0,1 0-1 0 0,0 0 1 0 0,0 1 0 0 0,0 0-1 0 0,1 0 1 0 0,-2 4-215 0 0,-13 15-53 0 0,2 1 1 0 0,1 1-1 0 0,0 0 0 0 0,3 1 1 0 0,-1 3 52 0 0,-41 86 27 0 0,5 2 0 0 0,5 2 0 0 0,5 3 0 0 0,-23 124-27 0 0,48-171 94 0 0,3 1 1 0 0,5 0-1 0 0,2 0 1 0 0,4 0 0 0 0,4 18-95 0 0,1-57 175 0 0,2 0 1 0 0,1-1 0 0 0,2 1-1 0 0,2-2 1 0 0,2 1 0 0 0,1-1 0 0 0,2-1-1 0 0,1 0 1 0 0,2-1 0 0 0,1-1-1 0 0,12 16-175 0 0,2-6 212 0 0,0-2 0 0 0,3-1-1 0 0,2-2 1 0 0,1-2 0 0 0,34 26-212 0 0,-19-22 120 0 0,2-3 1 0 0,2-2 0 0 0,1-2 0 0 0,23 7-121 0 0,17 2 77 0 0,3-5 0 0 0,1-4 0 0 0,1-4 0 0 0,2-5 0 0 0,78 7-77 0 0,-165-29-4 0 0,-4 0-25 0 0,0-1 0 0 0,-1-1-1 0 0,7-1 30 0 0,-21 0-55 0 0,0 0-1 0 0,1-1 0 0 0,-1 1 1 0 0,0-1-1 0 0,1 1 0 0 0,-1-1 1 0 0,1 1-1 0 0,-1-1 0 0 0,1 1 1 0 0,-1-1-1 0 0,1 0 0 0 0,-1 1 1 0 0,1-1-1 0 0,0 0 0 0 0,-1 1 0 0 0,1-1 1 0 0,0 0-1 0 0,-1 1 0 0 0,1-1 1 0 0,0 0-1 0 0,0 0 0 0 0,0 1 1 0 0,0-1-1 0 0,0 0 0 0 0,0 0 1 0 0,0 0-1 0 0,0 1 0 0 0,0-1 56 0 0,0-24-2909 0 0,14-36-8578 0 0,-8 34 3964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4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59 7866 0 0,'9'-7'480'0'0,"1"1"0"0"0,0-1 1 0 0,0 2-1 0 0,0-1 0 0 0,0 1 0 0 0,1 1 1 0 0,0 0-1 0 0,0 1 0 0 0,0 0 1 0 0,0 0-1 0 0,1 1 0 0 0,-1 0 0 0 0,0 1 1 0 0,12 1-481 0 0,-16 0 89 0 0,0 0-1 0 0,0 1 1 0 0,0 0 0 0 0,0 0 0 0 0,0 0 0 0 0,-1 1 0 0 0,1 0 0 0 0,0 1 0 0 0,-1-1-1 0 0,1 1 1 0 0,-1 1 0 0 0,0-1 0 0 0,0 1 0 0 0,0 0 0 0 0,-1 0 0 0 0,1 1 0 0 0,-1-1-1 0 0,0 1 1 0 0,-1 1 0 0 0,1-1 0 0 0,-1 1 0 0 0,0-1 0 0 0,0 1 0 0 0,0 0 0 0 0,-1 1-89 0 0,4 9 585 0 0,-1 1 0 0 0,0 0 0 0 0,-1 1 1 0 0,-1-1-1 0 0,-1 1 0 0 0,1 13-585 0 0,-1 9 879 0 0,-2 0 0 0 0,-2 19-879 0 0,-1-38-2 0 0,-1 0 0 0 0,0 0 0 0 0,-2 0 0 0 0,0 0 0 0 0,-1-1 0 0 0,-2 0 0 0 0,0 0 0 0 0,0-1 0 0 0,-2 0 0 0 0,-1 0 0 0 0,0-1 0 0 0,-1-1 0 0 0,-7 8 2 0 0,-19 19-698 0 0,-2-2-1 0 0,-2-2 1 0 0,-1-2-1 0 0,-18 10 699 0 0,36-28-597 0 0,-19 15-2236 0 0,-10 12 2833 0 0,42-35-1839 0 0,0 1 0 0 0,1 0 0 0 0,-7 11 1839 0 0,17-24-168 0 0,1 1 0 0 0,0 0 1 0 0,-1 0-1 0 0,1-1 0 0 0,-1 1 0 0 0,0 0 0 0 0,1-1 0 0 0,-1 1 0 0 0,1-1 0 0 0,-1 1 0 0 0,0-1 1 0 0,0 1-1 0 0,1-1 0 0 0,-1 1 0 0 0,0-1 0 0 0,0 0 0 0 0,1 1 0 0 0,-1-1 0 0 0,0 0 0 0 0,0 0 0 0 0,0 1 1 0 0,0-1-1 0 0,0 0 168 0 0,1 0-111 0 0,-1 0 1 0 0,1 0-1 0 0,-1-1 0 0 0,1 1 1 0 0,-1 0-1 0 0,1 0 1 0 0,-1 0-1 0 0,1 0 1 0 0,0-1-1 0 0,-1 1 1 0 0,1 0-1 0 0,-1-1 0 0 0,1 1 1 0 0,0 0-1 0 0,-1-1 1 0 0,1 1-1 0 0,0 0 1 0 0,-1-1-1 0 0,1 1 0 0 0,0 0 1 0 0,0-1-1 0 0,-1 1 1 0 0,1-1-1 0 0,0 1 1 0 0,0-1-1 0 0,0 0 111 0 0,0 1-123 0 0,0 0 0 0 0,0-1 0 0 0,1 1 0 0 0,-1 0 0 0 0,0 0-1 0 0,1-1 1 0 0,-1 1 0 0 0,0 0 0 0 0,1 0 0 0 0,-1 0 0 0 0,0-1 0 0 0,1 1 0 0 0,-1 0 0 0 0,1 0-1 0 0,-1 0 1 0 0,0 0 0 0 0,1 0 0 0 0,-1 0 0 0 0,1 0 0 0 0,-1 0 0 0 0,0 0 0 0 0,1 0 0 0 0,-1 0 0 0 0,1 0-1 0 0,-1 0 1 0 0,0 0 0 0 0,1 0 0 0 0,-1 0 0 0 0,1 0 123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55 156 4569 0 0,'-14'-11'2662'0'0,"13"11"-2465"0"0,-1-1 0 0 0,0 0 0 0 0,1 0 0 0 0,-1 0 0 0 0,1-1 0 0 0,-1 1 0 0 0,1 0 0 0 0,0 0 0 0 0,-1-1 0 0 0,1 1 0 0 0,0-1 0 0 0,0 1 0 0 0,0-1 0 0 0,0 0 0 0 0,0 1-1 0 0,0-1 1 0 0,1 0 0 0 0,-1 1 0 0 0,1-1 0 0 0,-1 0-197 0 0,0 0 332 0 0,0 0 0 0 0,1 0 0 0 0,-1 1 0 0 0,0-1 0 0 0,-1 1 0 0 0,1-1 0 0 0,0 1 0 0 0,0-1 0 0 0,-1 1 0 0 0,1 0 0 0 0,-2-2-332 0 0,2 2 1547 0 0,2 2 513 0 0,7 4-1889 0 0,0 0-1 0 0,0 1 1 0 0,-1 0-1 0 0,0 1 1 0 0,0 0-1 0 0,0 0 1 0 0,-1 0-1 0 0,0 1 1 0 0,-1 0-1 0 0,1 0 1 0 0,-2 1-1 0 0,2 2-170 0 0,7 19 115 0 0,-3-7-36 0 0,-1 1-1 0 0,-1 0 1 0 0,-1 0-1 0 0,-1 1-78 0 0,-1-2 60 0 0,1 0 0 0 0,4 7-60 0 0,8 28 211 0 0,-12-40-58 0 0,-4-15-131 0 0,-1 1 0 0 0,1 0 0 0 0,-1-1 0 0 0,0 1 0 0 0,-1 0 0 0 0,1 0 0 0 0,0 1-22 0 0,-6-31-1678 0 0,2 14 545 0 0,0 0 0 0 0,1-1-1 0 0,1 0 1 0 0,0-10 1133 0 0,1 7-2133 0 0,-1 0 0 0 0,0-1 0 0 0,-3-11 2133 0 0,-1-6-2700 0 0,4 21 2069 0 0,-2-1-1 0 0,0 1 1 0 0,-2-6 631 0 0,2 9 663 0 0,-1 0 0 0 0,0 1 0 0 0,0 0 0 0 0,-1-1 0 0 0,0 1 0 0 0,-1 1 0 0 0,-5-8-663 0 0,6 11 287 0 0,0 0-1 0 0,-1 1 1 0 0,0-1-1 0 0,0 1 1 0 0,0 1-1 0 0,0-1 1 0 0,-3 0-287 0 0,-20-13 1214 0 0,28 16-1055 0 0,0 0-1 0 0,0 1 1 0 0,0-1 0 0 0,0 0 0 0 0,0 0 0 0 0,0 0 0 0 0,1 0 0 0 0,-1 0 0 0 0,0 0 0 0 0,0 0 0 0 0,1 0-1 0 0,-1 0 1 0 0,0 0 0 0 0,1 0-159 0 0,0 0 67 0 0,0 1 0 0 0,0-1 0 0 0,0 1 0 0 0,0 0-1 0 0,0-1 1 0 0,0 1 0 0 0,0 0 0 0 0,0-1 0 0 0,0 1-1 0 0,0-1 1 0 0,0 1 0 0 0,0 0 0 0 0,1-1 0 0 0,-1 1-1 0 0,0 0 1 0 0,0-1 0 0 0,0 1 0 0 0,1 0 0 0 0,-1 0 0 0 0,0-1-1 0 0,0 1 1 0 0,1 0 0 0 0,-1-1 0 0 0,0 1 0 0 0,0 0-1 0 0,1 0 1 0 0,-1 0 0 0 0,0-1 0 0 0,1 1-67 0 0,4-2 347 0 0,0 0 0 0 0,0 0 0 0 0,1 1 0 0 0,-1 0 1 0 0,1 0-1 0 0,0 0-347 0 0,12-3-259 0 0,179-34 1479 0 0,-103 22 166 0 0,30-12-1386 0 0,-111 26 256 0 0,-12 6-842 0 0,-7 3-2160 0 0,-4 1-3477 0 0,10-7 5832 0 0,-5 2-7157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11 4273 0 0,'0'0'112'0'0,"-1"-1"0"0"0,1 1 0 0 0,0-1 0 0 0,0 1 0 0 0,0-1 0 0 0,0 1 0 0 0,0-1 0 0 0,0 1 0 0 0,1 0 0 0 0,-1-1 0 0 0,0 1 0 0 0,0-1 0 0 0,0 1 0 0 0,0-1 0 0 0,0 1 0 0 0,1 0 0 0 0,-1-1 0 0 0,0 1 0 0 0,0-1 0 0 0,1 1 0 0 0,-1 0 0 0 0,0-1 0 0 0,1 1 0 0 0,-1 0-112 0 0,2 0 1389 0 0,-6 8-530 0 0,-69 91 2099 0 0,40-56-2372 0 0,2 2 0 0 0,-23 43-586 0 0,12-17 691 0 0,25-44-165 0 0,2 0 0 0 0,-7 17-526 0 0,22-44 6 0 0,0 0 0 0 0,0 0 0 0 0,0 0 0 0 0,0 0-1 0 0,0 0 1 0 0,0 0 0 0 0,0 0 0 0 0,0 0 0 0 0,1 0 0 0 0,-1 0 0 0 0,0 0 0 0 0,0 0 0 0 0,0 0 0 0 0,0 0 0 0 0,0 0 0 0 0,0 0 0 0 0,0 0-1 0 0,0 0 1 0 0,0 0 0 0 0,0 0 0 0 0,0 1 0 0 0,0-1 0 0 0,1 0 0 0 0,-1 0 0 0 0,0 0 0 0 0,0 0 0 0 0,0 0 0 0 0,0 0 0 0 0,0 0-6 0 0,12-16-957 0 0,16-25-1336 0 0,-12 12 483 0 0,-2 0 1 0 0,-2-1-1 0 0,8-26 1810 0 0,10-44-677 0 0,-12 38 2129 0 0,-16 55-959 0 0,1 1 0 0 0,-1 1 0 0 0,1-1 0 0 0,0 0 0 0 0,1 1 0 0 0,0-1 1 0 0,0 0-494 0 0,-1 3 152 0 0,-1 0 1 0 0,0 0-1 0 0,1 1 1 0 0,-1-1-1 0 0,1 1 1 0 0,0 0-1 0 0,0 0 1 0 0,0 0-1 0 0,0 0 1 0 0,0 0-1 0 0,0 0 1 0 0,1 1-1 0 0,0-1-152 0 0,-3 2 43 0 0,0 0 0 0 0,0 0 1 0 0,0 0-1 0 0,0 0 0 0 0,0 1 0 0 0,0-1 0 0 0,0 0 1 0 0,0 0-1 0 0,0 1 0 0 0,0-1 0 0 0,-1 0 0 0 0,1 1 1 0 0,0-1-1 0 0,0 1 0 0 0,0-1 0 0 0,-1 1 0 0 0,1 0 1 0 0,0-1-1 0 0,0 1 0 0 0,-1 0 0 0 0,1-1 0 0 0,0 1 1 0 0,-1 0-1 0 0,1 0 0 0 0,-1 0 0 0 0,1-1 0 0 0,-1 1 1 0 0,0 0-1 0 0,1 0 0 0 0,-1 0-43 0 0,12 34 1006 0 0,-9-26-747 0 0,6 24 577 0 0,-1 1 1 0 0,-2 0-1 0 0,-1 7-836 0 0,8 41 1126 0 0,-11-74-1116 0 0,1 8 197 0 0,0-1-1 0 0,1 0 1 0 0,0 0 0 0 0,2 0-1 0 0,6 13-206 0 0,-11-25-77 0 0,1 0-1 0 0,0 0 1 0 0,0 0-1 0 0,0 0 1 0 0,1 0-1 0 0,-1 0 1 0 0,1 0-1 0 0,-1-1 1 0 0,1 1-1 0 0,0-1 1 0 0,0 0-1 0 0,0 0 1 0 0,0 0-1 0 0,0 0 1 0 0,1-1-1 0 0,-1 1 1 0 0,1-1-1 0 0,-1 0 1 0 0,1 0-1 0 0,-1 0 1 0 0,1 0-1 0 0,-1-1 1 0 0,1 1-1 0 0,0-1 1 0 0,-1 0-1 0 0,1 0 1 0 0,3-1 76 0 0,3 0-1735 0 0,1-1-1 0 0,0-1 0 0 0,-1 1 0 0 0,0-2 0 0 0,5-1 1737 0 0,11-5-7094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117 212 7186 0 0,'-2'0'180'0'0,"1"0"0"0"0,0 0 1 0 0,-1 0-1 0 0,1 0 0 0 0,0 1 1 0 0,-1-1-1 0 0,1 0 0 0 0,0 0 1 0 0,-1 1-1 0 0,1-1 0 0 0,0 1 1 0 0,-1 0-1 0 0,1-1 0 0 0,0 1 1 0 0,0 0-1 0 0,0-1 1 0 0,0 1-1 0 0,0 0 0 0 0,0 0 1 0 0,0 0-1 0 0,0 0 0 0 0,0 0 1 0 0,-1 1-181 0 0,1 0 119 0 0,0 1 0 0 0,0-1 0 0 0,1 0 0 0 0,-1 0 0 0 0,1 1 0 0 0,-1-1 0 0 0,1 1 0 0 0,0-1 0 0 0,-1 0 0 0 0,1 1 0 0 0,1-1 0 0 0,-1 1 0 0 0,0 0-119 0 0,3 10 73 0 0,0 1 0 0 0,0 0 0 0 0,1-1-1 0 0,5 9-72 0 0,-6-14 175 0 0,4 9-34 0 0,0 1 0 0 0,1-1 1 0 0,1-1-1 0 0,2 2-141 0 0,-7-11 305 0 0,0-1-1 0 0,0-1 1 0 0,1 1 0 0 0,0-1-1 0 0,0 0 1 0 0,1 0 0 0 0,0 0 0 0 0,-1-1-1 0 0,1 1 1 0 0,1-2 0 0 0,6 4-305 0 0,-12-6 114 0 0,0-1 0 0 0,0 0 1 0 0,0 0-1 0 0,0 1 0 0 0,0-1 1 0 0,0 0-1 0 0,0 0 0 0 0,1 0 1 0 0,-1 0-1 0 0,0 0 0 0 0,0 0 1 0 0,0-1-1 0 0,0 1 0 0 0,0 0 1 0 0,0-1-1 0 0,0 1 0 0 0,0 0 1 0 0,0-1-1 0 0,0 0 0 0 0,0 1 1 0 0,0-1-1 0 0,0 1 0 0 0,0-1 1 0 0,0 0-1 0 0,0 0 0 0 0,0 1 1 0 0,-1-1-1 0 0,1 0 0 0 0,0 0 1 0 0,-1 0-1 0 0,1 0 0 0 0,0 0 1 0 0,-1 0-1 0 0,1-1-114 0 0,4-6 148 0 0,-1-1 1 0 0,0 0 0 0 0,-1 0-1 0 0,1-2-148 0 0,1-2 64 0 0,24-54-23 0 0,-10 25-67 0 0,-2 1-1 0 0,4-19 27 0 0,-18 48-92 0 0,0-1 0 0 0,0 1 1 0 0,-1-1-1 0 0,-1 0 0 0 0,0 1 0 0 0,0-1 1 0 0,-1 0-1 0 0,-1 0 0 0 0,-1 0 0 0 0,-1-7 92 0 0,3 17-66 0 0,-1 0 0 0 0,0 0-1 0 0,0 0 1 0 0,0 0 0 0 0,0 0 0 0 0,0 0 0 0 0,-1 0-1 0 0,1 1 1 0 0,-1-1 0 0 0,0 0 0 0 0,0 1 0 0 0,0-1-1 0 0,0 1 1 0 0,0 0 0 0 0,0 0 0 0 0,-1 0-1 0 0,1 0 1 0 0,-1 0 0 0 0,1 0 0 0 0,-1 0 0 0 0,0 1-1 0 0,0 0 1 0 0,0-1 0 0 0,0 1 0 0 0,0 0 0 0 0,0 0-1 0 0,0 1 1 0 0,0-1 0 0 0,0 1 0 0 0,0-1-1 0 0,0 1 1 0 0,-1 0 0 0 0,-1 0 66 0 0,-6 1-163 0 0,1 1 0 0 0,0 0 0 0 0,0 0 0 0 0,0 1 0 0 0,0 0 0 0 0,0 0 0 0 0,1 1-1 0 0,-1 1 1 0 0,-7 4 163 0 0,2 0-607 0 0,1 0-1 0 0,1 0 1 0 0,0 2-1 0 0,0-1 0 0 0,1 2 1 0 0,0 0-1 0 0,1 0 1 0 0,0 1-1 0 0,1 0 0 0 0,0 1 608 0 0,-11 17-3228 0 0,-3-13-246 0 0,23-17 3172 0 0,0 1 1 0 0,0-1-1 0 0,0 1 1 0 0,1-1-1 0 0,-1 1 1 0 0,1-1-1 0 0,-1 1 1 0 0,1-1-1 0 0,0 1 1 0 0,-1 0 0 0 0,1-1-1 0 0,0 1 1 0 0,0 0 301 0 0,0 1-521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0 16748 0 0,'-8'6'102'0'0,"0"-1"0"0"0,0 1 0 0 0,0 0 0 0 0,1 0 0 0 0,0 1 0 0 0,1 0 0 0 0,-1 1 0 0 0,1-1 0 0 0,1 1 0 0 0,-1 0 0 0 0,1 1 0 0 0,1-1 1 0 0,-1 1-1 0 0,-2 9-102 0 0,-2 7-304 0 0,1 1 0 0 0,1 1 1 0 0,1-1-1 0 0,-1 21 304 0 0,3-7-1033 0 0,1 0-1 0 0,2 25 1034 0 0,3-19-1949 0 0,2 0-1 0 0,2 0 0 0 0,2-1 0 0 0,2 0 0 0 0,2-1 1 0 0,9 19 1949 0 0,-16-48-98 0 0,1-1 0 0 0,1 0 1 0 0,0 0-1 0 0,3 2 98 0 0,-5-11 38 0 0,-3-8-149 0 0,-3-11-731 0 0,-4-1-1041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5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280 260 7186 0 0,'-15'-32'7176'0'0,"-10"-27"-7176"0"0,21 47 791 0 0,0 0 0 0 0,1 0 0 0 0,0-1-1 0 0,1 1 1 0 0,1-1 0 0 0,-1-9-791 0 0,2 20 54 0 0,0-1 1 0 0,0 1-1 0 0,1-1 1 0 0,-1 1 0 0 0,1 0-1 0 0,-1-1 1 0 0,1 1-1 0 0,0 0 1 0 0,0-1-1 0 0,0 1 1 0 0,0 0 0 0 0,0 0-1 0 0,0 0 1 0 0,1 0-1 0 0,-1 0 1 0 0,1 0-1 0 0,-1 0 1 0 0,1 0 0 0 0,1 0-55 0 0,0-1 20 0 0,1 0 1 0 0,0 1 0 0 0,0-1 0 0 0,1 1 0 0 0,-1 0 0 0 0,0 1-1 0 0,1-1 1 0 0,-1 0 0 0 0,1 1 0 0 0,-1 0-21 0 0,12-2-6 0 0,1 1 1 0 0,-1 1-1 0 0,0 0 1 0 0,1 1-1 0 0,7 2 6 0 0,22 2-350 0 0,-1 2-1 0 0,1 3 0 0 0,-1 1 1 0 0,37 14 350 0 0,-41-9-3109 0 0,0 2 0 0 0,-1 1 0 0 0,1 4 3109 0 0,-11-4-3934 0 0,-4 0-1719 0 0</inkml:trace>
  <inkml:trace contextRef="#ctx0" brushRef="#br0" timeOffset="1">1 294 14971 0 0,'28'18'2219'0'0,"-8"-13"-2505"0"0,0 0-1 0 0,1-2 0 0 0,-1 0 1 0 0,0-1-1 0 0,1-1 0 0 0,0-1 0 0 0,1-1 287 0 0,35 2-1285 0 0,336 23-8545 0 0,-383-24 9272 0 0,-7 0 401 0 0,-1 0 0 0 0,1 0 1 0 0,-1 0-1 0 0,0 0 0 0 0,1 1 0 0 0,-1-1 0 0 0,0 1 0 0 0,1-1 0 0 0,-1 1 1 0 0,0 0-1 0 0,0 0 0 0 0,1 0 0 0 0,1 1 157 0 0,-4 1-489 0 0,-6 1-485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342 0 3001 0 0,'-35'12'1244'0'0,"-16"5"1212"0"0,1 2-1 0 0,0 3-2455 0 0,35-15 428 0 0,1 1 0 0 0,0 0 0 0 0,1 1 0 0 0,0 0 0 0 0,0 1 0 0 0,1 1 0 0 0,0 0 0 0 0,-9 12-428 0 0,18-20 82 0 0,0 0 1 0 0,0 1-1 0 0,1-1 0 0 0,-1 1 1 0 0,1 0-1 0 0,0 0 0 0 0,0 0 1 0 0,0 0-1 0 0,1 0 0 0 0,0 0 1 0 0,-1 1-1 0 0,1-1 0 0 0,1 0 1 0 0,-1 1-1 0 0,1-1 0 0 0,-1 1 1 0 0,1-1-1 0 0,1 0 0 0 0,-1 1 1 0 0,0-1-1 0 0,1 1 0 0 0,0-1 1 0 0,0 0-1 0 0,1 0 0 0 0,-1 1 1 0 0,1-1-1 0 0,0 0 0 0 0,0 0 1 0 0,0 0-1 0 0,0-1 0 0 0,1 1 1 0 0,-1 0-1 0 0,1-1 0 0 0,0 0 1 0 0,0 0-1 0 0,0 0 0 0 0,1 0 1 0 0,0 1-83 0 0,5 2 185 0 0,0 1 1 0 0,1-1-1 0 0,-1 0 1 0 0,1-1-1 0 0,0-1 1 0 0,1 1-1 0 0,-1-1 1 0 0,1-1-1 0 0,-1 0 1 0 0,1-1-1 0 0,0 0 1 0 0,1 0-186 0 0,23 2 325 0 0,1-2 0 0 0,0-1-1 0 0,3-3-324 0 0,5 1 206 0 0,1-3-1 0 0,16-4-205 0 0,-40 4 64 0 0,-1-1-1 0 0,0 0 0 0 0,-1-1 1 0 0,1-2-1 0 0,-1 0 0 0 0,5-3-63 0 0,-21 9 16 0 0,0 1 0 0 0,0-1 0 0 0,0 0 1 0 0,0 0-1 0 0,0 0 0 0 0,0-1 0 0 0,0 1 0 0 0,-1 0 0 0 0,1-1 0 0 0,-1 0 0 0 0,0 0 0 0 0,0 0 0 0 0,0 0 0 0 0,0 0 0 0 0,0 0 1 0 0,-1 0-1 0 0,1-1 0 0 0,-1 1 0 0 0,0 0 0 0 0,0-1 0 0 0,0 1 0 0 0,0-1 0 0 0,-1 0 0 0 0,1 1 0 0 0,-1-1 0 0 0,0 1 0 0 0,0-1 1 0 0,-1 0-1 0 0,1 1 0 0 0,-1-1 0 0 0,1 1 0 0 0,-1-1 0 0 0,0 1 0 0 0,-1-1 0 0 0,1 1 0 0 0,-1 0 0 0 0,1-1 0 0 0,-1 1 0 0 0,0 0 1 0 0,0 0-1 0 0,0 0 0 0 0,0 1 0 0 0,-1-1 0 0 0,1 0 0 0 0,-1 1 0 0 0,0-1 0 0 0,0 1 0 0 0,0 0 0 0 0,0 0 0 0 0,0 0-16 0 0,-9-5-104 0 0,1 0-1 0 0,-1 1 0 0 0,-1 0 0 0 0,1 1 1 0 0,-1 0-1 0 0,0 1 0 0 0,0 1 0 0 0,0 0 1 0 0,0 0-1 0 0,-2 2 105 0 0,-27-3-986 0 0,1 3 0 0 0,-26 2 986 0 0,22 1-5869 0 0,-44-5 5869 0 0,87 3-414 0 0,0 0 0 0 0,0 0 0 0 0,0 0 0 0 0,0-1 0 0 0,0 1 0 0 0,0-1 0 0 0,0 1 0 0 0,0-1 1 0 0,0 0-1 0 0,1 0 0 0 0,-1 1 0 0 0,0-1 0 0 0,0 0 0 0 0,1-1 0 0 0,-1 1 0 0 0,0-1 414 0 0,0-7-4985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46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497 6 14899 0 0,'-1'-1'55'0'0,"1"1"0"0"0,0-1 0 0 0,-1 1 0 0 0,1 0 0 0 0,0-1 0 0 0,-1 1 0 0 0,1 0 0 0 0,0-1 0 0 0,-1 1 0 0 0,1 0 0 0 0,-1 0 0 0 0,1-1 0 0 0,-1 1 0 0 0,1 0 0 0 0,-1 0 0 0 0,1 0 0 0 0,-1 0 0 0 0,1 0 0 0 0,-1 0 0 0 0,1 0 0 0 0,-1 0 0 0 0,1 0 0 0 0,-1 0 0 0 0,1 0 0 0 0,-1 0 0 0 0,1 0 0 0 0,-1 0 0 0 0,1 0 0 0 0,-1 0 0 0 0,1 0 0 0 0,0 0 0 0 0,-1 1 0 0 0,1-1 0 0 0,-1 0 0 0 0,1 0 0 0 0,-1 1 0 0 0,1-1 0 0 0,0 0 0 0 0,-1 1 0 0 0,1-1 0 0 0,0 0 0 0 0,-1 1 0 0 0,1-1 0 0 0,0 1 0 0 0,-1-1 0 0 0,1 0 0 0 0,0 1-55 0 0,-18 24-509 0 0,14-19 714 0 0,-30 44-307 0 0,-3-1-1 0 0,-2-2 1 0 0,-2-2 0 0 0,-1-1 0 0 0,-4-1 102 0 0,9-12 978 0 0,-2-1 1 0 0,-1-2 0 0 0,-1-2-1 0 0,-4 0-978 0 0,40-22 427 0 0,6-2-190 0 0,14-3-166 0 0,22-6-362 0 0,-2-4-326 0 0,0-3 0 0 0,29-15 617 0 0,-19 8-329 0 0,11-2 329 0 0,-52 21 4 0 0,-1 1-1 0 0,1 0 1 0 0,0 0-1 0 0,-1 0 1 0 0,1 1-1 0 0,0-1 1 0 0,0 1 0 0 0,-1 0-1 0 0,1 0 1 0 0,0 0-1 0 0,0 0 1 0 0,-1 1-1 0 0,1 0 1 0 0,0 0-1 0 0,-1 0 1 0 0,1 0-1 0 0,-1 0 1 0 0,1 1 0 0 0,-1-1-1 0 0,1 1 1 0 0,2 2-4 0 0,3 3 18 0 0,0 1 0 0 0,-1 0 0 0 0,0 0 0 0 0,0 1 0 0 0,-1 0 0 0 0,3 6-18 0 0,16 16 12 0 0,13 18-67 0 0,-35-44-28 0 0,-1 0-1 0 0,-1-1 1 0 0,1 2-1 0 0,-1-1 1 0 0,0 0 0 0 0,0 0-1 0 0,0 1 1 0 0,-1-1-1 0 0,1 3 84 0 0,-2-6-86 0 0,1 1-1 0 0,-1 0 1 0 0,0-1-1 0 0,-1 1 1 0 0,1 0-1 0 0,0-1 1 0 0,-1 1-1 0 0,1-1 0 0 0,-1 1 1 0 0,0 0-1 0 0,0-1 1 0 0,0 0-1 0 0,0 1 1 0 0,0-1-1 0 0,-1 0 1 0 0,1 1-1 0 0,-2 0 87 0 0,-1 2-141 0 0,1-1 0 0 0,-1-1-1 0 0,-1 1 1 0 0,1 0 0 0 0,0-1 0 0 0,-1 0-1 0 0,0 0 1 0 0,-3 1 141 0 0,-10 4-296 0 0,-1 0 0 0 0,0-2-1 0 0,0 0 1 0 0,-7 0 296 0 0,-80 16-177 0 0,-55 0 1006 0 0,58-8 514 0 0,154 1-1396 0 0,-28-9 135 0 0,24 6 175 0 0,-2 1 1 0 0,0 3 0 0 0,-1 1 0 0 0,-1 2 0 0 0,8 7-258 0 0,-19-8 54 0 0,-12-7-10 0 0,0 1-1 0 0,-1 0 1 0 0,-1 2 0 0 0,3 2-44 0 0,-20-15 7 0 0,-1 0-1 0 0,1-1 0 0 0,0 1 1 0 0,-1 0-1 0 0,1 0 0 0 0,0 0 0 0 0,-1 0 1 0 0,1 0-1 0 0,-1 0 0 0 0,1 0 1 0 0,-1 0-1 0 0,0 0 0 0 0,0 0 1 0 0,1 0-1 0 0,-1 1 0 0 0,0-1 1 0 0,0 0-1 0 0,0 0 0 0 0,0 0 0 0 0,0 0 1 0 0,0 0-1 0 0,0 0 0 0 0,0 0 1 0 0,-1 1-1 0 0,1-1 0 0 0,0 0 1 0 0,-1 0-1 0 0,1 0 0 0 0,-1 0 1 0 0,1 0-1 0 0,-1 0 0 0 0,1 0 0 0 0,-1 0 1 0 0,0-1-1 0 0,0 1 0 0 0,0 1-6 0 0,-4 4 91 0 0,-1 0 0 0 0,-1 1 0 0 0,1-2 0 0 0,-6 5-91 0 0,0 0 76 0 0,-87 73 219 0 0,48-42-954 0 0,2 2 0 0 0,-18 23 659 0 0,55-47-1799 0 0,10-11-1364 0 0,7-10-4149 0 0,6-4 1341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321 159 14899 0 0,'-4'-10'447'0'0,"-1"1"-1"0"0,2-1 0 0 0,-1 0 1 0 0,1 0-1 0 0,1 0 1 0 0,0 0-1 0 0,0-1 0 0 0,1 1 1 0 0,0-11-447 0 0,0 0 418 0 0,-4 1 89 0 0,1 14 334 0 0,1 9 1402 0 0,-24 159-510 0 0,-1 81-1733 0 0,1 165 137 0 0,19-266 31 0 0,7-128-156 0 0,-73 1018 543 0 0,72-1001-590 0 0,3-23 46 0 0,-1-1 0 0 0,-1 1 0 0 0,0-1 0 0 0,0 0 0 0 0,0 1 0 0 0,-1-1 0 0 0,0 0 0 0 0,-1 3-11 0 0,-12-37 315 0 0,9 6-321 0 0,1 0 0 0 0,0-1 1 0 0,2 1-1 0 0,0-1 0 0 0,1 0 1 0 0,2 0-1 0 0,0 1 0 0 0,1-1 0 0 0,1 0 1 0 0,1 0 5 0 0,5-20-75 0 0,1 0 1 0 0,1 1 0 0 0,3 0-1 0 0,12-27 75 0 0,-8 32-37 0 0,1 1-1 0 0,2 0 1 0 0,2 2 0 0 0,0 0-1 0 0,2 1 1 0 0,2 2 0 0 0,1 0-1 0 0,1 2 1 0 0,1 1 0 0 0,1 2-1 0 0,2 0 1 0 0,3 0 37 0 0,-19 16-24 0 0,-1-1 0 0 0,1 2 0 0 0,1 0 0 0 0,0 1 0 0 0,0 0 0 0 0,0 2 0 0 0,1 0 0 0 0,-1 1 0 0 0,1 0 0 0 0,1 2 0 0 0,4 0 24 0 0,-14 1-7 0 0,1 1-1 0 0,-1 0 0 0 0,0 1 0 0 0,0 0 0 0 0,0 1 1 0 0,0 0-1 0 0,0 0 0 0 0,0 1 0 0 0,0 0 0 0 0,-1 1 1 0 0,1-1-1 0 0,-1 2 0 0 0,0-1 0 0 0,-1 1 1 0 0,1 0-1 0 0,-1 1 0 0 0,0 0 0 0 0,0 0 0 0 0,0 1 1 0 0,-1-1-1 0 0,0 1 0 0 0,0 1 0 0 0,-1-1 8 0 0,4 7 44 0 0,0 0-1 0 0,-2 0 1 0 0,1 0-1 0 0,-2 1 0 0 0,0 0 1 0 0,-1 1-1 0 0,0-1 1 0 0,-1 1-1 0 0,1 16-43 0 0,-4-23 47 0 0,0 0 0 0 0,-1 1 0 0 0,0-1 0 0 0,0 1 0 0 0,-1-1 1 0 0,-1 0-1 0 0,0 1 0 0 0,0-1 0 0 0,0 0 0 0 0,-1 0 0 0 0,-1-1 0 0 0,1 1 0 0 0,-1 0 0 0 0,-1-1 0 0 0,0 0 0 0 0,0 0 0 0 0,-5 5-47 0 0,-4 3 97 0 0,-1 0 1 0 0,-1-1-1 0 0,-1-1 0 0 0,0-1 0 0 0,-13 8-97 0 0,-32 17 252 0 0,-4-1-252 0 0,24-15 76 0 0,-57 32 110 0 0,-51 17-186 0 0,103-51-271 0 0,-1-3 0 0 0,0-2-1 0 0,-1-2 1 0 0,-25 2 271 0 0,71-14-114 0 0,-42 4-818 0 0,43-5 722 0 0,0 0 1 0 0,0 0 0 0 0,0 0-1 0 0,0 0 1 0 0,0 0 0 0 0,0-1-1 0 0,0 1 1 0 0,0 0 0 0 0,0-1-1 0 0,0 0 1 0 0,0 1 0 0 0,0-1-1 0 0,0 0 1 0 0,0 0-1 0 0,1 0 1 0 0,-1 0 0 0 0,0 0-1 0 0,1-1 1 0 0,-1 1 0 0 0,1 0 209 0 0,0 0-244 0 0,1 0 0 0 0,0 0 0 0 0,-1 0 1 0 0,1 0-1 0 0,0 0 0 0 0,0 1 0 0 0,0-1 0 0 0,-1 0 1 0 0,1 0-1 0 0,0 0 0 0 0,0 0 0 0 0,0 0 0 0 0,0 0 1 0 0,1 0-1 0 0,-1 0 0 0 0,0 1 0 0 0,0-1 0 0 0,1 0 0 0 0,-1 0 1 0 0,0 0-1 0 0,1 0 0 0 0,-1 0 244 0 0,13-19-4711 0 0,-12 19 4202 0 0,19-23-7113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3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16 13507 0 0,'-39'-14'5866'0'0,"35"13"-4600"0"0,5 2-337 0 0,21 8-600 0 0,189 71 774 0 0,-61-25-693 0 0,-116-42-300 0 0,0-1-1 0 0,1-2 0 0 0,0-1 0 0 0,9-1-109 0 0,-31-6-272 0 0,-1-1 0 0 0,1 0 0 0 0,-1-1 0 0 0,1 0 0 0 0,-1-1 0 0 0,1 0 0 0 0,-1-1 0 0 0,0 0 0 0 0,1-1 0 0 0,-1-1 0 0 0,-1 0 0 0 0,1 0 0 0 0,0-1 0 0 0,-1-1 272 0 0,8-7-1936 0 0,0 0-1 0 0,0-1 1 0 0,-2-1 0 0 0,0-1-1 0 0,0-1 1 0 0,3-6 1936 0 0,-5 7-2061 0 0,13-11-3403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32 3001 0 0,'-82'-20'7520'0'0,"71"14"-4561"0"0,20 3-1845 0 0,25 1-1023 0 0,-30 2 87 0 0,13 0 50 0 0,1 0 1 0 0,0 1-1 0 0,-1 0 0 0 0,1 2 0 0 0,-1 0 0 0 0,16 5-228 0 0,-27-6 189 0 0,1 0-1 0 0,-1 0 1 0 0,0 1-1 0 0,0 0 1 0 0,0 0-1 0 0,0 1 0 0 0,-1-1 1 0 0,1 1-1 0 0,-1 1 1 0 0,0-1-1 0 0,0 1 0 0 0,0 0 1 0 0,-1 0-1 0 0,0 0 1 0 0,0 0-1 0 0,0 1 0 0 0,0 0 1 0 0,-1 0-1 0 0,1 2-188 0 0,0 0 225 0 0,-1 1-1 0 0,0-1 0 0 0,-1 1 0 0 0,0-1 1 0 0,0 1-1 0 0,-1 0 0 0 0,1 9-224 0 0,-2-14 75 0 0,0 0-1 0 0,-1 0 1 0 0,1 0-1 0 0,-1 0 1 0 0,0 1-1 0 0,0-1 1 0 0,-1 0-1 0 0,1 0 1 0 0,-1-1-1 0 0,0 1 1 0 0,0 0-1 0 0,0 0 1 0 0,0-1-1 0 0,-1 1 1 0 0,1-1-1 0 0,-1 0 1 0 0,-2 2-75 0 0,-29 26 276 0 0,-1-3 0 0 0,-1 0-1 0 0,-8 1-275 0 0,-36 28 102 0 0,18-8-27 0 0,0 4-75 0 0,42-35-105 0 0,1 1-1 0 0,1 2 1 0 0,0-1 0 0 0,-11 21 105 0 0,26-36-161 0 0,0-1 0 0 0,0 1 1 0 0,0 0-1 0 0,1-1 0 0 0,0 1 0 0 0,0 0 1 0 0,1 0-1 0 0,-1 1 0 0 0,1-1 1 0 0,0 0-1 0 0,0 0 0 0 0,1 1 1 0 0,0-1-1 0 0,0 0 0 0 0,0 1 1 0 0,1 3 160 0 0,0-4-475 0 0,1-1 1 0 0,-1 0-1 0 0,1 0 1 0 0,0 0-1 0 0,0 0 1 0 0,0 0-1 0 0,1 0 1 0 0,-1-1-1 0 0,1 1 0 0 0,0-1 1 0 0,0 0-1 0 0,0 0 1 0 0,0 0-1 0 0,1 0 1 0 0,-1 0-1 0 0,1-1 1 0 0,0 1-1 0 0,0-1 1 0 0,0 0-1 0 0,2 0 475 0 0,33 14-7721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4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2 20948 0 0,'-49'-2'3097'0'0,"11"2"-2473"0"0,-2 0-456 0 0,19 3-144 0 0,14-3-296 0 0,-1 0-264 0 0,-2 2-272 0 0,2 0-184 0 0,0 1-48 0 0,4 0-145 0 0,3 0-199 0 0,4 1-312 0 0,9 1-553 0 0,4-2-848 0 0,10 0-511 0 0,9-3-3786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1098 37 13867 0 0,'-1'-3'998'0'0,"-14"-21"2519"0"0,8 16-2620 0 0,7 8-894 0 0,0 0 0 0 0,0 0 1 0 0,0-1-1 0 0,0 1 1 0 0,0 0-1 0 0,0 0 0 0 0,0 0 1 0 0,0 0-1 0 0,0 0 0 0 0,0 0 1 0 0,-1 0-1 0 0,1 0 1 0 0,0 0-1 0 0,0 0 0 0 0,0 0 1 0 0,0 0-1 0 0,0 0 1 0 0,0 0-1 0 0,0 0 0 0 0,0 0 1 0 0,0 0-1 0 0,0 0 0 0 0,-1-1 1 0 0,1 1-1 0 0,0 0 1 0 0,0 0-1 0 0,0 0 0 0 0,0 0 1 0 0,0 0-1 0 0,0 0 1 0 0,0 1-1 0 0,0-1 0 0 0,0 0 1 0 0,-1 0-1 0 0,1 0 0 0 0,0 0 1 0 0,0 0-1 0 0,0 0 1 0 0,0 0-1 0 0,0 0 0 0 0,0 0 1 0 0,0 0-1 0 0,0 0 0 0 0,0 0 1 0 0,0 0-1 0 0,0 0 1 0 0,0 0-1 0 0,-1 0 0 0 0,1 0 1 0 0,0 0-1 0 0,0 1 1 0 0,0-1-1 0 0,0 0 0 0 0,0 0 1 0 0,0 0-1 0 0,0 0 0 0 0,0 0 1 0 0,0 0-4 0 0,-10 36 98 0 0,-14 32-98 0 0,-44 85 193 0 0,35-81-28 0 0,-63 158 985 0 0,10 3 0 0 0,10 4 0 0 0,9 14-1150 0 0,37-127 350 0 0,-6 87-350 0 0,28-144-26 0 0,3 1-1 0 0,3 0 1 0 0,3-1-1 0 0,3 3 27 0 0,-4-57-54 0 0,1-1 0 0 0,1 0 0 0 0,0 0 0 0 0,1 0 0 0 0,0 0 0 0 0,1 0 0 0 0,0-1 0 0 0,1 1 0 0 0,0-1 0 0 0,3 4 54 0 0,-8-14-6 0 0,1 0 1 0 0,-1 0-1 0 0,1-1 0 0 0,-1 1 0 0 0,1 0 1 0 0,0 0-1 0 0,0 0 0 0 0,-1-1 1 0 0,1 1-1 0 0,0 0 0 0 0,0-1 1 0 0,0 1-1 0 0,0-1 0 0 0,0 1 0 0 0,-1-1 1 0 0,1 1-1 0 0,0-1 0 0 0,0 0 1 0 0,0 1-1 0 0,0-1 0 0 0,0 0 1 0 0,0 0-1 0 0,1 0 6 0 0,-1 0-1 0 0,0 0 1 0 0,0-1-1 0 0,0 1 0 0 0,0-1 1 0 0,0 1-1 0 0,-1-1 0 0 0,1 1 0 0 0,0-1 1 0 0,0 1-1 0 0,0-1 0 0 0,0 0 1 0 0,-1 1-1 0 0,1-1 0 0 0,0 0 1 0 0,-1 0-1 0 0,1 0 0 0 0,-1 0 1 0 0,1 1-1 0 0,-1-1 1 0 0,4-6 0 0 0,-1 0-1 0 0,0 0 1 0 0,-1 0 0 0 0,0 0 0 0 0,1-5 0 0 0,1-7-29 0 0,-1 0 0 0 0,-1-1 0 0 0,-1 0 0 0 0,0 1 0 0 0,-2-1 1 0 0,0 1-1 0 0,-1-1 0 0 0,-1 1 0 0 0,-1-1 0 0 0,-1 1 1 0 0,-1 1-1 0 0,0-1 0 0 0,-1 1 0 0 0,-1 0 0 0 0,-1 0 0 0 0,-1 0 29 0 0,3 6 0 0 0,-1 0 0 0 0,-1 0 0 0 0,0 1 0 0 0,0 0 0 0 0,-1 1 0 0 0,-1 0 0 0 0,0 0 0 0 0,0 1 0 0 0,0 0 0 0 0,-4 0 0 0 0,5 3 26 0 0,-1 0 0 0 0,0 1 1 0 0,0 1-1 0 0,0 0 0 0 0,-1 0 0 0 0,0 1 0 0 0,1 0 0 0 0,-1 1 1 0 0,0 1-1 0 0,0 0 0 0 0,0 0 0 0 0,0 1 0 0 0,0 1-26 0 0,-6 0 85 0 0,1 1 0 0 0,-1 1 0 0 0,1 1 0 0 0,0 1 0 0 0,0 0 1 0 0,0 1-1 0 0,1 1 0 0 0,0 0 0 0 0,-5 4-85 0 0,11-5 67 0 0,0 0 0 0 0,1 0 1 0 0,0 1-1 0 0,0 0 0 0 0,1 0 0 0 0,-1 1 1 0 0,2 0-1 0 0,-1 1 0 0 0,1 0 1 0 0,1 0-1 0 0,-1 0 0 0 0,1 1 1 0 0,1 0-1 0 0,0 0 0 0 0,0 2-67 0 0,4-8 33 0 0,-1 1 0 0 0,1-1-1 0 0,0 1 1 0 0,0-1 0 0 0,1 1 0 0 0,-1-1-1 0 0,1 1 1 0 0,0 0 0 0 0,0-1-1 0 0,1 1 1 0 0,0-1 0 0 0,-1 1 0 0 0,1-1-1 0 0,1 1 1 0 0,0 3-33 0 0,1-1 37 0 0,1-1 0 0 0,-1 1 0 0 0,1-1 0 0 0,0 0 0 0 0,1 0 0 0 0,0 0 0 0 0,0-1 0 0 0,0 1 0 0 0,3 1-37 0 0,8 6 60 0 0,0-1 0 0 0,1 0 0 0 0,1-1-1 0 0,0-2 1 0 0,0 1 0 0 0,15 4-60 0 0,-10-6 3 0 0,1-1-1 0 0,-1-1 1 0 0,1-1-1 0 0,0-2 1 0 0,1 0 0 0 0,-1-1-1 0 0,0-1 1 0 0,1-2-1 0 0,-1 0 1 0 0,0-2-1 0 0,0 0 1 0 0,0-2 0 0 0,10-3-3 0 0,-10 1-403 0 0,0 0 0 0 0,0-2 1 0 0,0-1-1 0 0,-1-1 0 0 0,-1-1 1 0 0,0 0-1 0 0,0-2 0 0 0,-1-1 1 0 0,-1 0-1 0 0,-1-2 0 0 0,0 0 1 0 0,14-17 402 0 0,-27 26-970 0 0,0-1-1 0 0,-1 0 1 0 0,1 1 0 0 0,-2-2 0 0 0,1 1 0 0 0,-1 0-1 0 0,-1-1 1 0 0,0 0 0 0 0,0 0 0 0 0,-1 0 0 0 0,0 0-1 0 0,0 0 1 0 0,-1 0 0 0 0,-1-2 970 0 0,7-32-7323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4 376 8290 0 0,'-1'-1'176'0'0,"1"1"0"0"0,0 0 0 0 0,0 0 1 0 0,-1 0-1 0 0,1-1 0 0 0,0 1 0 0 0,0 0 1 0 0,0 0-1 0 0,0-1 0 0 0,-1 1 0 0 0,1 0 0 0 0,0 0 1 0 0,0-1-1 0 0,0 1 0 0 0,0 0 0 0 0,0-1 0 0 0,0 1 1 0 0,0 0-1 0 0,0-1 0 0 0,0 1 0 0 0,0 0 1 0 0,0 0-1 0 0,0-1 0 0 0,0 1 0 0 0,0 0 0 0 0,0-1 1 0 0,0 1-1 0 0,0 0 0 0 0,0 0 0 0 0,0-1 1 0 0,1 1-1 0 0,-1 0 0 0 0,0 0 0 0 0,0-1 0 0 0,0 1 1 0 0,0 0-1 0 0,1 0 0 0 0,-1-1 0 0 0,0 1 1 0 0,0 0-1 0 0,0 0 0 0 0,1 0 0 0 0,-1-1 0 0 0,0 1 1 0 0,0 0-1 0 0,1 0 0 0 0,-1 0-176 0 0,23-9 2444 0 0,32 2-1617 0 0,158 3 1479 0 0,98-4-1201 0 0,7-14-620 0 0,1144-66 513 0 0,-132-20 103 0 0,-1299 104-1075 0 0,292-28 146 0 0,-180 23 44 0 0,37 6-216 0 0,-163 4 21 0 0,3-1 16 0 0,0 0 1 0 0,-1 2-1 0 0,1 0 1 0 0,12 4-38 0 0,-32-6 4 0 0,1 0 1 0 0,-1 0-1 0 0,0 0 0 0 0,0 0 1 0 0,1 0-1 0 0,-1 0 0 0 0,0 0 1 0 0,1 1-1 0 0,-1-1 0 0 0,0 0 1 0 0,0 0-1 0 0,1 0 0 0 0,-1 0 1 0 0,0 0-1 0 0,0 0 0 0 0,1 1 1 0 0,-1-1-1 0 0,0 0 0 0 0,0 0 1 0 0,0 0-1 0 0,1 1 0 0 0,-1-1 1 0 0,0 0-1 0 0,0 0 0 0 0,0 1 1 0 0,0-1-1 0 0,1 0 0 0 0,-1 0 1 0 0,0 1-1 0 0,0-1 0 0 0,0 0 1 0 0,0 1-1 0 0,0-1-4 0 0,-3-11-1777 0 0,12-29-12595 0 0,-4 22 10074 0 0,-1 1-1813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5.7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42 16452 0 0,'-38'-38'5745'0'0,"39"35"-4639"0"0,7 2-847 0 0,9 2-313 0 0,457 49 614 0 0,-251-38-588 0 0,1-10 0 0 0,42-12 28 0 0,-248 9-126 0 0,225-22-5855 0 0,-195 13 1084 0 0,-17-3-3366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7:56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99 13419 0 0,'50'-16'709'0'0,"-1"3"1"0"0,2 2-1 0 0,21-2-709 0 0,155-12-2318 0 0,-146 18 1808 0 0,-43 3 382 0 0,4-1 540 0 0,0 2 0 0 0,0 2 0 0 0,19 2-412 0 0,-59-1 113 0 0,-1 0 0 0 0,1 0-1 0 0,0 0 1 0 0,-1 1 0 0 0,1-1 0 0 0,-1 0-1 0 0,1 1 1 0 0,-1-1 0 0 0,1 1 0 0 0,-1-1 0 0 0,1 1-1 0 0,-1 0 1 0 0,1-1 0 0 0,-1 1 0 0 0,0 0-1 0 0,1 0 1 0 0,-1 0 0 0 0,0 0 0 0 0,0 0 0 0 0,0 0-1 0 0,0 1 1 0 0,0-1 0 0 0,1 1-113 0 0,-2-1 129 0 0,0 1 0 0 0,0 0 0 0 0,0-1 0 0 0,0 1 0 0 0,0-1 0 0 0,0 1 0 0 0,0 0 0 0 0,0-1 0 0 0,-1 1 1 0 0,1-1-1 0 0,-1 1 0 0 0,1-1 0 0 0,-1 1 0 0 0,1-1 0 0 0,-1 1 0 0 0,0-1 0 0 0,0 0 0 0 0,0 1 0 0 0,0-1 0 0 0,0 0 0 0 0,0 0 0 0 0,0 0 0 0 0,0 1-129 0 0,-26 26 591 0 0,-2-1-1 0 0,0-1 0 0 0,-1-1 0 0 0,-5 1-590 0 0,-7 6 163 0 0,-66 50-226 0 0,-72 59-1451 0 0,140-106-3124 0 0,-30 35 4638 0 0,61-60-1478 0 0,0 1 0 0 0,0 0-1 0 0,1 1 1 0 0,1-1 0 0 0,-2 4 1478 0 0,-7 21-7027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4.8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566 136 14739 0 0,'-20'7'788'0'0,"1"0"-1"0"0,0 1 0 0 0,1 1 1 0 0,0 0-1 0 0,-2 3-787 0 0,15-9 20 0 0,0 1-1 0 0,0 0 1 0 0,0 0 0 0 0,1 1-1 0 0,-1-1 1 0 0,1 1 0 0 0,0 0-1 0 0,0 0 1 0 0,1 0-1 0 0,-1 1 1 0 0,1-1 0 0 0,0 1-1 0 0,1 0 1 0 0,0 0 0 0 0,0 0-1 0 0,0 0 1 0 0,0 0-1 0 0,1 2-19 0 0,0 0 18 0 0,0-1 0 0 0,0 0 0 0 0,1 1 0 0 0,0-1 0 0 0,1 1 0 0 0,0-1 0 0 0,0 0 0 0 0,0 1 0 0 0,1-1 0 0 0,0 0 0 0 0,0 0 0 0 0,1 0 0 0 0,0 0 0 0 0,0-1 0 0 0,1 1 0 0 0,0-1 0 0 0,0 0 0 0 0,0 0 0 0 0,1 0 0 0 0,0-1 0 0 0,0 1 0 0 0,0-1 0 0 0,1 0 0 0 0,0-1 0 0 0,0 1 0 0 0,0-1 0 0 0,0 0 0 0 0,1-1 0 0 0,-1 0 1 0 0,6 2-19 0 0,2 1 136 0 0,1-2 0 0 0,0 0 1 0 0,0 0-1 0 0,1-2 1 0 0,-1 1-1 0 0,1-2 1 0 0,0 0-1 0 0,-1-1 1 0 0,1-1-1 0 0,-1 0 1 0 0,1-1-1 0 0,-1-1 0 0 0,1 0 1 0 0,-1-1-1 0 0,3-2-136 0 0,2-1 69 0 0,0-1-1 0 0,0-1 1 0 0,-1-1-1 0 0,0-1 1 0 0,-1 0-1 0 0,0-1 0 0 0,-1-1 1 0 0,0-1-1 0 0,-1-1 1 0 0,11-11-69 0 0,-21 19 45 0 0,-1-1 0 0 0,1 1 0 0 0,-1-1 0 0 0,-1 0 1 0 0,1 0-1 0 0,-2 0 0 0 0,1-1 0 0 0,-1 1 0 0 0,0-1 0 0 0,-1 0 0 0 0,0 0 1 0 0,0 0-1 0 0,-1 0 0 0 0,0 0 0 0 0,0 0 0 0 0,-1 0 0 0 0,-1 0 0 0 0,0 0 1 0 0,0 0-1 0 0,0 0 0 0 0,-1 0 0 0 0,-1 0 0 0 0,1 0 0 0 0,-1 0 0 0 0,-1 1 1 0 0,0 0-1 0 0,0 0 0 0 0,0 0 0 0 0,-1 0 0 0 0,0 0 0 0 0,-1 1 0 0 0,0 0 1 0 0,0 0-1 0 0,0 1 0 0 0,-1 0 0 0 0,0 0 0 0 0,0 0 0 0 0,-1 1 1 0 0,0 0-1 0 0,1 0 0 0 0,-5-1-45 0 0,5 3 1 0 0,0 1 1 0 0,0-1-1 0 0,-1 1 1 0 0,1 1-1 0 0,-1-1 1 0 0,1 1-1 0 0,-1 1 1 0 0,1-1-1 0 0,-1 1 1 0 0,1 0-1 0 0,-1 1 1 0 0,0 0-1 0 0,1 0 1 0 0,0 1-1 0 0,-3 0-1 0 0,-17 7 30 0 0,1 0 1 0 0,-1 2-1 0 0,-12 8-30 0 0,1-1 124 0 0,-412 171 1993 0 0,434-182-2125 0 0,1 0 1 0 0,-1 1 0 0 0,2 1 0 0 0,-1 1-1 0 0,1 0 1 0 0,0 1 0 0 0,-5 6 7 0 0,16-14-19 0 0,-1 1 1 0 0,1 0-1 0 0,0 0 1 0 0,0 1 0 0 0,0-1-1 0 0,0 0 1 0 0,1 1-1 0 0,0 0 1 0 0,0-1-1 0 0,0 1 1 0 0,1 0 0 0 0,-1 2 18 0 0,1-3-19 0 0,1 0 1 0 0,0 0-1 0 0,0 0 1 0 0,0 0-1 0 0,0 0 1 0 0,1 0 0 0 0,0-1-1 0 0,0 1 1 0 0,0 0-1 0 0,0 0 1 0 0,0 0-1 0 0,1-1 1 0 0,-1 1 0 0 0,1-1-1 0 0,0 1 1 0 0,0-1-1 0 0,2 3 19 0 0,6 6-11 0 0,0-1-1 0 0,0 1 1 0 0,1-2 0 0 0,0 1-1 0 0,1-2 1 0 0,1 1 0 0 0,-1-2-1 0 0,1 0 1 0 0,1 0 0 0 0,-1-1-1 0 0,10 3 12 0 0,-8-4 12 0 0,0-1 0 0 0,0 0 0 0 0,1-1 0 0 0,0 0 0 0 0,-1-1 0 0 0,1-1 0 0 0,0-1 0 0 0,0 0 0 0 0,0-1 0 0 0,0-1 0 0 0,2-1-12 0 0,24-5 90 0 0,-1-3 0 0 0,-1-1 1 0 0,0-2-1 0 0,27-13-90 0 0,43-26-1018 0 0,-7-5-3284 0 0,-99 54 3124 0 0,1-1-1 0 0,-1 1 0 0 0,0 0 0 0 0,0-1 1 0 0,0 0-1 0 0,1-2 1179 0 0,5-5-7416 0 0,-7 11 944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0 177 17132 0 0,'3'-1'306'0'0,"-1"0"1"0"0,1 0 0 0 0,0 1-1 0 0,-1-1 1 0 0,1 1-1 0 0,0 0 1 0 0,-1 0 0 0 0,1 0-1 0 0,1 0-306 0 0,14 0 269 0 0,155-28 616 0 0,133-16-176 0 0,-11 30 120 0 0,57-5-102 0 0,-267 8-1322 0 0,15-7 595 0 0,-39 4-2519 0 0,-3-2-3309 0 0,-48 11 1086 0 0,-4 2-2788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5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1 13331 0 0,'-10'12'444'0'0,"0"1"1"0"0,1 0-1 0 0,1 0 1 0 0,0 1-1 0 0,1 0 1 0 0,1 0 0 0 0,0 1-1 0 0,1 0 1 0 0,0 0-1 0 0,1 0 1 0 0,-1 10-445 0 0,2-1-273 0 0,1-1 0 0 0,1 1 0 0 0,2-1 0 0 0,0 1 0 0 0,1 0 0 0 0,1-1 0 0 0,3 11 273 0 0,-4-26 126 0 0,-1 0 0 0 0,1 1 0 0 0,0-1 1 0 0,1 0-1 0 0,0-1 0 0 0,0 1 0 0 0,1 0 0 0 0,0-1 0 0 0,0 0 0 0 0,1 0 0 0 0,3 4-126 0 0,-12-24 3169 0 0,2-13-3118 0 0,2 26 19 0 0,0-12-162 0 0,1 1 0 0 0,0-1 0 0 0,0 1 0 0 0,2-1 1 0 0,-1 1-1 0 0,1 0 0 0 0,1 0 0 0 0,1-2 92 0 0,3-8-116 0 0,2 0 1 0 0,1 1 0 0 0,7-12 115 0 0,-10 20-5 0 0,0 0 1 0 0,0 1-1 0 0,1 0 1 0 0,1 1-1 0 0,0 0 1 0 0,0 0 0 0 0,1 1-1 0 0,0 1 1 0 0,1 0-1 0 0,-1 0 1 0 0,2 1-1 0 0,-1 0 1 0 0,1 1 0 0 0,0 1-1 0 0,0 0 1 0 0,0 1-1 0 0,1 0 1 0 0,0 1-1 0 0,0 1 1 0 0,0 0 0 0 0,0 0-1 0 0,0 2 1 0 0,0 0-1 0 0,0 0 1 0 0,7 2 4 0 0,21 4-122 0 0,0 2 1 0 0,23 7 121 0 0,-8-1-383 0 0,-51-13 330 0 0,19 5-108 0 0,-24-5 154 0 0,0-1-1 0 0,0 0 0 0 0,0 1 0 0 0,0-1 1 0 0,0 0-1 0 0,0 1 0 0 0,0 0 0 0 0,0-1 1 0 0,0 1-1 0 0,-1 0 0 0 0,1-1 1 0 0,0 1-1 0 0,0 0 0 0 0,0 0 0 0 0,-1 0 1 0 0,1-1-1 0 0,0 1 0 0 0,-1 1 8 0 0,0-2 5 0 0,0 1 0 0 0,0 0 1 0 0,0 0-1 0 0,-1-1 0 0 0,1 1 0 0 0,0 0 1 0 0,0 0-1 0 0,-1-1 0 0 0,1 1 0 0 0,-1 0 0 0 0,1 0 1 0 0,-1-1-1 0 0,1 1 0 0 0,-1-1 0 0 0,1 1 1 0 0,-1 0-1 0 0,1-1 0 0 0,-1 1 0 0 0,0-1 0 0 0,1 1 1 0 0,-1-1-1 0 0,0 0 0 0 0,0 1-5 0 0,-22 12 219 0 0,18-10-154 0 0,-121 67 1777 0 0,-62 22-1842 0 0,-29 2 851 0 0,207-90-762 0 0,5-2-5 0 0,1 0 0 0 0,-1 0 1 0 0,1 0-1 0 0,-1-1 0 0 0,0 0 0 0 0,1 0 0 0 0,-5 1-84 0 0,15-3 9 0 0,0-1 0 0 0,0 1-1 0 0,0-1 1 0 0,-1 0-1 0 0,3-2-8 0 0,16-4 12 0 0,298-103-1535 0 0,-263 90 512 0 0,-8 1-3378 0 0,33-18 4389 0 0,-40 15-4484 0 0,-2-1 1 0 0,0-4 4483 0 0,14-8-6748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6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661 1 16195 0 0,'2'4'4537'0'0,"7"18"-4281"0"0,-9-7-180 0 0,0 0-1 0 0,-1 0 0 0 0,-1 0 0 0 0,0 0 0 0 0,-1 0 0 0 0,-1 0 0 0 0,-3 9-75 0 0,-11 26 93 0 0,-13 23-93 0 0,27-64 12 0 0,-17 34 29 0 0,-2 0 0 0 0,-1-2 0 0 0,-2-1 0 0 0,-2-1-1 0 0,-24 24-40 0 0,-45 42 829 0 0,-28 20-829 0 0,-5 3 574 0 0,120-118-579 0 0,2-3-29 0 0,0 1 0 0 0,1 0 1 0 0,0 0-1 0 0,1 0 1 0 0,-1 1-1 0 0,1 0 0 0 0,1 1 1 0 0,-4 6 33 0 0,9-15-10 0 0,0-1 0 0 0,0 0 0 0 0,0 1 0 0 0,0-1 0 0 0,0 1 0 0 0,0-1 1 0 0,0 0-1 0 0,0 1 0 0 0,0-1 0 0 0,0 1 0 0 0,0-1 0 0 0,0 0 0 0 0,0 1 0 0 0,0-1 1 0 0,0 0-1 0 0,0 1 0 0 0,0-1 0 0 0,0 1 0 0 0,0-1 0 0 0,1 0 0 0 0,-1 1 1 0 0,0-1-1 0 0,0 0 0 0 0,1 1 0 0 0,-1-1 0 0 0,0 0 0 0 0,0 0 0 0 0,1 1 1 0 0,-1-1-1 0 0,0 0 0 0 0,0 0 0 0 0,1 1 0 0 0,-1-1 0 0 0,0 0 0 0 0,1 0 1 0 0,-1 0-1 0 0,1 1 0 0 0,-1-1 0 0 0,0 0 0 0 0,1 0 0 0 0,-1 0 0 0 0,0 0 0 0 0,1 0 1 0 0,-1 0-1 0 0,1 0 0 0 0,-1 0 0 0 0,0 0 0 0 0,1 0 0 0 0,-1 0 0 0 0,1 0 1 0 0,-1 0-1 0 0,0 0 0 0 0,1 0 0 0 0,-1-1 0 0 0,0 1 0 0 0,1 0 0 0 0,-1 0 10 0 0,29-8-94 0 0,-24 7 52 0 0,21-8-70 0 0,-15 5 21 0 0,0 0 0 0 0,0 1 0 0 0,0 0 0 0 0,5 1 91 0 0,-12 1-19 0 0,-1 1 1 0 0,0 0 0 0 0,1 0-1 0 0,-1 0 1 0 0,1 1 0 0 0,-1-1 0 0 0,0 1-1 0 0,1 0 1 0 0,-1-1 0 0 0,0 2 0 0 0,0-1-1 0 0,1 0 1 0 0,-1 1 0 0 0,0-1-1 0 0,0 1 1 0 0,-1 0 0 0 0,1 0 18 0 0,9 6 13 0 0,1 0 0 0 0,-1-1-1 0 0,1 0 1 0 0,0-1 0 0 0,1 0 0 0 0,0-1 0 0 0,0-1-1 0 0,0 0 1 0 0,0-1 0 0 0,0 0 0 0 0,5-1-13 0 0,31 2 65 0 0,0-2 0 0 0,34-4-65 0 0,28 0 24 0 0,-97 3-32 0 0,74 5-40 0 0,-79-5 36 0 0,0 1 0 0 0,0 0-1 0 0,-1 1 1 0 0,1 0 0 0 0,-1 0 0 0 0,0 1-1 0 0,8 5 13 0 0,-14-8 3 0 0,-1 1-1 0 0,1 0 0 0 0,0 0 1 0 0,-1 0-1 0 0,1 1 0 0 0,-1-1 1 0 0,0 0-1 0 0,0 1 0 0 0,0 0 1 0 0,0-1-1 0 0,0 1 1 0 0,0 0-1 0 0,-1 0 0 0 0,0 0 1 0 0,1 0-1 0 0,-1 0 0 0 0,0 3-2 0 0,0-1 37 0 0,0 1 0 0 0,0 0 0 0 0,-1 0 0 0 0,0 0 0 0 0,0 0 0 0 0,0 0 0 0 0,-1 0 0 0 0,0 0 0 0 0,-1 3-37 0 0,-4 13 202 0 0,-2-1 0 0 0,0 0 1 0 0,-1-1-1 0 0,-9 16-202 0 0,18-36 4 0 0,-39 69 1202 0 0,-46 61-1206 0 0,-56 60 414 0 0,73-101-1371 0 0,67-87 514 0 0,-8 8-762 0 0,9-10 1087 0 0,-1 1-1 0 0,1-1 1 0 0,0 0-1 0 0,-1 0 1 0 0,1 0-1 0 0,0 0 1 0 0,0 0-1 0 0,-1 0 0 0 0,1 0 1 0 0,0 0-1 0 0,-1 0 1 0 0,1 0-1 0 0,0-1 1 0 0,0 1-1 0 0,-1 0 0 0 0,1 0 1 0 0,0 0-1 0 0,0 0 1 0 0,-1 0-1 0 0,1 0 1 0 0,0-1-1 0 0,0 1 1 0 0,-1 0-1 0 0,1 0 0 0 0,0 0 1 0 0,0 0-1 0 0,0-1 1 0 0,-1 1-1 0 0,1 0 1 0 0,0 0-1 0 0,0-1 1 0 0,0 1 118 0 0,-16-30-5978 0 0,15 28 5093 0 0,1 0 1 0 0,-1 1-1 0 0,1-1 0 0 0,-1 0 0 0 0,1 0 0 0 0,0 0 0 0 0,0 0 0 0 0,0 0 1 0 0,0 0-1 0 0,0-1 885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134 193 10258 0 0,'-16'19'758'0'0,"1"1"-1"0"0,1 1 1 0 0,1 0-1 0 0,0 1 0 0 0,2 0 1 0 0,1 0-1 0 0,0 1 1 0 0,-5 23-758 0 0,10-27 214 0 0,1 1 1 0 0,1-1-1 0 0,1 1 1 0 0,0-1-1 0 0,1 1 1 0 0,2 0-1 0 0,0 0 1 0 0,1-1-1 0 0,0 1 1 0 0,2-1-1 0 0,3 10-214 0 0,-4-19 37 0 0,0-1 0 0 0,1 0 0 0 0,0-1 0 0 0,0 1 0 0 0,4 5-37 0 0,0-4 27 0 0,-1 0 0 0 0,1 0 1 0 0,1-1-1 0 0,-1 1 0 0 0,2-2 0 0 0,7 7-27 0 0,-5-7 63 0 0,-1 0 0 0 0,1 0 0 0 0,0-1 0 0 0,1-1-1 0 0,0 0 1 0 0,0-1 0 0 0,0 0 0 0 0,0-1 0 0 0,1-1 0 0 0,8 2-63 0 0,-16-5 91 0 0,0 1 0 0 0,-1 0 0 0 0,1-1 0 0 0,0 0 1 0 0,-1-1-1 0 0,1 1 0 0 0,0-1 0 0 0,-1 0 0 0 0,1-1 1 0 0,-1 1-1 0 0,1-1 0 0 0,-1 0 0 0 0,0 0 0 0 0,1-1 1 0 0,-1 0-1 0 0,0 0-91 0 0,1-2 123 0 0,0 1-1 0 0,0-1 1 0 0,-1 0 0 0 0,0-1 0 0 0,0 0 0 0 0,0 1-1 0 0,-1-2 1 0 0,0 1 0 0 0,0 0 0 0 0,0-1 0 0 0,0-2-123 0 0,4-12 240 0 0,0-1 0 0 0,-2-1 0 0 0,0 1 0 0 0,-1-1 0 0 0,-2 0 0 0 0,0 0 0 0 0,-1-10-240 0 0,0-12 188 0 0,-2-1 1 0 0,-2 0-1 0 0,-1 1 1 0 0,-3 0 0 0 0,-2 0-1 0 0,-1 0 1 0 0,-3 1-1 0 0,-10-23-188 0 0,18 56 34 0 0,0 1-1 0 0,-2 0 1 0 0,1 0-1 0 0,-1 0 1 0 0,0 1-1 0 0,-1 0 0 0 0,0 0 1 0 0,-1 0-1 0 0,0 1 1 0 0,0 0-1 0 0,-6-3-33 0 0,10 8-6 0 0,0 0-1 0 0,-1 0 0 0 0,0 0 0 0 0,0 1 0 0 0,0-1 0 0 0,0 1 1 0 0,0 1-1 0 0,0-1 0 0 0,0 1 0 0 0,0 0 0 0 0,-1 0 0 0 0,1 0 1 0 0,-1 1-1 0 0,1 0 0 0 0,0 0 0 0 0,-1 0 0 0 0,1 0 0 0 0,-1 1 1 0 0,1 0-1 0 0,0 0 0 0 0,0 1 0 0 0,-1 0 0 0 0,1 0 0 0 0,0 0 1 0 0,0 0 6 0 0,0 1-95 0 0,-1 1 0 0 0,1-1 0 0 0,0 1 0 0 0,1 0 0 0 0,-1 0 0 0 0,1 0 0 0 0,-1 1 0 0 0,1 0 0 0 0,1-1 1 0 0,-1 2-1 0 0,-1 2 95 0 0,2-4-512 0 0,1-1 1 0 0,1 1-1 0 0,-1 0 1 0 0,0 0-1 0 0,1 0 1 0 0,0 0-1 0 0,0 0 1 0 0,0 0-1 0 0,0 1 1 0 0,0 3 511 0 0,9 10-9109 0 0,-9-29 5311 0 0,9 4-2370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7.8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 5849 0 0,'1'-1'305'0'0,"0"-1"-1"0"0,1 1 1 0 0,-1 0-1 0 0,1-1 1 0 0,0 1-1 0 0,-1 0 1 0 0,1 0-1 0 0,0 0 0 0 0,-1 1 1 0 0,1-1-1 0 0,0 0 1 0 0,1 0-305 0 0,-2 1 214 0 0,0 0-1 0 0,0 0 1 0 0,0 0 0 0 0,0 0 0 0 0,0 0-1 0 0,-1 0 1 0 0,1 0 0 0 0,0 0-1 0 0,0 1 1 0 0,0-1 0 0 0,0 0 0 0 0,0 0-1 0 0,0 1 1 0 0,0-1 0 0 0,-1 1 0 0 0,1-1-1 0 0,0 1 1 0 0,0-1 0 0 0,-1 1-214 0 0,3 2 305 0 0,0 0 1 0 0,-1 0-1 0 0,1 0 0 0 0,-1 1 1 0 0,0-1-1 0 0,0 1 1 0 0,0-1-1 0 0,0 1 1 0 0,-1 0-1 0 0,0 0 1 0 0,1 0-306 0 0,11 43 483 0 0,-2 1 0 0 0,-2 0 1 0 0,1 38-484 0 0,1 0 158 0 0,-5-46-174 0 0,69 439-562 0 0,-31-241-2141 0 0,8-2-3437 0 0,-39-176 3408 0 0,-2-2-2583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157 749 4057 0 0,'-67'-331'2152'0'0,"13"72"2871"0"0,50 240-4425 0 0,1 11-168 0 0,2-1 0 0 0,-1 1 0 0 0,1-1 0 0 0,0 1 0 0 0,0-1 0 0 0,1 1 0 0 0,1-1 1 0 0,-1 0-1 0 0,2-3-430 0 0,-1 9 131 0 0,0 1 0 0 0,0 0 0 0 0,0 0 0 0 0,0 0 0 0 0,1 0 0 0 0,-1 0 0 0 0,1 0 0 0 0,-1 1 0 0 0,1-1 0 0 0,0 0 0 0 0,-1 1 0 0 0,1-1 1 0 0,0 1-1 0 0,0 0 0 0 0,0 0 0 0 0,0 0 0 0 0,0 0 0 0 0,0 0 0 0 0,1 0 0 0 0,-1 0 0 0 0,0 0 0 0 0,0 1 0 0 0,1-1-131 0 0,9-1 263 0 0,1-1 0 0 0,0 2-1 0 0,10-1-262 0 0,-14 1 117 0 0,145-5-1005 0 0,-52 9-4509 0 0,-66 3-168 0 0,-23 0-541 0 0</inkml:trace>
  <inkml:trace contextRef="#ctx0" brushRef="#br0" timeOffset="1">26 435 11042 0 0,'-6'3'980'0'0,"-14"8"4121"0"0,22-9-3508 0 0,14-3-1410 0 0,19-7-92 0 0,-1-1 0 0 0,0-1 0 0 0,0-2 0 0 0,-1-2 0 0 0,-1-1 0 0 0,3-3-91 0 0,15-6-2207 0 0,50-17 2207 0 0,-96 40-352 0 0,-1-1 0 0 0,1 1 0 0 0,-1 0 0 0 0,1 1 0 0 0,0-1 0 0 0,-1 1 0 0 0,1 0 0 0 0,1 0 352 0 0,-5 0-113 0 0,0 0 0 0 0,1 0 0 0 0,-1 0 1 0 0,1 0-1 0 0,-1 0 0 0 0,0 0 0 0 0,1 0 0 0 0,-1 0 0 0 0,0 0 0 0 0,0 1 0 0 0,1-1 0 0 0,-1 0 1 0 0,0 0-1 0 0,1 0 0 0 0,-1 1 0 0 0,0-1 0 0 0,0 0 0 0 0,1 0 0 0 0,-1 1 0 0 0,0-1 1 0 0,0 0-1 0 0,1 1 0 0 0,-1-1 0 0 0,0 0 0 0 0,0 1 0 0 0,0-1 0 0 0,0 0 0 0 0,0 1 0 0 0,1-1 113 0 0,-1 1-237 0 0,-1 1 0 0 0,1-1 0 0 0,0 0 0 0 0,0 1 0 0 0,0-1 0 0 0,-1 0 0 0 0,1 1 0 0 0,0-1 0 0 0,-1 0 0 0 0,0 0 0 0 0,1 0 0 0 0,-1 1 0 0 0,0-1 237 0 0,-9 16-2516 0 0,-4 3-2763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5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51 6241 0 0,'-6'18'546'0'0,"2"0"-1"0"0,-1 1 1 0 0,2 0-1 0 0,1-1 1 0 0,0 1-1 0 0,1 16-545 0 0,1-29 112 0 0,1-1 0 0 0,-1 0 1 0 0,1 0-1 0 0,0 1 0 0 0,1-1 0 0 0,-1 0 0 0 0,1 0 0 0 0,0 0 0 0 0,0-1 0 0 0,0 1 0 0 0,1 0 0 0 0,0-1 0 0 0,0 1 0 0 0,0-1 0 0 0,0 0 0 0 0,1 0 0 0 0,0 0 0 0 0,-1-1 1 0 0,1 1-1 0 0,1-1 0 0 0,-1 0 0 0 0,0 0 0 0 0,1 0 0 0 0,0-1 0 0 0,-1 1 0 0 0,5 0-112 0 0,-1 0 162 0 0,0-1-1 0 0,1 0 1 0 0,0 0 0 0 0,-1-1-1 0 0,1-1 1 0 0,0 1-1 0 0,0-1 1 0 0,0 0 0 0 0,-1-1-1 0 0,1 0 1 0 0,0-1 0 0 0,-1 0-1 0 0,1 0 1 0 0,-1-1 0 0 0,1 0-1 0 0,-1 0 1 0 0,0-1-1 0 0,0 0 1 0 0,-1 0-162 0 0,4-2 276 0 0,-1 0 0 0 0,0-1 0 0 0,-1 0 0 0 0,0 0 0 0 0,0-1 1 0 0,0 0-1 0 0,-1-1 0 0 0,0 0 0 0 0,-1 0 0 0 0,0-1 0 0 0,-1 0 0 0 0,1 0 0 0 0,-2 0 0 0 0,1-1-276 0 0,-5 7 158 0 0,0 1 0 0 0,1-1 0 0 0,-1 0 0 0 0,0 1-1 0 0,-1-1 1 0 0,1 0 0 0 0,-1 0 0 0 0,1 1 0 0 0,-1-1 0 0 0,0 0 0 0 0,-1 0-1 0 0,1 0 1 0 0,-1 1 0 0 0,1-1 0 0 0,-1 0 0 0 0,0 0 0 0 0,-2-2-158 0 0,1 1 123 0 0,-1 0 0 0 0,1 1 0 0 0,-1-1 0 0 0,-1 1 0 0 0,1 0 0 0 0,0 0 0 0 0,-1 0 0 0 0,0 1 0 0 0,0-1 0 0 0,0 1 1 0 0,0 0-1 0 0,-1 0-123 0 0,-5-4 88 0 0,-1 1 1 0 0,0 1 0 0 0,0 0-1 0 0,0 1 1 0 0,0 0 0 0 0,-1 0-1 0 0,1 2 1 0 0,-1-1 0 0 0,0 1-1 0 0,0 1 1 0 0,-1 0-89 0 0,1 1-64 0 0,0 1 0 0 0,0 1 0 0 0,0-1 1 0 0,0 2-1 0 0,1 0 0 0 0,-1 0 0 0 0,1 1 0 0 0,0 0 0 0 0,0 1 1 0 0,0 0-1 0 0,0 1 0 0 0,1 1 0 0 0,0-1 0 0 0,-2 4 64 0 0,3-4-458 0 0,1 1 0 0 0,0 1 0 0 0,1 0 0 0 0,0 0 0 0 0,0 0 0 0 0,1 1 0 0 0,-4 5 458 0 0,6-7-808 0 0,1 0 0 0 0,-1 1 0 0 0,1-1 1 0 0,1 1-1 0 0,-1-1 0 0 0,1 1 0 0 0,0 0 0 0 0,1 0 0 0 0,0 0 0 0 0,0 2 808 0 0,2 7-3874 0 0,6-2-2677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8418 0 0,'-5'-1'983'0'0,"3"1"-569"0"0,1-1 0 0 0,-1 1 1 0 0,0 0-1 0 0,0 0 0 0 0,0 0 0 0 0,0 0 0 0 0,0 0 1 0 0,0 0-1 0 0,0 0 0 0 0,0 0 0 0 0,0 1 0 0 0,0-1 1 0 0,0 1-1 0 0,1 0 0 0 0,-2 0-414 0 0,38 10 2886 0 0,66 3-1329 0 0,-70-12-1167 0 0,1 2-1 0 0,-1 2 1 0 0,0 1-1 0 0,-1 1 1 0 0,14 6-390 0 0,-42-13 65 0 0,1 0-1 0 0,-1 0 1 0 0,0 0 0 0 0,0 0 0 0 0,1 0 0 0 0,-1 1 0 0 0,0-1-1 0 0,0 1 1 0 0,0-1 0 0 0,-1 1 0 0 0,1 0 0 0 0,0 0 0 0 0,-1 0-1 0 0,1 0 1 0 0,-1 0 0 0 0,0 0 0 0 0,1 0 0 0 0,-1 1-65 0 0,0 0 90 0 0,-1 0 0 0 0,1 0 1 0 0,-1 0-1 0 0,0 0 0 0 0,1 0 0 0 0,-1 0 1 0 0,-1 0-1 0 0,1 0 0 0 0,0 0 1 0 0,-1 0-1 0 0,0 0 0 0 0,1 0 1 0 0,-1 0-1 0 0,-2 3-90 0 0,-12 29 80 0 0,-2-1 0 0 0,-2 0 0 0 0,-1-2 0 0 0,-1 0 0 0 0,-20 21-80 0 0,5-6-1584 0 0,-19 16 1584 0 0,-13 3-4572 0 0,41-46-185 0 0,3-9-3517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8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0 15323 0 0,'-1'3'3185'0'0,"2"1"-1217"0"0,1 1-607 0 0,-4 0-585 0 0,2 0-400 0 0,-1 0-272 0 0,-4 3-160 0 0,1 3-248 0 0,1 2-472 0 0,0 4-889 0 0,0-1-1503 0 0,-11-11-1409 0 0,8 8-4153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337 314 9522 0 0,'-5'9'546'0'0,"-1"1"0"0"0,2 0-1 0 0,-1-1 1 0 0,2 2 0 0 0,-1-1 0 0 0,1 0 0 0 0,0 1-546 0 0,3-9 38 0 0,0 0 1 0 0,-1-1 0 0 0,1 1 0 0 0,0 0 0 0 0,0 0 0 0 0,0 0-1 0 0,0 0 1 0 0,0-1 0 0 0,0 1 0 0 0,1 0 0 0 0,-1 0 0 0 0,1 0-1 0 0,-1-1 1 0 0,1 1 0 0 0,-1 0 0 0 0,1 0 0 0 0,0-1 0 0 0,0 1-1 0 0,0-1 1 0 0,0 1 0 0 0,0-1 0 0 0,0 1 0 0 0,1-1 0 0 0,-1 0-1 0 0,0 1 1 0 0,1-1 0 0 0,-1 0 0 0 0,1 0 0 0 0,-1 0 0 0 0,1 0-1 0 0,0 0 1 0 0,-1-1 0 0 0,1 1 0 0 0,0 0 0 0 0,-1-1 0 0 0,1 1-1 0 0,0-1 1 0 0,0 0 0 0 0,0 1 0 0 0,-1-1 0 0 0,1 0 0 0 0,0 0-1 0 0,0 0 1 0 0,0 0-39 0 0,8 0 283 0 0,0-1-1 0 0,-1 0 0 0 0,1 0 1 0 0,-1-1-1 0 0,0 0 0 0 0,1 0 1 0 0,-1-1-1 0 0,0 0 0 0 0,0-1 1 0 0,-1 0-1 0 0,1-1 1 0 0,-1 1-1 0 0,0-2 0 0 0,0 1 1 0 0,5-5-283 0 0,5-6 434 0 0,0-1 1 0 0,-1 0-1 0 0,0-1 1 0 0,-2-1-1 0 0,9-14-434 0 0,-13 17 127 0 0,0 0 0 0 0,-1-1 0 0 0,-1 0 0 0 0,0-1 0 0 0,-1 0 0 0 0,-1-1 0 0 0,-1 1 0 0 0,-1-1 0 0 0,0-5-127 0 0,-4 21-1 0 0,-1-1 1 0 0,0 1-1 0 0,0 0 0 0 0,-1 0 0 0 0,1-1 0 0 0,-1 1 0 0 0,1 0 1 0 0,-1 0-1 0 0,0 0 0 0 0,0 0 0 0 0,-1 0 0 0 0,1 0 0 0 0,-1 0 1 0 0,1 0-1 0 0,-1 0 0 0 0,0 0 0 0 0,0 1 0 0 0,0-1 1 0 0,0 1-1 0 0,-1 0 0 0 0,1-1 0 0 0,-1 1 0 0 0,1 0 0 0 0,-1 0 1 0 0,0 1-1 0 0,1-1 0 0 0,-1 1 0 0 0,0-1 0 0 0,0 1 0 0 0,0 0 1 0 0,-1 0-1 0 0,1 0 1 0 0,-6-2-312 0 0,0 1 0 0 0,0 0 0 0 0,0 0 0 0 0,0 1 0 0 0,0 0 0 0 0,0 1 0 0 0,0 0 0 0 0,0 0 0 0 0,0 1 0 0 0,0 0 0 0 0,-2 1 312 0 0,-3 2-893 0 0,0 1 0 0 0,0 0 0 0 0,0 1 1 0 0,0 1-1 0 0,1 0 0 0 0,0 1 0 0 0,1 0 0 0 0,-4 4 893 0 0,-11 10-2397 0 0,0 1-1 0 0,2 1 1 0 0,1 2 2397 0 0,-12 14-4801 0 0</inkml:trace>
  <inkml:trace contextRef="#ctx0" brushRef="#br0" timeOffset="1">102 428 3585 0 0,'-12'19'341'0'0,"-14"22"1360"0"0,-4 14-1701 0 0,24-43 544 0 0,1 0 0 0 0,0 1 0 0 0,0-1 0 0 0,1 1 0 0 0,1 0 0 0 0,0 0 0 0 0,1 2-544 0 0,2-14 66 0 0,0 1 0 0 0,0-1 1 0 0,0 1-1 0 0,0-1 0 0 0,0 1 0 0 0,0-1 0 0 0,0 1 0 0 0,0-1 0 0 0,1 1 0 0 0,-1-1 0 0 0,0 1 0 0 0,1-1 0 0 0,0 1 0 0 0,-1-1 0 0 0,1 0 0 0 0,0 1 0 0 0,0-1 0 0 0,-1 0 0 0 0,1 0 0 0 0,0 0 1 0 0,0 1-1 0 0,1-1-66 0 0,0 0 87 0 0,0 0 1 0 0,0 1 0 0 0,0-1 0 0 0,0 0-1 0 0,0 0 1 0 0,0-1 0 0 0,0 1 0 0 0,1 0-1 0 0,-1-1 1 0 0,0 1 0 0 0,1-1 0 0 0,-1 0-1 0 0,1 0-87 0 0,7 0 331 0 0,0 0 0 0 0,-1-1 0 0 0,1 0 0 0 0,0-1 0 0 0,-1 0 0 0 0,5-2-331 0 0,67-25 1785 0 0,-1-4-1 0 0,-1-4 1 0 0,24-17-1785 0 0,-56 29 303 0 0,4-2-281 0 0,177-88-496 0 0,-72 50-8013 0 0,-132 57 5044 0 0,-3 4-2703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09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0 6873 0 0,'-24'30'458'0'0,"2"1"-1"0"0,1 0 0 0 0,1 2 0 0 0,1 0 0 0 0,3 1 0 0 0,0 1 0 0 0,2 1 0 0 0,2 0 0 0 0,1 0 0 0 0,-5 36-457 0 0,13-49-6 0 0,1 1 0 0 0,0-1 0 0 0,2 1-1 0 0,1-1 1 0 0,0 0 0 0 0,2 1 0 0 0,1-1 0 0 0,3 10 6 0 0,-2-15-24 0 0,1 1 0 0 0,1-1 0 0 0,1 0 0 0 0,0-1 0 0 0,1 0 0 0 0,1 0 0 0 0,1-1 1 0 0,0-1-1 0 0,1 1 0 0 0,12 10 24 0 0,11 6-21 0 0,-23-22 62 0 0,-1 0 1 0 0,0 1 0 0 0,7 10-42 0 0,-18-21 9 0 0,1 0 1 0 0,-1 0 0 0 0,0 0-1 0 0,0 0 1 0 0,0 0 0 0 0,0 0-1 0 0,0 0 1 0 0,0 0 0 0 0,0 1 0 0 0,0-1-1 0 0,0 0 1 0 0,0 0 0 0 0,0 0-1 0 0,0 0 1 0 0,0 0 0 0 0,0 0-1 0 0,0 0 1 0 0,0 0 0 0 0,0 0-1 0 0,0 0 1 0 0,0 0 0 0 0,0 0-1 0 0,0 1 1 0 0,0-1 0 0 0,0 0-1 0 0,0 0 1 0 0,0 0 0 0 0,0 0-1 0 0,0 0 1 0 0,0 0 0 0 0,0 0-1 0 0,0 0 1 0 0,0 0 0 0 0,0 0-1 0 0,0 0 1 0 0,0 0 0 0 0,0 0-1 0 0,0 0 1 0 0,0 1 0 0 0,0-1-1 0 0,0 0 1 0 0,-1 0 0 0 0,1 0 0 0 0,0 0-1 0 0,0 0 1 0 0,0 0 0 0 0,0 0-1 0 0,0 0 1 0 0,0 0 0 0 0,0 0-1 0 0,0 0 1 0 0,0 0 0 0 0,0 0-1 0 0,0 0 1 0 0,0 0 0 0 0,0 0-1 0 0,-1 0 1 0 0,1 0 0 0 0,0 0-1 0 0,0 0 1 0 0,0 0 0 0 0,0 0-1 0 0,0 0 1 0 0,0 0 0 0 0,0 0-1 0 0,0 0 1 0 0,0 0 0 0 0,0 0-1 0 0,0 0-9 0 0,-11-2 205 0 0,-10-6-133 0 0,15 3-65 0 0,0-1 0 0 0,1 1 0 0 0,0-1 0 0 0,-1 0 0 0 0,2 0-1 0 0,-1-1 1 0 0,1 0 0 0 0,0 1 0 0 0,0-1 0 0 0,1 0 0 0 0,0-1 0 0 0,-2-6-7 0 0,-3-12 78 0 0,1 1-1 0 0,2-1 1 0 0,-1-6-78 0 0,1-2 65 0 0,2 0 1 0 0,1 0-1 0 0,2-12-65 0 0,0 32 25 0 0,1 0 0 0 0,1-1 0 0 0,0 1 1 0 0,1 1-1 0 0,0-1 0 0 0,1 0 0 0 0,1 1 1 0 0,0 0-1 0 0,3-6-25 0 0,-5 14 25 0 0,0 0 0 0 0,-1 1 1 0 0,1-1-1 0 0,1 1 0 0 0,-1 0 1 0 0,1 0-1 0 0,-1 1 0 0 0,1-1 0 0 0,0 1 1 0 0,1-1-1 0 0,-1 1 0 0 0,0 0 1 0 0,1 1-1 0 0,0-1 0 0 0,-1 1 0 0 0,1 0 1 0 0,1 0-26 0 0,0 0 64 0 0,1 1 0 0 0,0 0 1 0 0,0 0-1 0 0,0 1 0 0 0,0-1 1 0 0,0 2-1 0 0,0-1 0 0 0,0 1 0 0 0,0 0 1 0 0,0 0-1 0 0,5 2-64 0 0,9 4 170 0 0,-1 0-1 0 0,-1 2 1 0 0,0 0-1 0 0,0 1 1 0 0,0 1 0 0 0,-2 1-1 0 0,15 12-169 0 0,-20-15 78 0 0,-7-6-23 0 0,0 1 0 0 0,0 0 0 0 0,0 0-1 0 0,0 0 1 0 0,-1 0 0 0 0,0 1 0 0 0,0 0-1 0 0,3 4-54 0 0,-7-8 43 0 0,0 0-1 0 0,0 0 1 0 0,1-1-1 0 0,-1 1 1 0 0,0 0-1 0 0,0 0 1 0 0,0-1-1 0 0,0 1 1 0 0,0 0-1 0 0,-1 0 1 0 0,1 0-1 0 0,0-1 1 0 0,0 1-1 0 0,0 0 1 0 0,-1-1-1 0 0,1 1 1 0 0,0 0-1 0 0,-1 0 1 0 0,1-1-1 0 0,0 1 1 0 0,-1-1-1 0 0,1 1 1 0 0,-1 0-1 0 0,1-1 1 0 0,-1 1-1 0 0,0-1 1 0 0,1 1-1 0 0,-1-1 1 0 0,1 1-1 0 0,-1-1 1 0 0,0 1-43 0 0,-25 15 450 0 0,18-12-359 0 0,-26 14 366 0 0,-1-2-1 0 0,-29 9-456 0 0,-39 18 1051 0 0,89-35-785 0 0,-1 0-1 0 0,1 0 1 0 0,0 2 0 0 0,1-1 0 0 0,-7 8-266 0 0,19-16-2 0 0,1-1 0 0 0,-1 1-1 0 0,0-1 1 0 0,1 1 0 0 0,-1-1 0 0 0,1 1 0 0 0,-1 0-1 0 0,0-1 1 0 0,1 1 0 0 0,0 0 0 0 0,-1-1 0 0 0,1 1-1 0 0,-1 0 1 0 0,1 0 0 0 0,0-1 0 0 0,0 1-1 0 0,-1 0 1 0 0,1 0 0 0 0,0 0 0 0 0,0-1 0 0 0,0 1-1 0 0,0 0 1 0 0,0 0 0 0 0,0 0 0 0 0,0 0-1 0 0,0-1 1 0 0,0 2 2 0 0,1-1-17 0 0,0 0 0 0 0,-1 0 0 0 0,1 0 0 0 0,0 0-1 0 0,0 0 1 0 0,0 0 0 0 0,0 0 0 0 0,0 0 0 0 0,0-1 0 0 0,0 1 0 0 0,0 0-1 0 0,1-1 1 0 0,-1 1 0 0 0,0 0 0 0 0,0-1 0 0 0,1 1 17 0 0,6 1-104 0 0,0 0 1 0 0,0 0-1 0 0,1 0 1 0 0,-1-1-1 0 0,4 0 104 0 0,7-1-347 0 0,-1 0 1 0 0,0-2-1 0 0,0 0 0 0 0,0-1 0 0 0,0 0 1 0 0,0-2-1 0 0,2-1 347 0 0,40-15-4380 0 0,23-14 4380 0 0,-41 18-1795 0 0,133-50-5110 0 0,-110 47 2337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0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25 225 4985 0 0,'-2'1'264'0'0,"0"0"0"0"0,1 0 0 0 0,-1 0 0 0 0,0 0 0 0 0,1 0 0 0 0,-1 1 0 0 0,1-1 0 0 0,-1 0 0 0 0,1 1 0 0 0,0 0 0 0 0,-1-1 0 0 0,1 1 0 0 0,0-1 0 0 0,0 1 0 0 0,0 0 0 0 0,1 0 0 0 0,-1 0-264 0 0,1-1 83 0 0,0 0-1 0 0,0 0 0 0 0,0 1 0 0 0,0-1 0 0 0,0 0 0 0 0,1 0 1 0 0,-1 0-1 0 0,1 0 0 0 0,-1 0 0 0 0,1 0 0 0 0,-1 0 0 0 0,1 0 0 0 0,-1 0 1 0 0,1 0-1 0 0,0 0 0 0 0,-1 0 0 0 0,1 0 0 0 0,0 0 0 0 0,0 0 0 0 0,0-1 1 0 0,0 1-1 0 0,0 0 0 0 0,0-1 0 0 0,0 1 0 0 0,0 0 0 0 0,0-1 1 0 0,0 1-1 0 0,0-1 0 0 0,0 0-82 0 0,7 4 303 0 0,0-1 0 0 0,-1-1 0 0 0,1 0-1 0 0,0 0 1 0 0,1 0 0 0 0,-1-1 0 0 0,0 0 0 0 0,0 0 0 0 0,1-1 0 0 0,-1-1 0 0 0,0 1-1 0 0,0-1 1 0 0,1 0 0 0 0,-1-1 0 0 0,0 0 0 0 0,0 0 0 0 0,-1-1 0 0 0,1 0 0 0 0,3-2-303 0 0,1 0 276 0 0,-1-1 1 0 0,0 0 0 0 0,0-1 0 0 0,0 0 0 0 0,-1 0 0 0 0,0-1-1 0 0,-1 0 1 0 0,0-1 0 0 0,0 0 0 0 0,-1-1 0 0 0,0 0-1 0 0,3-4-276 0 0,-4 2 209 0 0,0 0 0 0 0,0 0-1 0 0,-1-1 1 0 0,-1 0-1 0 0,0 0 1 0 0,1-4-209 0 0,-6 15 10 0 0,1-1 1 0 0,0 1-1 0 0,-1 0 1 0 0,1-1 0 0 0,-1 1-1 0 0,0-1 1 0 0,0 1-1 0 0,0 0 1 0 0,0-1 0 0 0,0 1-1 0 0,-1-1 1 0 0,1 1-1 0 0,-1 0 1 0 0,1-1 0 0 0,-1 1-1 0 0,0 0 1 0 0,0 0-1 0 0,0-1 1 0 0,0 1 0 0 0,-1 0-1 0 0,1 0 1 0 0,0 0-1 0 0,-1 1 1 0 0,1-1 0 0 0,-1 0-1 0 0,0 0 1 0 0,0 1-1 0 0,1-1 1 0 0,-1 1 0 0 0,0-1-1 0 0,0 1 1 0 0,-1 0-1 0 0,1 0 1 0 0,0 0 0 0 0,0 0-1 0 0,0 0 1 0 0,-1 1-1 0 0,1-1 1 0 0,0 1-1 0 0,-1-1-9 0 0,-4 0-395 0 0,-1 0 0 0 0,1 1 0 0 0,-1 0 0 0 0,1 0 0 0 0,-1 1 0 0 0,0-1 1 0 0,1 2-1 0 0,0-1 0 0 0,-1 1 0 0 0,1 0 0 0 0,0 1 0 0 0,0-1 0 0 0,0 1 1 0 0,0 1-1 0 0,-2 1 394 0 0,-10 6-2473 0 0,1 0 1 0 0,0 2-1 0 0,1 0 0 0 0,-13 13 2473 0 0,0 5-6241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0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25 312 4657 0 0,'-16'10'1527'0'0,"7"-3"947"0"0,24-4-723 0 0,8-3-683 0 0,1-1 1 0 0,-1-1 0 0 0,0-1-1 0 0,0-1 1 0 0,0-1-1 0 0,9-4-1068 0 0,45-15 2240 0 0,15-11-2240 0 0,-29 11 312 0 0,131-45 2 0 0,58-22-3993 0 0,-189 63-1994 0 0,-62 28 5567 0 0,0 0 0 0 0,-1-1 0 0 0,1 1 0 0 0,-1 0 0 0 0,1-1 0 0 0,0 1 1 0 0,-1-1-1 0 0,1 1 0 0 0,-1-1 0 0 0,1 1 0 0 0,-1-1 0 0 0,0 1 0 0 0,1-1 0 0 0,-1 0 0 0 0,1 1 0 0 0,-1-1 0 0 0,0 1 0 0 0,0-1 0 0 0,1 0 0 0 0,-1 1 0 0 0,0-1 0 0 0,0 0 0 0 0,0 0 0 0 0,0 1 0 0 0,0-1 0 0 0,0 0 0 0 0,0 1 1 0 0,0-1-1 0 0,0 0 0 0 0,0 1 0 0 0,0-1 0 0 0,0 0 0 0 0,0 0 0 0 0,-1 1 0 0 0,1-1 0 0 0,0 0 0 0 0,0 1 0 0 0,-1-1 0 0 0,1 1 0 0 0,-1-1 0 0 0,1 0 0 0 0,0 1 0 0 0,-1-1 0 0 0,1 1 0 0 0,-1-1 106 0 0,-1-3-894 0 0,2-1-3770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3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1 7250 0 0,'-23'84'2059'0'0,"3"1"1"0"0,-3 44-2060 0 0,19-96 93 0 0,2 1 1 0 0,1-1-1 0 0,2 1 0 0 0,1 0 0 0 0,1-1 0 0 0,2 0 0 0 0,2 0 1 0 0,1 1-94 0 0,-1-7-226 0 0,1 0 0 0 0,2-1 1 0 0,1 0-1 0 0,0-1 0 0 0,10 14 226 0 0,-16-32-119 0 0,0 1 0 0 0,0-1 1 0 0,1 0-1 0 0,0-1 0 0 0,0 0 0 0 0,1 0 0 0 0,0 0 0 0 0,0 0 0 0 0,0-1 119 0 0,-2-2-40 0 0,0-1 1 0 0,0 1-1 0 0,0-1 0 0 0,0 0 0 0 0,0 0 0 0 0,0-1 1 0 0,0 1-1 0 0,1-1 0 0 0,-1 0 0 0 0,0-1 0 0 0,1 0 1 0 0,-1 1-1 0 0,1-2 0 0 0,-1 1 0 0 0,2-1 40 0 0,-5 1 12 0 0,1 0 0 0 0,-1-1 0 0 0,0 1 0 0 0,1-1 0 0 0,-1 1 0 0 0,0-1 0 0 0,0 0 0 0 0,1 0-1 0 0,-1 0 1 0 0,0 0 0 0 0,0-1 0 0 0,0 1 0 0 0,0-1 0 0 0,-1 1 0 0 0,1-1 0 0 0,0 1 0 0 0,-1-1 0 0 0,1 0-1 0 0,-1 0 1 0 0,1 0 0 0 0,-1 0 0 0 0,0 0 0 0 0,0 0 0 0 0,0 0 0 0 0,0 0 0 0 0,0 0 0 0 0,0-1 0 0 0,-1 1-1 0 0,1 0 1 0 0,-1-1 0 0 0,0 1 0 0 0,1 0 0 0 0,-1-1 0 0 0,0 1 0 0 0,0 0 0 0 0,-1-3-12 0 0,0-6 66 0 0,0-1 1 0 0,-1 0-1 0 0,-1 1 0 0 0,0 0 1 0 0,-1-1-1 0 0,-4-8-66 0 0,-6-10 62 0 0,-1 0-1 0 0,-2 2 1 0 0,-18-25-62 0 0,19 32 311 0 0,2 0-1 0 0,1 0 1 0 0,1-1 0 0 0,0-1 0 0 0,2 0 0 0 0,1-1 0 0 0,-3-13-311 0 0,11 34 41 0 0,0 0 0 0 0,0-1 0 0 0,1 1 0 0 0,0 0 0 0 0,0 0 1 0 0,0-1-1 0 0,0 1 0 0 0,0 0 0 0 0,0 0 0 0 0,1-1 0 0 0,0 1 0 0 0,0 0 0 0 0,0 0 1 0 0,0 0-1 0 0,0 0 0 0 0,0 0 0 0 0,1 0 0 0 0,-1 0 0 0 0,1 1 0 0 0,1-2-41 0 0,0 0 42 0 0,1 1 0 0 0,0-1 0 0 0,-1 1 0 0 0,1 0 0 0 0,1 0 0 0 0,-1 0-1 0 0,0 1 1 0 0,1 0 0 0 0,-1-1 0 0 0,1 2 0 0 0,0-1 0 0 0,-1 0 0 0 0,2 1-42 0 0,28-6 352 0 0,0 1 0 0 0,0 1 1 0 0,25 2-353 0 0,8-3 308 0 0,-43 4-217 0 0,90-7 241 0 0,-94 9-288 0 0,-1 0 0 0 0,0 1 0 0 0,0 2 0 0 0,17 3-44 0 0,-34-6 13 0 0,-1 1 0 0 0,1-1 1 0 0,0 1-1 0 0,0 0 0 0 0,0-1 0 0 0,-1 1 1 0 0,1 0-1 0 0,0 0 0 0 0,-1 0 0 0 0,1 1 0 0 0,-1-1 1 0 0,1 0-1 0 0,-1 1 0 0 0,0-1 0 0 0,1 0 0 0 0,-1 1 1 0 0,0 0-1 0 0,0-1 0 0 0,0 1 0 0 0,0 0 0 0 0,0-1-13 0 0,0 3 32 0 0,0 0-1 0 0,0 0 1 0 0,0 0-1 0 0,0-1 0 0 0,-1 1 1 0 0,1 0-1 0 0,-1 0 1 0 0,0 0-1 0 0,0 0 0 0 0,-1 1-31 0 0,-1 11 98 0 0,-1-1-1 0 0,-1 1 0 0 0,0-1 0 0 0,-5 12-97 0 0,-6 10 114 0 0,-2-1-1 0 0,-1-1 0 0 0,-1-1 1 0 0,-12 14-114 0 0,-14 15 843 0 0,-41 44-843 0 0,64-82 429 0 0,-1-1 0 0 0,-25 20-429 0 0,39-36 80 0 0,-1-1-1 0 0,0 1 1 0 0,-1-2-1 0 0,1 0 1 0 0,-1 0-1 0 0,-1-1 0 0 0,1 0 1 0 0,-1 0-1 0 0,-4 0-79 0 0,10-6-945 0 0,10-6 266 0 0,11-5-135 0 0,60-35-5392 0 0,4 2 6206 0 0,-20 11-3989 0 0,-28 17 1500 0 0,0 1-2069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1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 8994 0 0,'0'-2'201'0'0,"0"-1"0"0"0,0 1 0 0 0,1 0 0 0 0,-1-1 0 0 0,1 1 0 0 0,-1-1 0 0 0,1 1 0 0 0,0 0 0 0 0,0-1 0 0 0,0 1 0 0 0,0 0 0 0 0,0 0 0 0 0,1-1 0 0 0,-1 1 0 0 0,1 0 0 0 0,-1 1 0 0 0,1-1 0 0 0,0 0 0 0 0,0 0 0 0 0,-1 1 0 0 0,1-1 0 0 0,0 1 0 0 0,1-1 0 0 0,-1 1 0 0 0,0 0 0 0 0,0 0 0 0 0,1 0 1 0 0,0 0-202 0 0,10-3 424 0 0,-1 1 1 0 0,0 0 0 0 0,1 1-1 0 0,0 0 1 0 0,4 1-425 0 0,11-3 582 0 0,48-5-189 0 0,0 3 0 0 0,0 3 1 0 0,15 4-394 0 0,-9 3-5873 0 0,47 11 5873 0 0,-94-8-5735 0 0,-23-1-325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24 331 11338 0 0,'-20'25'3683'0'0,"20"-25"-3659"0"0,-1 0-1 0 0,1 1 1 0 0,0-1 0 0 0,-1 0-1 0 0,1 0 1 0 0,0 1-1 0 0,0-1 1 0 0,-1 0 0 0 0,1 1-1 0 0,0-1 1 0 0,0 1-1 0 0,0-1 1 0 0,0 0 0 0 0,0 1-1 0 0,-1-1 1 0 0,1 0-1 0 0,0 1 1 0 0,0-1 0 0 0,0 1-1 0 0,0-1 1 0 0,0 0 0 0 0,0 1-1 0 0,0-1 1 0 0,0 1-1 0 0,0-1 1 0 0,0 0 0 0 0,1 1-1 0 0,-1-1 1 0 0,0 1-1 0 0,0-1 1 0 0,0 0 0 0 0,0 1-1 0 0,0-1 1 0 0,1 0-1 0 0,-1 1 1 0 0,0-1 0 0 0,0 0-1 0 0,1 1 1 0 0,-1-1 0 0 0,0 0-1 0 0,1 0 1 0 0,-1 1-1 0 0,0-1 1 0 0,1 0 0 0 0,-1 0-1 0 0,0 0 1 0 0,1 1-1 0 0,-1-1 1 0 0,0 0 0 0 0,1 0-1 0 0,-1 0 1 0 0,1 0-1 0 0,-1 0 1 0 0,0 0 0 0 0,1 0-1 0 0,-1 0 1 0 0,1 0 0 0 0,-1 0-1 0 0,0 0 1 0 0,1 0-1 0 0,-1 0 1 0 0,1 0 0 0 0,-1 0-1 0 0,0 0 1 0 0,1 0-1 0 0,-1 0 1 0 0,0 0 0 0 0,1-1-1 0 0,-1 1-23 0 0,118-20-1317 0 0,91-28 1317 0 0,676-161-6886 0 0,-855 203 5932 0 0,0-1 0 0 0,14-6 954 0 0,46-27-2551 0 0,-59 30 561 0 0,1 2 0 0 0,10-1 1990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5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602 241 2929 0 0,'4'-6'94'0'0,"19"-33"2172"0"0,2 1 0 0 0,19-22-2266 0 0,-36 50 826 0 0,0 1 0 0 0,1 0 0 0 0,1 0 0 0 0,-1 1 0 0 0,1 0-1 0 0,1 0 1 0 0,-1 1 0 0 0,1 0 0 0 0,1 1 0 0 0,-1 1 0 0 0,9-3-826 0 0,-19 7 122 0 0,0 0 1 0 0,0 1 0 0 0,0 0 0 0 0,1-1 0 0 0,-1 1-1 0 0,0 0 1 0 0,0-1 0 0 0,1 1 0 0 0,-1 0 0 0 0,0 0-1 0 0,1 0 1 0 0,-1 0 0 0 0,0 0 0 0 0,0 0 0 0 0,1 1-1 0 0,-1-1 1 0 0,0 0 0 0 0,0 1 0 0 0,1-1 0 0 0,-1 1-1 0 0,0-1 1 0 0,0 1 0 0 0,1 0-123 0 0,-2 0 71 0 0,1 0-1 0 0,-1 0 1 0 0,0 0-1 0 0,1-1 1 0 0,-1 1-1 0 0,0 0 1 0 0,0 0-1 0 0,0 1 1 0 0,1-1 0 0 0,-1 0-1 0 0,0 0 1 0 0,0 0-1 0 0,0 0 1 0 0,-1 0-1 0 0,1 0 1 0 0,0 0-1 0 0,0 0 1 0 0,0 0-1 0 0,-1 0 1 0 0,1 0 0 0 0,-1-1-1 0 0,1 1 1 0 0,-1 0-1 0 0,1 0 1 0 0,-1 0-1 0 0,1 0 1 0 0,-1 0-1 0 0,0-1 1 0 0,1 1-71 0 0,-25 33 163 0 0,-1-2 0 0 0,-2 0 1 0 0,-1-2-1 0 0,-29 23-163 0 0,-4 6 63 0 0,-31 32 21 0 0,-337 350 274 0 0,415-425-333 0 0,-37 45 156 0 0,47-54-162 0 0,1 0-1 0 0,-1 0 0 0 0,1 1 1 0 0,0-1-1 0 0,1 1 0 0 0,0 0 1 0 0,0 0-1 0 0,0 1-18 0 0,3-8-9 0 0,0 1 0 0 0,0-1 0 0 0,0 0 0 0 0,0 0 0 0 0,0 1 1 0 0,0-1-1 0 0,0 0 0 0 0,0 0 0 0 0,0 1 0 0 0,1-1 0 0 0,-1 0 0 0 0,0 0 0 0 0,1 0 1 0 0,-1 1-1 0 0,1-1 0 0 0,-1 0 0 0 0,1 0 0 0 0,0 0 0 0 0,-1 0 0 0 0,2 1 9 0 0,0 0-14 0 0,1 0-1 0 0,-1 1 0 0 0,1-1 0 0 0,-1 0 1 0 0,1-1-1 0 0,0 1 0 0 0,0 0 0 0 0,1 0 15 0 0,7 3-35 0 0,1-1-1 0 0,-1 0 1 0 0,1-1 0 0 0,0 0 35 0 0,77 13 42 0 0,63 3-42 0 0,0 0 251 0 0,260 44 829 0 0,-383-58-1060 0 0,0 1 0 0 0,0 1 0 0 0,-1 1 1 0 0,5 4-21 0 0,-17-6-67 0 0,-1 1 1 0 0,0 1-1 0 0,0 0 1 0 0,-1 1 0 0 0,0 0-1 0 0,-1 1 1 0 0,0 1-1 0 0,0 1 67 0 0,12 14-1316 0 0,-2 2-1 0 0,-1 0 1 0 0,-1 1-1 0 0,2 7 1317 0 0,-6-11-1989 0 0,-14-20 1087 0 0,0 0-1 0 0,0 0 0 0 0,1-1 0 0 0,-1 0 0 0 0,1 1 0 0 0,1-1 0 0 0,2 2 903 0 0,-3-12-4015 0 0,14 11-1893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2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310 355 9162 0 0,'-12'7'1549'0'0,"4"-4"-896"0"0,0 1 0 0 0,1 0 0 0 0,-1 0-1 0 0,1 1 1 0 0,0 0 0 0 0,-1 2-653 0 0,6-6 37 0 0,1 1-1 0 0,-1-1 0 0 0,1 1 1 0 0,-1 0-1 0 0,1 0 0 0 0,0 0 1 0 0,0 0-1 0 0,0-1 1 0 0,0 1-1 0 0,0 1 0 0 0,1-1 1 0 0,-1 0-1 0 0,0 0 0 0 0,1 0 1 0 0,0 0-1 0 0,-1 0 1 0 0,1 0-1 0 0,0 1 0 0 0,0-1 1 0 0,0 0-1 0 0,1 0 1 0 0,-1 0-1 0 0,0 1 0 0 0,1-1 1 0 0,-1 0-1 0 0,2 2-36 0 0,2 8 103 0 0,2 0 1 0 0,-1-1-1 0 0,1 0 0 0 0,1 1 1 0 0,0-2-1 0 0,1 1 0 0 0,0-1 0 0 0,0-1 1 0 0,1 1-1 0 0,1-1 0 0 0,-1-1 1 0 0,1 0-1 0 0,1 0 0 0 0,0-1 1 0 0,0 0-1 0 0,0-1 0 0 0,0 0 1 0 0,1-1-1 0 0,0 0 0 0 0,11 2-103 0 0,-9-3 167 0 0,0 0-1 0 0,0-1 0 0 0,0-1 1 0 0,0 0-1 0 0,1-1 1 0 0,-1-1-1 0 0,0 0 0 0 0,1-1 1 0 0,-1 0-1 0 0,0-1 0 0 0,0-1 1 0 0,0 0-1 0 0,0-1 1 0 0,-1-1-1 0 0,1 0 0 0 0,-1 0 1 0 0,0-2-1 0 0,8-4-166 0 0,-9 3 96 0 0,0-1 0 0 0,-1 0-1 0 0,0-1 1 0 0,-1 0 0 0 0,1-1 0 0 0,-2 0-1 0 0,0-1 1 0 0,0 0 0 0 0,-1 0 0 0 0,-1-1 0 0 0,0 1-1 0 0,0-2 1 0 0,3-10-96 0 0,-6 13 111 0 0,-1 0 0 0 0,0 0 0 0 0,-1 0 0 0 0,0 0 0 0 0,0-1 0 0 0,-1 1 0 0 0,-1 0 0 0 0,0-1 0 0 0,-1 1 0 0 0,0-1 1 0 0,0 1-1 0 0,-1 0 0 0 0,-1 0 0 0 0,0 0 0 0 0,0 0 0 0 0,-1 0 0 0 0,-6-10-111 0 0,1 4 61 0 0,-1-1-1 0 0,-1 1 1 0 0,-1 1 0 0 0,0 0 0 0 0,-1 1 0 0 0,-1 0-1 0 0,0 1 1 0 0,-1 1 0 0 0,0 0 0 0 0,-1 1 0 0 0,-2-1-61 0 0,8 7-61 0 0,-1 0 1 0 0,1 1-1 0 0,-1-1 1 0 0,0 2-1 0 0,0 0 1 0 0,-1 0-1 0 0,1 1 1 0 0,-1 1-1 0 0,0 0 1 0 0,0 0-1 0 0,1 1 1 0 0,-1 0-1 0 0,0 1 1 0 0,0 1 0 0 0,0 0-1 0 0,0 1 1 0 0,0 0-1 0 0,1 0 1 0 0,-3 2 60 0 0,-5 3-332 0 0,-1 1 0 0 0,2 1 0 0 0,-1 0 0 0 0,1 1 0 0 0,1 1 0 0 0,0 1 0 0 0,-10 9 332 0 0,-25 25-5159 0 0,-29 33 5159 0 0,38-36-2890 0 0,-10 10-1722 0 0,3 2-2539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72 8258 0 0,'-16'-10'4154'0'0,"10"4"-2262"0"0,6 6-1862 0 0,0 0 1 0 0,0 0-1 0 0,-1 0 1 0 0,1 0 0 0 0,0 0-1 0 0,0 0 1 0 0,0 0-1 0 0,0 0 1 0 0,0 0-1 0 0,0 0 1 0 0,0-1-1 0 0,0 1 1 0 0,0 0-1 0 0,0 0 1 0 0,0 0 0 0 0,0 0-1 0 0,0 0 1 0 0,0 0-1 0 0,0 0 1 0 0,1 0-1 0 0,-1 0 1 0 0,0 0-1 0 0,0 0 1 0 0,0-1 0 0 0,0 1-1 0 0,0 0 1 0 0,0 0-1 0 0,0 0 1 0 0,0 0-1 0 0,0 0 1 0 0,0 0-1 0 0,0 0 1 0 0,0 0 0 0 0,0 0-1 0 0,0 0 1 0 0,0 0-1 0 0,0 0 1 0 0,1 0-1 0 0,-1 0 1 0 0,0 0-1 0 0,0 0 1 0 0,0 0 0 0 0,0 0-1 0 0,0 0 1 0 0,0 0-1 0 0,0 0 1 0 0,0 0-1 0 0,0 0 1 0 0,0 0-1 0 0,0 0 1 0 0,1 0 0 0 0,-1 0-1 0 0,0 0 1 0 0,0 0-1 0 0,0 0 1 0 0,0 0-1 0 0,0 0 1 0 0,0 0-1 0 0,0 0 1 0 0,0 0 0 0 0,0 0-1 0 0,0 0-30 0 0,-7-2 3774 0 0,-30-11-1516 0 0,88 28-1215 0 0,-16-11-906 0 0,1-2-1 0 0,-1-1 1 0 0,20-2-137 0 0,106-14 148 0 0,0 0-83 0 0,-73 12-52 0 0,-50 4 17 0 0,0-3-1 0 0,1-1 1 0 0,-1-1 0 0 0,29-9-30 0 0,-63 12 15 0 0,-2 0-3 0 0,-1 1 0 0 0,1-1 0 0 0,0 0 1 0 0,-1 1-1 0 0,1 0 0 0 0,0-1 1 0 0,0 1-1 0 0,-1 0 0 0 0,1 0 0 0 0,0 0 1 0 0,0 0-1 0 0,0 0 0 0 0,0 0 1 0 0,-1 0-1 0 0,1 1 0 0 0,0-1 0 0 0,0 1 1 0 0,-1-1-1 0 0,1 1 0 0 0,0 0 1 0 0,-1 0-1 0 0,1-1 0 0 0,0 2-12 0 0,-2 38 566 0 0,38 391-177 0 0,-32-375-620 0 0,-3-23-398 0 0,2 1 0 0 0,2 1 629 0 0,-5-26-609 0 0,0 1 1 0 0,1-1-1 0 0,1 0 1 0 0,0 1-1 0 0,0-2 1 0 0,1 1 0 0 0,0 0-1 0 0,0-1 1 0 0,1 1 608 0 0,-3-6-869 0 0,0 0 0 0 0,0 0 1 0 0,0 0-1 0 0,0 0 0 0 0,0 0 1 0 0,3 1 868 0 0,24 10-8414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0 622 15155 0 0,'144'-18'2159'0'0,"21"-1"-30"0"0,153-40-2129 0 0,-24-23-22 0 0,-3-13 22 0 0,282-115-58 0 0,-482 176 99 0 0,-40 15-36 0 0,0 2-1 0 0,52-9-4 0 0,-79 21 3 0 0,0 2 0 0 0,1 1 0 0 0,0 0 0 0 0,-1 2 0 0 0,1 1 0 0 0,0 1-1 0 0,14 4-2 0 0,47 11 48 0 0,-32-5 58 0 0,0-3 0 0 0,1-2 0 0 0,41 0-106 0 0,-43-10 16 0 0,1-3 0 0 0,-2-2 0 0 0,1-2 0 0 0,24-9-16 0 0,-17 4 42 0 0,1 2 0 0 0,0 3-1 0 0,5 3-41 0 0,-49 6 59 0 0,-1 1 0 0 0,1 1 0 0 0,-1 1-1 0 0,0 0 1 0 0,1 1 0 0 0,-1 1 0 0 0,0 0-1 0 0,-1 2 1 0 0,1-1 0 0 0,3 4-59 0 0,23 12 494 0 0,-1 2 1 0 0,36 27-495 0 0,-24-15 324 0 0,1-3 1 0 0,46 20-325 0 0,-65-37 28 0 0,0-2 0 0 0,1-1-1 0 0,1-1 1 0 0,0-2 0 0 0,11 0-28 0 0,-2-4 24 0 0,-1-1 1 0 0,0-2-1 0 0,1-3 0 0 0,-1-1 1 0 0,1-2-1 0 0,-1-2 1 0 0,8-4-25 0 0,5-4 17 0 0,0-2 1 0 0,-1-3-1 0 0,-1-3 1 0 0,-1-1-1 0 0,10-9-16 0 0,16-13 52 0 0,-25 15 226 0 0,52-22-279 0 0,-108 52 11 0 0,0 0 0 0 0,0 0 0 0 0,0 0 0 0 0,1 0 1 0 0,-1-1-1 0 0,0 1 0 0 0,0 0 0 0 0,0 0 1 0 0,0 0-1 0 0,1 0 0 0 0,-1 0 0 0 0,0 0 0 0 0,0 0 1 0 0,1 0-1 0 0,-1 0 0 0 0,0 0 0 0 0,0 0 0 0 0,0 0 1 0 0,1 0-1 0 0,-1 0 0 0 0,0 0 0 0 0,0 0 1 0 0,1 0-1 0 0,-1 0 0 0 0,0 0 0 0 0,0 0 0 0 0,0 0 1 0 0,1 0-1 0 0,-1 0 0 0 0,0 0 0 0 0,0 0 1 0 0,0 0-1 0 0,1 1 0 0 0,-1-1 0 0 0,0 0 0 0 0,0 0 1 0 0,0 0-1 0 0,0 0 0 0 0,1 0 0 0 0,-1 1 1 0 0,0-1-1 0 0,0 0 0 0 0,0 0 0 0 0,0 0 0 0 0,0 1 1 0 0,0-1-1 0 0,0 0 0 0 0,0 0 0 0 0,1 0 0 0 0,-1 1 1 0 0,0-1-1 0 0,0 0-11 0 0,-5 17 324 0 0,-15 17-518 0 0,4-17-1449 0 0,8-13-2743 0 0,10-14-5307 0 0,2 1 2518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3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563 0 16371 0 0,'-28'36'2409'0'0,"1"0"-1"0"0,-21 37-2408 0 0,-38 83 570 0 0,33-58-358 0 0,-127 191-250 0 0,55-93-4469 0 0,117-184 2487 0 0,2-2-3648 0 0,5-8-1965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8:14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1 20212 0 0,'-34'41'1433'0'0,"-1"5"-609"0"0,-9 15-88 0 0,3-2-200 0 0,0-1-272 0 0,-5 4-200 0 0,-2-1-96 0 0,-1 5-80 0 0,-1-2-168 0 0,4-2-192 0 0,3-4-248 0 0,2-5-392 0 0,5-7-457 0 0,3-5-503 0 0,4-8-817 0 0,1-5-1184 0 0,6-12-4056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198 182 7194 0 0,'-32'-24'1712'0'0,"1"-1"1"0"0,1-1 0 0 0,1-2-1 0 0,-5-9-1712 0 0,27 29 659 0 0,3 3-28 0 0,0 0 0 0 0,0 1 0 0 0,0-1 0 0 0,-1 1 0 0 0,1 0 0 0 0,-4-2-631 0 0,7 6 538 0 0,13 22 997 0 0,48 111 3 0 0,18 68-1538 0 0,-32-78 162 0 0,439 1056 585 0 0,439 714-974 0 0,-847-1743 194 0 0,133 255-161 0 0,19-13 178 0 0,-224-384 16 0 0,154 251 80 0 0,-108-169 329 0 0,35 90-409 0 0,-47-89 12 0 0,5-1-12 0 0,-28-66-221 0 0,-16-24 178 0 0,1 1-1 0 0,-1-1 0 0 0,0 0 1 0 0,1 1-1 0 0,-1-1 0 0 0,0 0 1 0 0,1 1-1 0 0,-1-1 1 0 0,0 0-1 0 0,1 1 0 0 0,-1-1 1 0 0,1 0-1 0 0,-1 0 0 0 0,1 1 1 0 0,-1-1-1 0 0,0 0 1 0 0,1 0-1 0 0,-1 0 0 0 0,1 0 1 0 0,-1 1-1 0 0,1-1 0 0 0,-1 0 1 0 0,1 0-1 0 0,-1 0 1 0 0,1 0-1 0 0,-1 0 0 0 0,1 0 1 0 0,-1 0-1 0 0,1-1 0 0 0,-1 1 1 0 0,1 0-1 0 0,-1 0 1 0 0,1 0-1 0 0,-1 0 0 0 0,1-1 1 0 0,-1 1-1 0 0,0 0 1 0 0,1 0-1 0 0,-1-1 0 0 0,1 1 1 0 0,-1 0-1 0 0,0-1 0 0 0,1 1 1 0 0,-1 0-1 0 0,0-1 1 0 0,1 1-1 0 0,-1-1 0 0 0,0 1 1 0 0,0 0-1 0 0,1-1 0 0 0,-1 1 1 0 0,0-1-1 0 0,0 1 1 0 0,0-1-1 0 0,0 1 0 0 0,0-1 44 0 0,2-3-387 0 0,-2 1-1 0 0,1-1 1 0 0,0 1-1 0 0,-1-1 0 0 0,0 0 1 0 0,1 1-1 0 0,-1-1 1 0 0,-1 1-1 0 0,1-1 1 0 0,0 0-1 0 0,-1 1 0 0 0,-1-4 388 0 0,-15-43-3247 0 0,9 29 1469 0 0,-14-45-5817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83 197 6393 0 0,'-28'30'1903'0'0,"22"-24"-1086"0"0,1 1 0 0 0,-1-2-1 0 0,0 1 1 0 0,0 0 0 0 0,0-1 0 0 0,-1 0 0 0 0,-5 2-817 0 0,142-74 2109 0 0,-48 22-890 0 0,82-31-1219 0 0,-116 58 83 0 0,0 2-1 0 0,1 2 0 0 0,0 2 1 0 0,22-1-83 0 0,-47 9 29 0 0,-3 0 110 0 0,1 1 0 0 0,14 1-139 0 0,-38 29 876 0 0,3-15-866 0 0,1 0 1 0 0,0-1 0 0 0,1 1 0 0 0,0 0 0 0 0,1-1-1 0 0,5 11-10 0 0,6 21-88 0 0,0 18 50 0 0,-3 1 1 0 0,2 32 37 0 0,2 16 23 0 0,-4-41-2 0 0,2 18 7 0 0,13 33-28 0 0,-20-94 7 0 0,2 0-1 0 0,0-1 0 0 0,1 0 1 0 0,2 0-1 0 0,1-1 1 0 0,10 15-7 0 0,-15-28-6 0 0,1-1 0 0 0,-1 0 0 0 0,1-1 1 0 0,1 0-1 0 0,0 0 0 0 0,0-1 1 0 0,1 0-1 0 0,0-1 0 0 0,0 0 0 0 0,7 2 6 0 0,-17-8 48 0 0,-26 7 691 0 0,-93 3 145 0 0,30-4-707 0 0,0 5 1 0 0,0 3-1 0 0,-16 8-177 0 0,80-15 51 0 0,1 0-1 0 0,0 2 0 0 0,1 1 0 0 0,0 1 0 0 0,1 0 0 0 0,0 2 0 0 0,-5 5-50 0 0,-35 30-1210 0 0,-34 38 1210 0 0,81-73-393 0 0,12-13 25 0 0,-11 10-676 0 0,13-11 863 0 0,0 1 1 0 0,0-1-1 0 0,0 0 0 0 0,-1 1 0 0 0,1-1 1 0 0,0 0-1 0 0,-1 0 0 0 0,1 0 0 0 0,0 1 1 0 0,-1-1-1 0 0,1 0 0 0 0,0 0 0 0 0,-1 0 1 0 0,1 0-1 0 0,0 0 0 0 0,-1 0 0 0 0,1 0 1 0 0,0 0-1 0 0,-1 0 0 0 0,1 1 0 0 0,0-2 1 0 0,-1 1-1 0 0,1 0 0 0 0,-1 0 0 0 0,1 0 1 0 0,0 0-1 0 0,-1 0 0 0 0,1 0 0 0 0,0 0 1 0 0,-1 0-1 0 0,1 0 0 0 0,0-1 0 0 0,-1 1 1 0 0,1 0-1 0 0,0 0 0 0 0,-1-1 181 0 0,-2-8-7272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2414 6873 0 0,'-2'0'299'0'0,"-6"0"732"0"0,0 0 0 0 0,0-1-1 0 0,0 0 1 0 0,-6-1-1031 0 0,12 1 130 0 0,1 1 1 0 0,-1 0 0 0 0,1-1-1 0 0,0 1 1 0 0,-1 0-1 0 0,1-1 1 0 0,0 0-1 0 0,0 1 1 0 0,-1-1-1 0 0,1 0 1 0 0,0 0-1 0 0,0 1 1 0 0,0-1 0 0 0,0 0-1 0 0,0 0 1 0 0,0 0-1 0 0,0 0 1 0 0,0-1-1 0 0,0 1 1 0 0,0 0-1 0 0,1 0 1 0 0,-1 0 0 0 0,0-1-1 0 0,1 1 1 0 0,-1 0-1 0 0,1-1 1 0 0,0 1-1 0 0,-1 0 1 0 0,1-1-1 0 0,0 1 1 0 0,0-1-131 0 0,0 1 67 0 0,0-1 0 0 0,1 1 0 0 0,-1-1 0 0 0,1 1 0 0 0,-1-1 0 0 0,1 1 0 0 0,-1-1 0 0 0,1 1 0 0 0,0 0 0 0 0,0-1 0 0 0,0 1 0 0 0,-1 0 0 0 0,1 0-1 0 0,1 0 1 0 0,-1 0 0 0 0,0 0 0 0 0,0 0 0 0 0,0 0 0 0 0,1-1-67 0 0,29-17 628 0 0,-17 11-377 0 0,38-23 165 0 0,2 3 1 0 0,0 1-1 0 0,34-9-416 0 0,-38 18 175 0 0,1 3 0 0 0,27-4-175 0 0,95-19 445 0 0,-2-7-1 0 0,-3-8 1 0 0,18-14-445 0 0,354-161 531 0 0,151-59-389 0 0,2 12 21 0 0,-54-6 315 0 0,-460 200-457 0 0,924-357 368 0 0,-866 350-472 0 0,-200 74 79 0 0,408-142 111 0 0,-356 128-62 0 0,1 4 0 0 0,2 3 0 0 0,40 0-45 0 0,-117 19 12 0 0,-2 0 14 0 0,0 1 1 0 0,1 0 0 0 0,-1 1-1 0 0,0 0 1 0 0,0 1 0 0 0,5 1-27 0 0,-18-2 15 0 0,0 0 0 0 0,0 1 1 0 0,0-1-1 0 0,0 0 1 0 0,1 0-1 0 0,-1 0 0 0 0,0 0 1 0 0,0 0-1 0 0,0 0 0 0 0,0 0 1 0 0,1 1-1 0 0,-1-1 0 0 0,0 0 1 0 0,0 0-1 0 0,0 0 0 0 0,0 0 1 0 0,0 0-1 0 0,0 1 0 0 0,0-1 1 0 0,1 0-1 0 0,-1 0 1 0 0,0 0-1 0 0,0 1 0 0 0,0-1 1 0 0,0 0-1 0 0,0 0 0 0 0,0 0 1 0 0,0 0-1 0 0,0 1 0 0 0,0-1 1 0 0,0 0-1 0 0,0 0 0 0 0,0 0 1 0 0,0 1-1 0 0,0-1 0 0 0,0 0 1 0 0,0 0-1 0 0,0 0 0 0 0,-1 1 1 0 0,1-1-1 0 0,0 0 1 0 0,0 0-1 0 0,0 0 0 0 0,0 0 1 0 0,0 1-1 0 0,0-1 0 0 0,0 0 1 0 0,-1 0-1 0 0,1 0 0 0 0,0 0 1 0 0,0 0-1 0 0,0 0 0 0 0,0 1 1 0 0,-1-1-1 0 0,1 0 0 0 0,0 0 1 0 0,0 0-1 0 0,0 0-15 0 0,0 0 0 0 0,0 0 0 0 0,0 0 0 0 0,0 0 0 0 0,0 0 0 0 0,0 0-1 0 0,1 0 1 0 0,-1 0 0 0 0,0 0 0 0 0,0 0 0 0 0,0 0 0 0 0,0 0 0 0 0,0 0 0 0 0,0 0 0 0 0,1 0-1 0 0,-1 1 1 0 0,0-1 0 0 0,0 0 0 0 0,0 0 0 0 0,0 0 0 0 0,0 0 0 0 0,0 0 0 0 0,0 0-1 0 0,1 0 1 0 0,-1 0 0 0 0,0 1 0 0 0,0-1 0 0 0,0 0 0 0 0,0 0 0 0 0,0 0 0 0 0,0 0-1 0 0,0 0 1 0 0,0 1 0 0 0,0-1 0 0 0,0 0 0 0 0,0 0 0 0 0,0 0 0 0 0,0 0 0 0 0,0 0 0 0 0,0 1-1 0 0,0-1 1 0 0,0 0 0 0 0,0 0 0 0 0,0 0 0 0 0,0 0 0 0 0,0 0 0 0 0,0 1 0 0 0,0-1-1 0 0,0 0 1 0 0,0 0 0 0 0,0 0 0 0 0,0 0 0 0 0,0 0 0 0 0,-1 0 0 0 0,1 1 0 0 0,0-1-1 0 0,0 0 1 0 0,0 0 0 0 0,0 0 0 0 0,0 0 0 0 0,0 0 0 0 0,0 0 0 0 0,-1 0 0 0 0,1 0 0 0 0,6 4-70 0 0,-6-4 71 0 0,0 0 0 0 0,0 0 0 0 0,0 0 0 0 0,0 0 0 0 0,0 0-1 0 0,0 0 1 0 0,0 0 0 0 0,0 0 0 0 0,0 0 0 0 0,0 0 0 0 0,0 0 0 0 0,0-1-1 0 0,0 1 1 0 0,0 0 0 0 0,0 0 0 0 0,0 0 0 0 0,0 0 0 0 0,0 0-1 0 0,0 0 1 0 0,0 0 0 0 0,0 0 0 0 0,0 0 0 0 0,0 0 0 0 0,0 0 0 0 0,0 0-1 0 0,0 0 1 0 0,0 0 0 0 0,0 0 0 0 0,1 0 0 0 0,-1-1 0 0 0,0 1-1 0 0,0 0 1 0 0,0 0 0 0 0,0 0 0 0 0,0 0 0 0 0,0 0 0 0 0,0 0-1 0 0,0 0 1 0 0,0 0 0 0 0,0 0 0 0 0,0 0-1 0 0,-2 0 187 0 0,-3 8-201 0 0,-6 14-210 0 0,-112 417-490 0 0,-102 423 372 0 0,12 66-1153 0 0,-79 38 666 0 0,137-489 741 0 0,47-140 33 0 0,-7 32-274 0 0,-65 186-132 0 0,40-216 416 0 0,30-81-86 0 0,77-173 88 0 0,-83 210 12 0 0,43-96-160 0 0,-185 430 239 0 0,184-461-5 0 0,72-163-43 0 0,-137 324 202 0 0,78-195-95 0 0,-52 84-107 0 0,36-73 23 0 0,-1 19-23 0 0,65-135 7 0 0,-5 12 17 0 0,1 0 0 0 0,2 1 0 0 0,2 1 1 0 0,1 5-25 0 0,-3 18 93 0 0,8-40 22 0 0,1 1 0 0 0,2 0 1 0 0,0 2-116 0 0,-4 34 297 0 0,-2-1 1 0 0,-8 19-298 0 0,4-15 47 0 0,-4 36-97 0 0,4 0-1 0 0,1 94 51 0 0,6-105-381 0 0,-11 53 381 0 0,17-134-38 0 0,0-2 19 0 0,0 0 0 0 0,-1-1 0 0 0,0 1 0 0 0,0 0 1 0 0,0 0-1 0 0,-3 5 19 0 0,4-13-9 0 0,1 0 0 0 0,0 1 1 0 0,0-1-1 0 0,0 0 0 0 0,0 0 0 0 0,-1 0 1 0 0,1 0-1 0 0,0 0 0 0 0,0 0 0 0 0,0 1 1 0 0,0-1-1 0 0,-1 0 0 0 0,1 0 0 0 0,0 0 1 0 0,0 0-1 0 0,-1 0 0 0 0,1 0 0 0 0,0 0 1 0 0,0 0-1 0 0,0 0 0 0 0,-1 0 0 0 0,1 0 1 0 0,0 0-1 0 0,0 0 0 0 0,0 0 0 0 0,-1 0 1 0 0,1 0-1 0 0,0 0 0 0 0,0-1 0 0 0,0 1 1 0 0,-1 0-1 0 0,1 0 0 0 0,0 0 0 0 0,0 0 1 0 0,0 0-1 0 0,0 0 0 0 0,-1 0 0 0 0,1-1 1 0 0,0 1 8 0 0,-11-11-176 0 0,-12-19 62 0 0,18 25 81 0 0,-1-2-25 0 0,0 0 1 0 0,-1 0 0 0 0,0 0 0 0 0,-3-1 57 0 0,4 3-57 0 0,0 1 0 0 0,1-1 0 0 0,0-1 0 0 0,0 1 0 0 0,0 0 0 0 0,1-1 0 0 0,-1 0 1 0 0,0-3 56 0 0,-7-16-343 0 0,2-1 1 0 0,-2-7 342 0 0,6 14-282 0 0,-1 1 1 0 0,-1 0 0 0 0,-1 0 0 0 0,0 0-1 0 0,-7-8 282 0 0,12 20-38 0 0,-2 1 0 0 0,1-1 0 0 0,0 1 0 0 0,-1 0-1 0 0,-3-1 39 0 0,5 3 7 0 0,-1 0 0 0 0,1-1 0 0 0,0 1 0 0 0,1-1-1 0 0,-1 1 1 0 0,1-1 0 0 0,-1 0 0 0 0,1-1 0 0 0,0 1-1 0 0,1 0 1 0 0,-1-1 0 0 0,0-1-7 0 0,-11-38 90 0 0,-7-37-90 0 0,9 34-122 0 0,-12-33 122 0 0,-37-67-2939 0 0,-7 3 1 0 0,-32-44 2938 0 0,35 74-223 0 0,-37-70-66 0 0,45 66 109 0 0,-31-61-1650 0 0,-30-35 1830 0 0,3 8-2258 0 0,112 201 1350 0 0,3 2-3161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119 191 4353 0 0,'-10'-42'756'0'0,"8"28"139"0"0,-1 0 0 0 0,-1 0 0 0 0,0 0 0 0 0,-1 1 0 0 0,0-1 0 0 0,-1 1 0 0 0,-1 0 0 0 0,0 1 0 0 0,-3-5-895 0 0,10 17 81 0 0,0-1 0 0 0,-1 0 1 0 0,1 1-1 0 0,0-1 0 0 0,-1 1 0 0 0,1-1 0 0 0,-1 1 0 0 0,1-1 0 0 0,0 1 0 0 0,-1-1 1 0 0,1 1-1 0 0,-1-1 0 0 0,1 1 0 0 0,-1-1 0 0 0,0 1 0 0 0,1 0 0 0 0,-1-1 1 0 0,1 1-1 0 0,-1 0 0 0 0,0 0 0 0 0,1 0 0 0 0,-1-1 0 0 0,0 1 0 0 0,1 0 1 0 0,-1 0-1 0 0,0 0 0 0 0,1 0 0 0 0,-1 0 0 0 0,0 0 0 0 0,1 0 0 0 0,-1 0 0 0 0,0 0 1 0 0,1 0-1 0 0,-1 1 0 0 0,0-1 0 0 0,1 0 0 0 0,-1 0 0 0 0,0 1 0 0 0,1-1 1 0 0,-1 0-1 0 0,1 1 0 0 0,-1-1 0 0 0,1 1 0 0 0,-1-1 0 0 0,1 0 0 0 0,-1 1 1 0 0,1-1-1 0 0,-1 1 0 0 0,1-1 0 0 0,0 1 0 0 0,-1 0-81 0 0,-1 2 96 0 0,0 1 0 0 0,0-1 0 0 0,1 1 0 0 0,-1 0 0 0 0,1 0-1 0 0,0 0 1 0 0,0-1 0 0 0,0 2-96 0 0,-6 57 362 0 0,2 0-1 0 0,3 0 0 0 0,3 30-361 0 0,1-4 176 0 0,25 582 171 0 0,-10-381-4417 0 0,-16-229 674 0 0,0-29-2909 0 0,-1-13 408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7954 0 0,'-4'3'367'0'0,"0"0"0"0"0,0 1 0 0 0,0-1 0 0 0,0 1 0 0 0,1 0 0 0 0,-1 0 0 0 0,1 1 0 0 0,0-1 0 0 0,0 0 0 0 0,1 1 0 0 0,-1 0 0 0 0,0 3-367 0 0,-1 1 361 0 0,1 0 0 0 0,1 1 0 0 0,0-1 0 0 0,0 1 0 0 0,1 0 0 0 0,-1 7-361 0 0,2 13 713 0 0,1 0 0 0 0,2 0-1 0 0,6 30-712 0 0,2-8 357 0 0,1 0 0 0 0,4-1 0 0 0,1 0 0 0 0,2-2 1 0 0,3 0-1 0 0,2-1 0 0 0,6 7-357 0 0,15 18-685 0 0,4-2 1 0 0,2-2 0 0 0,3-2 0 0 0,8 1 684 0 0,-55-60-615 0 0,12 14-2302 0 0,-19-21 2746 0 0,0-1 0 0 0,1 0 1 0 0,-1 1-1 0 0,0-1 1 0 0,1 0-1 0 0,-1 1 0 0 0,0-1 1 0 0,0 1-1 0 0,1-1 1 0 0,-1 0-1 0 0,0 1 0 0 0,0-1 1 0 0,0 1-1 0 0,0-1 0 0 0,0 1 1 0 0,0-1-1 0 0,0 1 1 0 0,0-1-1 0 0,0 1 0 0 0,0-1 1 0 0,0 1-1 0 0,0-1 1 0 0,0 1-1 0 0,0-1 0 0 0,0 0 1 0 0,0 1-1 0 0,0-1 0 0 0,-1 1 1 0 0,1-1-1 0 0,0 1 1 0 0,0-1-1 0 0,0 0 0 0 0,-1 1 1 0 0,1-1-1 0 0,0 1 1 0 0,-1-1-1 0 0,1 0 0 0 0,0 1 171 0 0,-1 4-5817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54 124 9810 0 0,'-18'5'1864'0'0,"5"1"-319"0"0,-2-1-385 0 0,9 0-256 0 0,4-3-328 0 0,4-4-336 0 0,4 2-184 0 0,4-2-80 0 0,7 1 56 0 0,4-4 16 0 0,5 0-8 0 0,9-5-72 0 0,8-1-272 0 0,4-6-520 0 0,8-6-880 0 0,6-8-977 0 0,4-9-4592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32 11787 0 0,'-1'0'229'0'0,"-1"-1"0"0"0,1 1 0 0 0,0-1 0 0 0,-1 1 0 0 0,1 0 0 0 0,0-1 0 0 0,-1 1 0 0 0,1 0 0 0 0,0 0 0 0 0,-1 0 0 0 0,1 0 0 0 0,0 0 0 0 0,-1 0 0 0 0,1 1 0 0 0,0-1 0 0 0,-1 0 0 0 0,1 1 0 0 0,0-1 0 0 0,-1 1 0 0 0,1-1 0 0 0,0 1 0 0 0,-1 0-229 0 0,1 0 125 0 0,0 1 0 0 0,0 0 0 0 0,0 0 0 0 0,0 0 0 0 0,0 0 0 0 0,0 0 0 0 0,0 0 0 0 0,1 0 1 0 0,-1 0-1 0 0,1 0 0 0 0,-1 0 0 0 0,1 0 0 0 0,0 0 0 0 0,0 2-125 0 0,-3 37 285 0 0,2 0 0 0 0,2-1 0 0 0,2 1-1 0 0,2 11-284 0 0,33 161 129 0 0,9-36-37 0 0,-7-32-192 0 0,-37-134 54 0 0,-1-1 0 0 0,0 1 0 0 0,-1 0 0 0 0,0 0 1 0 0,-1-1-1 0 0,0 1 0 0 0,-2 8 46 0 0,2-16-24 0 0,0-1 0 0 0,-1 1 0 0 0,1-1 0 0 0,-1 1 0 0 0,0-1 0 0 0,0 0 0 0 0,0 1 0 0 0,0-1 0 0 0,0 0 0 0 0,0 0 0 0 0,0 0 0 0 0,-1 0 0 0 0,1 0 0 0 0,-1 0 0 0 0,0 0 0 0 0,1 0 0 0 0,-1-1 0 0 0,0 1 0 0 0,0 0 0 0 0,0-1 0 0 0,0 0 0 0 0,0 1 1 0 0,0-1-1 0 0,-1 0 0 0 0,1 0 0 0 0,0 0 0 0 0,-1-1 0 0 0,1 1 0 0 0,-1-1 0 0 0,1 1 0 0 0,0-1 0 0 0,-1 0 0 0 0,1 1 0 0 0,-1-1 0 0 0,1-1 0 0 0,-2 1 24 0 0,0 0-25 0 0,1-1-1 0 0,-1 0 1 0 0,0 0-1 0 0,0-1 1 0 0,0 1-1 0 0,1-1 1 0 0,-1 1-1 0 0,0-1 1 0 0,1 0-1 0 0,0-1 1 0 0,-1 1-1 0 0,1 0 1 0 0,0-1-1 0 0,0 0 1 0 0,0 0-1 0 0,1 0 1 0 0,-1 0-1 0 0,1 0 1 0 0,0 0-1 0 0,-2-3 26 0 0,-5-10-78 0 0,0 0 0 0 0,1-1 0 0 0,-5-15 78 0 0,-2-12 36 0 0,1 0 1 0 0,3-1 0 0 0,1 0-1 0 0,2-1 1 0 0,2-11-37 0 0,-1-34 217 0 0,5 0 0 0 0,4-15-217 0 0,-2 86 55 0 0,0-5 37 0 0,2 0-1 0 0,0 0 0 0 0,2 0 1 0 0,0 0-1 0 0,2-1-91 0 0,-4 20 30 0 0,0-1-1 0 0,1 1 1 0 0,0 0 0 0 0,0 0-1 0 0,0 0 1 0 0,1 1 0 0 0,-1-1-1 0 0,1 1 1 0 0,4-4-30 0 0,-5 6 19 0 0,0 0 0 0 0,1 0 1 0 0,-1 1-1 0 0,1-1 0 0 0,0 1 0 0 0,0-1 1 0 0,0 1-1 0 0,0 1 0 0 0,0-1 0 0 0,1 0 1 0 0,-1 1-1 0 0,1 0 0 0 0,-1 0 1 0 0,5 0-20 0 0,-4 0 20 0 0,0 1 1 0 0,0 0 0 0 0,-1 0 0 0 0,1 0-1 0 0,0 1 1 0 0,0 0 0 0 0,0 0 0 0 0,-1 0 0 0 0,1 0-1 0 0,0 1 1 0 0,-1-1 0 0 0,1 1 0 0 0,-1 1-1 0 0,0-1 1 0 0,1 1-21 0 0,1 2 34 0 0,1 0-1 0 0,-1 0 0 0 0,0 0 0 0 0,0 1 0 0 0,-1 0 1 0 0,0 0-1 0 0,0 1 0 0 0,4 5-33 0 0,0 5 50 0 0,0 0-1 0 0,-1 0 1 0 0,-1 1-1 0 0,-1 0 1 0 0,0 0-1 0 0,-1 1 1 0 0,1 7-50 0 0,-1 4-99 0 0,-2 0 1 0 0,0 0-1 0 0,-2 28 99 0 0,-1-45-127 0 0,-1-1-1 0 0,-1 0 0 0 0,0 0 1 0 0,0 0-1 0 0,-1 0 1 0 0,0 0-1 0 0,-1-1 0 0 0,-1 1 1 0 0,0-1-1 0 0,0 0 1 0 0,-2 0 127 0 0,4-6-93 0 0,-1 0 1 0 0,1-1 0 0 0,-2 1-1 0 0,1-1 1 0 0,0 0-1 0 0,-1-1 1 0 0,1 1 0 0 0,-1-1-1 0 0,0 0 1 0 0,-1 0-1 0 0,1 0 1 0 0,0-1 0 0 0,-1 0-1 0 0,1 0 1 0 0,-1 0-1 0 0,0 0 1 0 0,1-1 0 0 0,-3 0 92 0 0,8-1-17 0 0,0 0 1 0 0,0 0-1 0 0,0 0 1 0 0,0 0-1 0 0,0 0 1 0 0,0-1-1 0 0,0 1 1 0 0,0 0 0 0 0,0 0-1 0 0,0 0 1 0 0,0 0-1 0 0,0 0 1 0 0,0 0-1 0 0,0 0 1 0 0,0 0-1 0 0,0 0 1 0 0,0 0-1 0 0,0 0 1 0 0,0-1 0 0 0,0 1-1 0 0,0 0 1 0 0,0 0-1 0 0,0 0 1 0 0,0 0-1 0 0,0 0 1 0 0,0 0-1 0 0,-1 0 1 0 0,1 0-1 0 0,0 0 1 0 0,0 0 0 0 0,0 0-1 0 0,0 0 1 0 0,0 0-1 0 0,0 0 1 0 0,0 0-1 0 0,0 0 1 0 0,0 0-1 0 0,0 0 1 0 0,0 0-1 0 0,0 0 1 0 0,0 0-1 0 0,-1 0 1 0 0,1 0 0 0 0,0 0-1 0 0,0 0 1 0 0,0 0-1 0 0,0 0 1 0 0,0 0-1 0 0,0 0 1 0 0,0 0-1 0 0,0 0 1 0 0,0 0-1 0 0,0 0 1 0 0,0 0 0 0 0,-1 0-1 0 0,1 0 1 0 0,0 0-1 0 0,0 0 1 0 0,0 0-1 0 0,0 0 1 0 0,0 0 16 0 0,9-6-414 0 0,13-5 377 0 0,-9 6 172 0 0,1 2 0 0 0,-1-1 0 0 0,1 2 0 0 0,0 0 0 0 0,0 0 0 0 0,0 1 0 0 0,0 1 1 0 0,0 1-1 0 0,9 1-135 0 0,-18-2 44 0 0,0 2 0 0 0,1-1 0 0 0,-1 0 0 0 0,0 1 0 0 0,0 0 0 0 0,0 0 0 0 0,0 0 1 0 0,-1 1-1 0 0,1 0 0 0 0,-1 0 0 0 0,1 0 0 0 0,-1 1-44 0 0,-1-1 47 0 0,0 0 0 0 0,0 0-1 0 0,0 0 1 0 0,-1 1 0 0 0,0-1 0 0 0,0 1-1 0 0,0 0 1 0 0,0-1 0 0 0,0 1 0 0 0,-1 0 0 0 0,1 0-1 0 0,-1 0 1 0 0,0 0 0 0 0,-1 0 0 0 0,1 1-1 0 0,-1-1 1 0 0,1 0-47 0 0,-1 9 111 0 0,-1-1 0 0 0,0 1-1 0 0,0-1 1 0 0,-1 0 0 0 0,-1 1 0 0 0,0-1-1 0 0,-1 0 1 0 0,0 0 0 0 0,-1-1-1 0 0,-2 5-110 0 0,-13 25 486 0 0,-3-1 0 0 0,-6 6-486 0 0,11-19 184 0 0,-5 12-208 0 0,-1-2 0 0 0,-3-1 0 0 0,-1-1 0 0 0,-1-1 0 0 0,-9 6 24 0 0,27-34-2222 0 0,11-6 1975 0 0,0 0 0 0 0,-1 0 1 0 0,1-1-1 0 0,-1 1 0 0 0,1 0 0 0 0,0 0 1 0 0,-1-1-1 0 0,1 1 0 0 0,0 0 0 0 0,-1 0 1 0 0,1-1-1 0 0,0 1 0 0 0,-1-1 0 0 0,1 1 1 0 0,0 0-1 0 0,0-1 0 0 0,-1 1 1 0 0,1 0-1 0 0,0-1 0 0 0,0 1 0 0 0,0-1 1 0 0,0 1-1 0 0,0-1 0 0 0,0 1 0 0 0,-1 0 1 0 0,1-1-1 0 0,0 1 0 0 0,0-1 0 0 0,0 1 1 0 0,0-1-1 0 0,1 1 0 0 0,-1-1 0 0 0,0 1 1 0 0,0-1 246 0 0,0-14-7352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 7650 0 0,'-10'-5'965'0'0,"3"2"-229"0"0,1 0 0 0 0,-1 0-1 0 0,0 1 1 0 0,0-1-1 0 0,-3 1-735 0 0,9 2 48 0 0,-1-1 0 0 0,0 1 0 0 0,0 0 0 0 0,0 0 0 0 0,1 0-1 0 0,-1 0 1 0 0,0 0 0 0 0,0 1 0 0 0,1-1 0 0 0,-1 0 0 0 0,0 1-1 0 0,0-1 1 0 0,1 1 0 0 0,-1 0 0 0 0,0 0 0 0 0,1-1 0 0 0,-1 1-1 0 0,1 0 1 0 0,-1 0 0 0 0,1 1 0 0 0,0-1 0 0 0,-1 0 0 0 0,0 2-48 0 0,-11 13 99 0 0,1 1 1 0 0,0 1-1 0 0,1 0 1 0 0,1 1-1 0 0,1 0 1 0 0,0 3-100 0 0,-14 39 1575 0 0,-4 23-1575 0 0,-7 32 1969 0 0,-3 33-1969 0 0,30-108 91 0 0,1 0 0 0 0,1 1 0 0 0,3-1 0 0 0,1 0 1 0 0,4 26-92 0 0,-3-64 12 0 0,0 1 0 0 0,1 0 0 0 0,-1-1 1 0 0,1 1-1 0 0,0-1 0 0 0,0 1 0 0 0,0-1 1 0 0,1 1-1 0 0,-1-1 0 0 0,1 0 0 0 0,0 1 1 0 0,0 0-13 0 0,-1-3 17 0 0,0 0 0 0 0,1-1 0 0 0,-1 1 0 0 0,0 0 0 0 0,0 0 0 0 0,1-1 1 0 0,-1 1-1 0 0,0 0 0 0 0,1-1 0 0 0,-1 0 0 0 0,1 1 0 0 0,-1-1 1 0 0,0 0-1 0 0,1 0 0 0 0,-1 1 0 0 0,1-1 0 0 0,-1 0 0 0 0,1-1 0 0 0,-1 1 1 0 0,1 0-1 0 0,-1 0 0 0 0,0-1 0 0 0,1 1 0 0 0,-1 0 0 0 0,1-1 1 0 0,-1 0-1 0 0,0 1 0 0 0,0-1 0 0 0,1 0 0 0 0,-1 1 0 0 0,1-2-17 0 0,10-5 72 0 0,0 0 0 0 0,0-2-1 0 0,-1 1 1 0 0,0-1 0 0 0,0-1-1 0 0,2-2-71 0 0,56-67 68 0 0,-60 68-66 0 0,25-31-73 0 0,-2-1 0 0 0,-2-2-1 0 0,-2-1 1 0 0,1-6 71 0 0,-12 17 17 0 0,-1-2 0 0 0,-2 1 0 0 0,-1-1 0 0 0,-2-1 0 0 0,5-38-17 0 0,-10 46 352 0 0,-2 0 0 0 0,-1 0-1 0 0,-2 0 1 0 0,-1 0 0 0 0,-1 0-1 0 0,-1-1-351 0 0,6 89-177 0 0,-2-24 224 0 0,1 0 0 0 0,5 21-47 0 0,0-23 6 0 0,1-1-1 0 0,2 0 0 0 0,1 0 0 0 0,1-1 1 0 0,13 19-6 0 0,-12-25-685 0 0,1-1 0 0 0,1 0 0 0 0,2 0 685 0 0,-4-7-1688 0 0,0-1-1 0 0,1-1 0 0 0,1 0 0 0 0,3 2 1689 0 0,28 16-7772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6297 0 0,'-7'2'343'0'0,"-1"0"0"0"0,1 0-1 0 0,0 1 1 0 0,-1 0 0 0 0,1 0 0 0 0,1 1-1 0 0,-1 0 1 0 0,0 0 0 0 0,1 1-1 0 0,0-1 1 0 0,0 1 0 0 0,0 1-1 0 0,1-1 1 0 0,0 1 0 0 0,0 0 0 0 0,-2 3-343 0 0,-8 12 456 0 0,1-1 0 0 0,2 2 0 0 0,0 0 1 0 0,-5 13-457 0 0,-7 25 798 0 0,3 0 0 0 0,2 1 0 0 0,3 2 0 0 0,3-1 0 0 0,2 2 1 0 0,3-1-1 0 0,3 1 0 0 0,3 10-798 0 0,1-46 106 0 0,2-1-1 0 0,1 0 1 0 0,0 1 0 0 0,2-1 0 0 0,1-1-1 0 0,7 21-105 0 0,-8-36 4 0 0,0 0 0 0 0,1 0 0 0 0,0-1-1 0 0,1 1 1 0 0,0-1 0 0 0,1 0 0 0 0,0-1 0 0 0,0 1-1 0 0,1-1 1 0 0,0-1 0 0 0,0 0 0 0 0,1 0-1 0 0,1 0 1 0 0,-1-1 0 0 0,1-1 0 0 0,8 5-4 0 0,-2-3 24 0 0,0-1 1 0 0,1 0-1 0 0,0-1 1 0 0,0 0-1 0 0,0-2 1 0 0,1 0-1 0 0,0-1 1 0 0,0-1-1 0 0,3 0-24 0 0,6-2 111 0 0,1 0-1 0 0,-1-2 0 0 0,0-1 1 0 0,0-1-1 0 0,21-6-110 0 0,14-9 334 0 0,-1-2 0 0 0,0-3 0 0 0,-2-2 0 0 0,41-27-334 0 0,-14 3 271 0 0,-2-4 0 0 0,-3-4 0 0 0,-2-3 0 0 0,17-22-271 0 0,-96 83 15 0 0,0 0 0 0 0,0 0 0 0 0,0 0-1 0 0,0 0 1 0 0,0 0 0 0 0,0-1-1 0 0,0 1 1 0 0,1 0 0 0 0,-1 0-1 0 0,0 0 1 0 0,0 0 0 0 0,0 0-1 0 0,0 0 1 0 0,0 0 0 0 0,0 0 0 0 0,0-1-1 0 0,0 1 1 0 0,0 0 0 0 0,0 0-1 0 0,0 0 1 0 0,0 0 0 0 0,0 0-1 0 0,1 0 1 0 0,-1-1 0 0 0,0 1 0 0 0,0 0-1 0 0,0 0 1 0 0,0 0 0 0 0,0 0-1 0 0,0 0 1 0 0,-1-1 0 0 0,1 1-1 0 0,0 0 1 0 0,0 0 0 0 0,0 0 0 0 0,0 0-1 0 0,0 0 1 0 0,0 0 0 0 0,0-1-1 0 0,0 1 1 0 0,0 0 0 0 0,0 0-1 0 0,0 0 1 0 0,0 0 0 0 0,0 0-1 0 0,-1 0 1 0 0,1 0 0 0 0,0 0 0 0 0,0-1-1 0 0,0 1 1 0 0,0 0 0 0 0,0 0-1 0 0,0 0 1 0 0,0 0 0 0 0,-1 0-1 0 0,1 0 1 0 0,0 0 0 0 0,0 0 0 0 0,0 0-1 0 0,0 0 1 0 0,0 0 0 0 0,0 0-1 0 0,-1 0 1 0 0,1 0-15 0 0,-17-2 336 0 0,-21 6-266 0 0,24 0-388 0 0,-20 5-1625 0 0,33-9 1309 0 0,-1 0 1 0 0,1 0 0 0 0,-1 0 0 0 0,0 0-1 0 0,1 0 1 0 0,-1 0 0 0 0,1-1 0 0 0,-1 1 0 0 0,0 0-1 0 0,1-1 1 0 0,-2 0 633 0 0,-6-6-8396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65 270 2809 0 0,'-11'-23'1062'0'0,"0"-1"1"0"0,2 0 0 0 0,1 0 0 0 0,1-1 0 0 0,1 0 0 0 0,-1-14-1063 0 0,5 0 1442 0 0,2 31-902 0 0,0-1 0 0 0,0 1 0 0 0,-1 0 0 0 0,-1-6-540 0 0,2 18 40 0 0,0-1 0 0 0,0 0 1 0 0,0 0-1 0 0,0 1 0 0 0,1-1 0 0 0,0 0 1 0 0,0 0-1 0 0,0 1-40 0 0,3 13 148 0 0,29 351 465 0 0,-14-83-509 0 0,-12-144-21 0 0,5 0-1 0 0,14 38-82 0 0,-19-123 29 0 0,-5-36 89 0 0,0 0-1 0 0,4 9-117 0 0,2-86 2164 0 0,-6 20-2161 0 0,2-1 1 0 0,2 1-1 0 0,1 0 1 0 0,2 1 0 0 0,1 0-1 0 0,3 0 1 0 0,15-32-4 0 0,-25 61-17 0 0,1 1 1 0 0,0-1-1 0 0,0 1 0 0 0,0 0 1 0 0,1 0-1 0 0,0 1 1 0 0,0-1-1 0 0,1 1 0 0 0,0 0 1 0 0,-1 1-1 0 0,2-1 1 0 0,-1 1-1 0 0,0 0 0 0 0,1 1 1 0 0,0 0-1 0 0,1-1 17 0 0,0 2-19 0 0,1-1 1 0 0,-1 1-1 0 0,1 1 0 0 0,0-1 0 0 0,-1 2 1 0 0,1-1-1 0 0,0 1 0 0 0,0 1 0 0 0,-1-1 1 0 0,1 1-1 0 0,0 1 0 0 0,-1 0 0 0 0,6 2 19 0 0,13 4-43 0 0,0 1-1 0 0,6 4 44 0 0,-24-9 42 0 0,0 0 0 0 0,0 1 0 0 0,-1 0 0 0 0,1 1 0 0 0,-1 0 0 0 0,-1 0 0 0 0,1 0-1 0 0,1 3-41 0 0,-8-7 54 0 0,0-1 0 0 0,0 1 0 0 0,1-1 0 0 0,-1 1 0 0 0,-1-1 0 0 0,1 1-1 0 0,0 0 1 0 0,0-1 0 0 0,-1 1 0 0 0,1 0 0 0 0,-1 0 0 0 0,1-1-1 0 0,-1 1 1 0 0,0 0 0 0 0,1 0 0 0 0,-1 0 0 0 0,0 0 0 0 0,0-1-1 0 0,-1 2-53 0 0,1 0 72 0 0,-1 1 1 0 0,0-1-1 0 0,0 0 0 0 0,0 1 0 0 0,-1-1 0 0 0,1 0 0 0 0,-1 0 0 0 0,0 0 0 0 0,0 0 0 0 0,0 0-72 0 0,-7 9 192 0 0,-1 0 1 0 0,0-1 0 0 0,-1-1 0 0 0,-7 6-193 0 0,11-10 59 0 0,-17 15 74 0 0,-1-1 0 0 0,-1-1 0 0 0,0-2 0 0 0,-1 0 1 0 0,-1-2-1 0 0,-1-1 0 0 0,0-1 0 0 0,-10 2-133 0 0,29-12-502 0 0,0 0 1 0 0,-1-1 0 0 0,1 0 0 0 0,-1 0 0 0 0,-3-1 501 0 0,12-1-457 0 0,-1 0 1 0 0,1 0-1 0 0,-1 0 0 0 0,1 0 0 0 0,0 0 1 0 0,-1-1-1 0 0,1 1 0 0 0,-1-1 1 0 0,1 1-1 0 0,0-1 0 0 0,0 0 1 0 0,-1 0-1 0 0,1 0 0 0 0,0 0 1 0 0,0 0-1 0 0,0-1 0 0 0,0 1 0 0 0,0-1 1 0 0,0 1-1 0 0,0-1 0 0 0,1 0 1 0 0,-1 1-1 0 0,0-1 0 0 0,1 0 1 0 0,-1-2 456 0 0,-4-10-5823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49 248 3633 0 0,'-13'4'503'0'0,"-11"4"484"0"0,12-10 3296 0 0,20 1 833 0 0,17-5-3764 0 0,59-17-1008 0 0,1 3-1 0 0,2 5 1 0 0,10 1-344 0 0,39-6 253 0 0,53-16 430 0 0,72-28-683 0 0,-230 58 38 0 0,-24 5 4 0 0,1 0-1 0 0,-1-1 0 0 0,0 0 0 0 0,0 0 0 0 0,6-3-41 0 0,-42-9-4305 0 0,21 12 2899 0 0,5 1 607 0 0,0 1-1 0 0,-1-1 1 0 0,1-1 0 0 0,0 1-1 0 0,0 0 1 0 0,-1-1 0 0 0,1 1-1 0 0,0-1 1 0 0,-1-1 799 0 0,-4-6-5132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4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3897 0 0,'0'-1'165'0'0,"0"1"1"0"0,1-1 0 0 0,-1 1-1 0 0,0-1 1 0 0,0 0 0 0 0,1 1-1 0 0,-1-1 1 0 0,0 1 0 0 0,1-1-1 0 0,-1 1 1 0 0,1-1 0 0 0,-1 1-1 0 0,1 0 1 0 0,-1-1 0 0 0,1 1-1 0 0,-1-1 1 0 0,1 1 0 0 0,-1 0-1 0 0,1-1 1 0 0,-1 1 0 0 0,1 0-1 0 0,0 0 1 0 0,-1 0 0 0 0,1-1-1 0 0,-1 1 1 0 0,1 0 0 0 0,0 0-1 0 0,-1 0 1 0 0,1 0-1 0 0,0 0 1 0 0,-1 0 0 0 0,1 0-1 0 0,-1 0 1 0 0,1 0 0 0 0,0 1-166 0 0,32 2 2338 0 0,-19-1-1555 0 0,32-2 483 0 0,-34-1-1162 0 0,0 0 0 0 0,0 1 0 0 0,0 1 1 0 0,0 0-1 0 0,0 1 0 0 0,-1 0 0 0 0,1 0 0 0 0,0 2 0 0 0,-1-1-104 0 0,-9-2 23 0 0,-1 0-1 0 0,0 0 1 0 0,0 0-1 0 0,1 0 1 0 0,-1 0-1 0 0,0 0 1 0 0,0 0 0 0 0,0 1-1 0 0,0-1 1 0 0,0 0-1 0 0,-1 0 1 0 0,1 1-1 0 0,0-1 1 0 0,-1 1-1 0 0,1-1 1 0 0,-1 0-1 0 0,1 1 1 0 0,-1-1 0 0 0,1 1-1 0 0,-1-1 1 0 0,0 1-1 0 0,0 0 1 0 0,0-1-1 0 0,0 1 1 0 0,0-1-1 0 0,0 1 1 0 0,-1-1-1 0 0,1 1 1 0 0,0-1 0 0 0,-1 1-1 0 0,1-1-22 0 0,-3 9 200 0 0,0 0 0 0 0,0 0 0 0 0,-1-1 0 0 0,-1 3-200 0 0,3-6 72 0 0,-49 100 1535 0 0,-12 11-1607 0 0,-11 23-777 0 0,71-133 107 0 0,0-1 0 0 0,0 0 1 0 0,1 1-1 0 0,0 0 0 0 0,-1 4 670 0 0,2 20-5948 0 0,4-13-567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2307 7642 0 0,'0'0'53'0'0,"0"0"1"0"0,0 0 0 0 0,0 0 0 0 0,0 0 0 0 0,0 0 0 0 0,0 0-1 0 0,0 0 1 0 0,0-1 0 0 0,0 1 0 0 0,0 0 0 0 0,-1 0-1 0 0,1 0 1 0 0,0 0 0 0 0,0 0 0 0 0,0-1 0 0 0,0 1 0 0 0,0 0-1 0 0,0 0 1 0 0,0 0 0 0 0,0 0 0 0 0,0 0 0 0 0,0 0 0 0 0,0-1-1 0 0,0 1 1 0 0,1 0 0 0 0,-1 0 0 0 0,0 0 0 0 0,0 0-1 0 0,0 0 1 0 0,0 0 0 0 0,0-1 0 0 0,0 1 0 0 0,0 0 0 0 0,0 0-1 0 0,0 0 1 0 0,0 0 0 0 0,0 0 0 0 0,0 0 0 0 0,1 0 0 0 0,-1 0-1 0 0,0-1 1 0 0,0 1 0 0 0,0 0 0 0 0,0 0 0 0 0,0 0-1 0 0,0 0-53 0 0,11-8 832 0 0,19-10-941 0 0,-24 14 373 0 0,25-12 440 0 0,0 0 1 0 0,1 2-1 0 0,27-7-704 0 0,102-25 1834 0 0,5-1-972 0 0,-55 10-545 0 0,180-67 82 0 0,270-107-39 0 0,-292 113-149 0 0,365-118 422 0 0,-132 49-307 0 0,286-132 222 0 0,-47 2-503 0 0,-223 88 50 0 0,12-4-415 0 0,-76 41 137 0 0,-439 166 194 0 0,14-4-5 0 0,-1-2 1 0 0,24-13-7 0 0,0-1-245 0 0,-54 26-460 0 0,-9 0-11084 0 0,7-5 9810 0 0,5 0-1663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 4673 0 0,'11'-5'3230'0'0,"54"-11"-3170"0"0,-32 13 457 0 0,0 2 0 0 0,0 2-1 0 0,25 3-516 0 0,35 1 1396 0 0,-24-8-388 0 0,0-2 0 0 0,19-6-1008 0 0,61-14 613 0 0,-131 21-574 0 0,39-5 34 0 0,-53 9-84 0 0,-1 0 0 0 0,1 0 0 0 0,0 0 0 0 0,-1 0 0 0 0,1 0 0 0 0,-1 1 0 0 0,1 0 0 0 0,-1-1 0 0 0,1 1 0 0 0,-1 1 0 0 0,1-1 0 0 0,-1 0 0 0 0,2 2 11 0 0,-4-2 7 0 0,-1-1 0 0 0,1 1 0 0 0,-1 0 0 0 0,1-1 0 0 0,-1 1 0 0 0,1 0 0 0 0,-1 0 0 0 0,1 0 0 0 0,-1 0 0 0 0,0-1 0 0 0,1 1 0 0 0,-1 0 1 0 0,0 0-1 0 0,0 0 0 0 0,0 0 0 0 0,1 0 0 0 0,-1 0 0 0 0,0 0 0 0 0,0 0 0 0 0,-1 0 0 0 0,1 0 0 0 0,0 0 0 0 0,0-1 0 0 0,0 1 0 0 0,0 0 0 0 0,-1 0 0 0 0,1 0 0 0 0,-1 0 0 0 0,1 0 0 0 0,0 0 0 0 0,-1-1 0 0 0,1 1 1 0 0,-1 0-1 0 0,0 0-7 0 0,-22 30 495 0 0,20-28-451 0 0,-73 83 878 0 0,-46 56-440 0 0,93-105-426 0 0,1 2-1 0 0,-20 39-55 0 0,31-43 49 0 0,2 1 1 0 0,1 0 0 0 0,2 1 0 0 0,-1 11-50 0 0,-2 6 114 0 0,11-39-40 0 0,-2 0 0 0 0,1 0 0 0 0,-2-1 0 0 0,0 0 0 0 0,0 0 0 0 0,-2 0 0 0 0,0-1 0 0 0,0 0 0 0 0,-1-1 0 0 0,-1 0-74 0 0,3-2-82 0 0,1-5 1273 0 0,-4-12 162 0 0,10 7-1336 0 0,-6-5 132 0 0,0-1-1 0 0,1 0 0 0 0,-1-1 1 0 0,1 0-1 0 0,1 0 0 0 0,-1 0 1 0 0,1 0-1 0 0,0-1 0 0 0,1 0 1 0 0,0 0-1 0 0,-1-4-148 0 0,-9-21 121 0 0,3 0 0 0 0,-2-9-121 0 0,11 34 18 0 0,-54-164 294 0 0,38 124 157 0 0,-10-16-469 0 0,16 40 160 0 0,-1 0 1 0 0,-1 1-1 0 0,-4-5-160 0 0,10 18 48 0 0,0 0 0 0 0,-1 1 0 0 0,0-1 0 0 0,-1 2 0 0 0,0-1-1 0 0,0 1 1 0 0,-9-5-48 0 0,8 4-1893 0 0,9 5-6641 0 0,3 5 428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98 482 5649 0 0,'-14'5'3129'0'0,"14"-4"-3031"0"0,0-1 0 0 0,0 0 0 0 0,0 0 0 0 0,0 1 0 0 0,0-1-1 0 0,1 0 1 0 0,-1 1 0 0 0,0-1 0 0 0,0 0 0 0 0,1 0 0 0 0,-1 0-1 0 0,0 1 1 0 0,0-1 0 0 0,1 0 0 0 0,-1 0 0 0 0,0 0 0 0 0,0 1 0 0 0,1-1-1 0 0,-1 0 1 0 0,0 0 0 0 0,1 0 0 0 0,-1 0 0 0 0,0 0 0 0 0,1 0-1 0 0,-1 0 1 0 0,0 0 0 0 0,1 0 0 0 0,-1 0 0 0 0,0 0 0 0 0,1 0-1 0 0,-1 0 1 0 0,0 0-98 0 0,5 2 93 0 0,0-1 0 0 0,-1 1 0 0 0,1 0 0 0 0,-1 1 0 0 0,0-1 0 0 0,0 1 0 0 0,1 0 0 0 0,-2 0 0 0 0,3 2-93 0 0,34 36 288 0 0,-27-27-195 0 0,141 148 250 0 0,140 153-79 0 0,-206-214-140 0 0,-4 3 1 0 0,5 17-125 0 0,-105-147 40 0 0,2-1-1 0 0,1-1 1 0 0,2 0 0 0 0,0 0-1 0 0,2-1 1 0 0,1-1 0 0 0,1 1-1 0 0,1-3-39 0 0,-6-53 54 0 0,2-1 0 0 0,4-38-54 0 0,3 46-4 0 0,-4-217 30 0 0,9 189 34 0 0,13-81-60 0 0,-13 167-2 0 0,2 1 1 0 0,0-1 0 0 0,1 1-1 0 0,1 0 1 0 0,1 1 0 0 0,1-1-1 0 0,1-1 2 0 0,-9 20 24 0 0,0 0 0 0 0,0 0 0 0 0,0 0-1 0 0,0-1 1 0 0,0 1 0 0 0,0 0 0 0 0,0 0-1 0 0,0 0 1 0 0,0 0 0 0 0,0 0-1 0 0,1-1 1 0 0,-1 1 0 0 0,0 0 0 0 0,0 0-1 0 0,0 0 1 0 0,0 0 0 0 0,0 0 0 0 0,0 0-1 0 0,0 0 1 0 0,0-1 0 0 0,1 1-1 0 0,-1 0 1 0 0,0 0 0 0 0,0 0 0 0 0,0 0-1 0 0,0 0 1 0 0,0 0 0 0 0,1 0 0 0 0,-1 0-1 0 0,0 0 1 0 0,0 0 0 0 0,0 0-1 0 0,0 0 1 0 0,0 0 0 0 0,1 0 0 0 0,-1 0-1 0 0,0 0 1 0 0,0 0 0 0 0,0 0 0 0 0,0 0-1 0 0,0 0 1 0 0,1 0 0 0 0,-1 0-1 0 0,0 0 1 0 0,0 0 0 0 0,0 0 0 0 0,0 0-1 0 0,0 0 1 0 0,1 1 0 0 0,-1-1-24 0 0,1 9 1183 0 0,-5-1-852 0 0,0 1 0 0 0,0 0-1 0 0,-1-1 1 0 0,0 0 0 0 0,-1 0-1 0 0,1-1 1 0 0,-8 7-331 0 0,-50 49 946 0 0,52-53-698 0 0,-13 12-50 0 0,-1-2 0 0 0,0 0-1 0 0,-2-2 1 0 0,0 0 0 0 0,-1-2 0 0 0,0-2 0 0 0,-2 0 0 0 0,1-2-1 0 0,-8 1-197 0 0,-49 16 372 0 0,-38 20-372 0 0,93-35-506 0 0,2 1-1 0 0,0 2 0 0 0,1 1 0 0 0,0 1 1 0 0,-17 16 506 0 0,20-10-2746 0 0,24-24 2324 0 0,0 1 0 0 0,0-1 0 0 0,0 0 0 0 0,0 1 0 0 0,1-1 1 0 0,-1 1-1 0 0,0-1 0 0 0,1 1 0 0 0,-1-1 0 0 0,1 1 0 0 0,-1-1 0 0 0,1 1 0 0 0,0 0 1 0 0,-1-1-1 0 0,1 1 0 0 0,0 0 0 0 0,0-1 0 0 0,1 2 422 0 0,3 6-6805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64 5161 0 0,'0'-16'1028'0'0,"0"13"-405"0"0,0 0-1 0 0,1-1 1 0 0,-1 1 0 0 0,-1 0 0 0 0,1-1 0 0 0,0 1 0 0 0,-1 0 0 0 0,0-3-623 0 0,0 5 226 0 0,-1-1-1 0 0,1 1 1 0 0,0 0 0 0 0,0 0 0 0 0,-1 0 0 0 0,1 0 0 0 0,-1 0 0 0 0,1 0 0 0 0,-1 0 0 0 0,1 0 0 0 0,-1 1-1 0 0,1-1 1 0 0,-1 1 0 0 0,0-1 0 0 0,1 1 0 0 0,-1-1 0 0 0,0 1 0 0 0,0 0 0 0 0,1 0 0 0 0,-1 0-1 0 0,0 0-225 0 0,-4 0 207 0 0,0-1 0 0 0,0 2 0 0 0,0-1 0 0 0,0 1 0 0 0,-5 1-207 0 0,2 1 100 0 0,1-1 0 0 0,0 2 0 0 0,0-1-1 0 0,0 1 1 0 0,0 1 0 0 0,0-1 0 0 0,1 1 0 0 0,0 0-1 0 0,0 1 1 0 0,0 0 0 0 0,-1 1-100 0 0,-2 4 76 0 0,0 0 0 0 0,1 1 0 0 0,1 0 1 0 0,-1 1-1 0 0,2 0 0 0 0,-4 7-76 0 0,-3 13 69 0 0,1 1 1 0 0,2 0-1 0 0,1 1 1 0 0,1 0-1 0 0,1 8-69 0 0,-1 7 101 0 0,3 0 1 0 0,0 22-102 0 0,5-54 15 0 0,1-1 1 0 0,1 1-1 0 0,1 0 1 0 0,0 0-1 0 0,1-1 1 0 0,1 1-1 0 0,1-1 1 0 0,4 11-16 0 0,-6-22-9 0 0,0 0 0 0 0,0 0 1 0 0,1 0-1 0 0,-1-1 0 0 0,1 1 1 0 0,0-1-1 0 0,1 0 0 0 0,-1 0 1 0 0,1 0-1 0 0,0-1 0 0 0,0 1 1 0 0,1-1-1 0 0,-1 0 0 0 0,3 0 9 0 0,1 1 6 0 0,0-1 0 0 0,0 0 0 0 0,0-1 0 0 0,0 0 0 0 0,1-1 0 0 0,0 1 0 0 0,-1-2 0 0 0,1 0 0 0 0,3 0-6 0 0,14 0 69 0 0,0-2 1 0 0,0-1 0 0 0,0-2-1 0 0,0 0 1 0 0,0-2-1 0 0,16-5-69 0 0,21-8 489 0 0,48-22-489 0 0,-79 27 96 0 0,-1-2 1 0 0,-1 0-1 0 0,-1-2 1 0 0,7-7-97 0 0,-31 21-48 0 0,0-1 1 0 0,0 1-1 0 0,0-1 0 0 0,-1-1 1 0 0,0 1-1 0 0,0-1 0 0 0,0 1 1 0 0,1-4 47 0 0,-5 7-89 0 0,0 0 1 0 0,0 0-1 0 0,0 0 1 0 0,0-1-1 0 0,-1 1 1 0 0,1 0-1 0 0,0-1 1 0 0,-1 1-1 0 0,0-1 1 0 0,0 1-1 0 0,0 0 1 0 0,0-1-1 0 0,0 1 1 0 0,0-1-1 0 0,0 1 1 0 0,-1 0-1 0 0,1-1 1 0 0,-1 1-1 0 0,0 0 1 0 0,1-1 0 0 0,-1 1-1 0 0,0 0 1 0 0,-1 0-1 0 0,1 0 1 0 0,0 0-1 0 0,-2-2 89 0 0,-7-9-2090 0 0,-1 1 0 0 0,0 0-1 0 0,0 1 1 0 0,-4-2 2090 0 0,3 2-2037 0 0,-8-6-3966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35 270 10922 0 0,'-30'2'3397'0'0,"26"-3"-1756"0"0,21-2-1212 0 0,25 0 232 0 0,0 1 0 0 0,33 4-661 0 0,14-1 227 0 0,-50-2-222 0 0,0-3 0 0 0,0-1 0 0 0,-1-2 0 0 0,1-1 0 0 0,-2-2 0 0 0,1-2-1 0 0,-1-1 1 0 0,-1-2 0 0 0,-1-2 0 0 0,0-1 0 0 0,17-13-5 0 0,-43 25-627 0 0,1-1 1 0 0,-2 0-1 0 0,1-1 1 0 0,-1 1-1 0 0,1-3 627 0 0,-6 6-777 0 0,1 0 0 0 0,-1 0 0 0 0,0-1 0 0 0,0 1 0 0 0,-1-1-1 0 0,1 0 1 0 0,-1 0 0 0 0,0 0 0 0 0,0 0 0 0 0,-1 0 0 0 0,1-4 777 0 0,1-11-5535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9:5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7290 0 0,'-3'3'320'0'0,"0"0"0"0"0,0 0 0 0 0,1 0 0 0 0,-1 1 0 0 0,1-1 0 0 0,0 0 0 0 0,0 1 0 0 0,0 0-1 0 0,0-1 1 0 0,0 1 0 0 0,1 0 0 0 0,0 0 0 0 0,0 0 0 0 0,0 0 0 0 0,0 0 0 0 0,0 0 0 0 0,1 0 0 0 0,0 0 0 0 0,0 1 0 0 0,0 0-320 0 0,1 1 313 0 0,1 0 1 0 0,-1 0-1 0 0,1 0 0 0 0,1 0 0 0 0,-1 0 0 0 0,1 0 0 0 0,0 0 0 0 0,0-1 0 0 0,1 1 0 0 0,-1-1 0 0 0,1 0 0 0 0,4 4-313 0 0,-2-2 239 0 0,18 19 524 0 0,-2 1-1 0 0,-1 1 1 0 0,11 21-763 0 0,-27-39 97 0 0,0 0 0 0 0,0 0-1 0 0,-1 0 1 0 0,0 1 0 0 0,-1 0-1 0 0,0 0 1 0 0,-1-1 0 0 0,0 2-1 0 0,-1-1 1 0 0,0 0 0 0 0,0 0-1 0 0,-1 0 1 0 0,-2 7-97 0 0,-6 31-573 0 0,-3 0 1 0 0,-2-1 0 0 0,-17 45 572 0 0,7-27-3670 0 0,22-60 2674 0 0,-4 5-644 0 0,-2-5-3339 0 0,2 0-1993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19332 0 0,'0'-1'39'0'0,"0"0"0"0"0,0 1 0 0 0,0-1 0 0 0,0 0 0 0 0,0 0 0 0 0,1 1 0 0 0,-1-1 0 0 0,0 0 0 0 0,1 0 0 0 0,-1 1 0 0 0,0-1-1 0 0,1 1 1 0 0,-1-1 0 0 0,0 0 0 0 0,1 1 0 0 0,-1-1 0 0 0,1 1 0 0 0,-1-1 0 0 0,1 1 0 0 0,0-1 0 0 0,-1 1 0 0 0,1-1 0 0 0,0 1 0 0 0,-1-1 0 0 0,1 1 0 0 0,0 0 0 0 0,-1 0 0 0 0,1-1-39 0 0,0 1 6 0 0,0 1 1 0 0,0-1 0 0 0,0 0 0 0 0,0 1 0 0 0,0-1-1 0 0,0 0 1 0 0,0 1 0 0 0,0-1 0 0 0,0 1 0 0 0,0 0-1 0 0,0-1 1 0 0,0 1 0 0 0,-1-1 0 0 0,1 1 0 0 0,0 0-1 0 0,0 0 1 0 0,0 0-7 0 0,5 7-132 0 0,0 1 1 0 0,0 0-1 0 0,4 8 132 0 0,-8-13 80 0 0,4 6-110 0 0,-1 1-1 0 0,-1 1 1 0 0,0-1-1 0 0,0 1 1 0 0,-1-1-1 0 0,0 1 1 0 0,-1 0-1 0 0,-1 4 31 0 0,2 24 56 0 0,-2 35-56 0 0,-1-26 12 0 0,-4 304 102 0 0,1-229-23 0 0,1-41 80 0 0,-8 44-171 0 0,11-153-450 0 0,-1-8 265 0 0,2 0 1 0 0,5-25 184 0 0,-5 46-12 0 0,2 0-1 0 0,-1-1 1 0 0,2 1-1 0 0,0 0 0 0 0,0 1 1 0 0,3-4 12 0 0,-6 12-3 0 0,1 0 0 0 0,-1 1 0 0 0,1-1 0 0 0,0 0-1 0 0,0 1 1 0 0,0-1 0 0 0,1 1 0 0 0,-1 0 0 0 0,1 0 0 0 0,0 1 0 0 0,0-1 0 0 0,0 1 0 0 0,0-1-1 0 0,0 1 1 0 0,0 1 0 0 0,0-1 0 0 0,1 0 0 0 0,-1 1 0 0 0,1 0 0 0 0,1 0 3 0 0,4 0-15 0 0,1 0 1 0 0,0 1-1 0 0,-1 1 1 0 0,1-1-1 0 0,-1 2 1 0 0,1 0-1 0 0,-1 0 1 0 0,0 0-1 0 0,0 1 1 0 0,9 5 14 0 0,-6-3-1 0 0,0 1 0 0 0,-1 1 0 0 0,0 0 0 0 0,0 0 0 0 0,-1 1 1 0 0,0 1-1 0 0,0 0 0 0 0,0 1 1 0 0,-9-8 33 0 0,0 0-1 0 0,0 1 1 0 0,0-1 0 0 0,-1 0 0 0 0,1 0 0 0 0,-1 1-1 0 0,1-1 1 0 0,-1 1 0 0 0,0-1 0 0 0,0 1 0 0 0,0 0-1 0 0,0 0 1 0 0,-1-1 0 0 0,1 1 0 0 0,-1 0 0 0 0,0 0 0 0 0,1 1-33 0 0,-2 0 123 0 0,1 1 1 0 0,-1-1 0 0 0,1 1-1 0 0,-1-1 1 0 0,-1 0 0 0 0,1 1 0 0 0,-1-1-1 0 0,1 0 1 0 0,-1 0 0 0 0,-2 2-124 0 0,-6 9 381 0 0,0 0 0 0 0,-1-1 0 0 0,-1-1 0 0 0,0 0 0 0 0,-3 2-381 0 0,11-11 3 0 0,-15 14 230 0 0,0-1 0 0 0,0 0 1 0 0,-8 3-234 0 0,16-13-422 0 0,0-1 1 0 0,0 1 0 0 0,0-2 0 0 0,-1 0 0 0 0,0 0 0 0 0,0-1 0 0 0,-8 2 421 0 0,18-6-501 0 0,-1 1 0 0 0,1-1 0 0 0,-1 1 1 0 0,1-1-1 0 0,0 0 0 0 0,-1 0 0 0 0,1 0 1 0 0,-1 0-1 0 0,1-1 0 0 0,-1 1 0 0 0,1-1 0 0 0,-1 1 1 0 0,1-1-1 0 0,0 0 0 0 0,-1 0 0 0 0,-1-1 501 0 0,-16-10-8300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66 4353 0 0,'-5'-6'565'0'0,"-14"-17"1548"0"0,18 23-1894 0 0,0-1-1 0 0,1 0 1 0 0,-1 0-1 0 0,0 1 0 0 0,0-1 1 0 0,0 0-1 0 0,0 1 0 0 0,0-1 1 0 0,0 1-1 0 0,0-1 1 0 0,0 1-1 0 0,0 0 0 0 0,0-1 1 0 0,0 1-1 0 0,0 0 1 0 0,0 0-1 0 0,0 0 0 0 0,0 0 1 0 0,0-1-1 0 0,0 1 0 0 0,0 1 1 0 0,-1-1-219 0 0,1 0 74 0 0,1 1 0 0 0,-1-1 0 0 0,1 1 1 0 0,-1-1-1 0 0,1 1 0 0 0,-1-1 0 0 0,1 1 0 0 0,-1-1 1 0 0,1 1-1 0 0,0 0 0 0 0,-1-1 0 0 0,1 1 0 0 0,0 0 0 0 0,0-1 1 0 0,-1 1-1 0 0,1 0 0 0 0,0 0 0 0 0,0-1 0 0 0,0 1 1 0 0,0 0-1 0 0,0-1 0 0 0,0 1 0 0 0,0 0 0 0 0,0 0-74 0 0,1 23 58 0 0,0-17 130 0 0,0 276 1177 0 0,-22 133-1365 0 0,12-255 55 0 0,7-135-52 0 0,-14 278-85 0 0,15 50 82 0 0,1-346-2 0 0,0-3-4 0 0,0 1 0 0 0,0-1 0 0 0,0 1 1 0 0,1-1-1 0 0,-1 0 0 0 0,2 1 0 0 0,-1-1 0 0 0,0 0 0 0 0,1 0 0 0 0,0 0 1 0 0,1 1 5 0 0,-3-5-1 0 0,1-1 0 0 0,0 0 0 0 0,-1 0 1 0 0,1 1-1 0 0,0-1 0 0 0,-1 0 0 0 0,1 0 1 0 0,0 0-1 0 0,-1 0 0 0 0,1 0 0 0 0,0 0 1 0 0,-1 0-1 0 0,1 0 0 0 0,0 0 0 0 0,-1 0 1 0 0,1 0-1 0 0,0 0 0 0 0,-1-1 0 0 0,1 1 1 0 0,0 0-1 0 0,-1 0 0 0 0,1-1 0 0 0,0 1 1 0 0,-1 0-1 0 0,1-1 0 0 0,-1 1 0 0 0,1-1 1 0 0,-1 1-1 0 0,1-1 0 0 0,-1 1 0 0 0,1-1 1 0 0,-1 1-1 0 0,1-1 0 0 0,-1 1 0 0 0,0-1 1 0 0,1 1-1 0 0,-1-1 1 0 0,18-26 31 0 0,-17 26-33 0 0,40-69 180 0 0,-11 16-31 0 0,3 1 0 0 0,33-39-147 0 0,-53 76 6 0 0,1 1 0 0 0,0 0 0 0 0,1 1-1 0 0,1 1 1 0 0,0 0 0 0 0,0 1 0 0 0,1 1 0 0 0,1 1 0 0 0,0 0 0 0 0,14-5-6 0 0,41-9 25 0 0,0 2 1 0 0,2 4 0 0 0,9 1-26 0 0,86-20-96 0 0,-112 21 58 0 0,3-1 492 0 0,39-4-454 0 0,-91 19 169 0 0,-5 2 793 0 0,-6-1 340 0 0,-20-9-175 0 0,-5-12-950 0 0,1-1 0 0 0,1-1 0 0 0,-15-19-177 0 0,-11-11 150 0 0,-286-309 249 0 0,153 158-279 0 0,128 146-3 0 0,-47-37-117 0 0,70 69-53 0 0,0 1 0 0 0,-2 2-1 0 0,-1 2 1 0 0,-10-4 53 0 0,-25-17-836 0 0,91 43-11218 0 0,-7-1 5638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8146 0 0,'-3'1'163'0'0,"0"-1"0"0"0,1 0 0 0 0,-1 1 0 0 0,0-1 1 0 0,1 1-1 0 0,-1 0 0 0 0,0 0 0 0 0,1 0 0 0 0,-1 0 0 0 0,1 0 1 0 0,-1 1-1 0 0,1-1 0 0 0,0 1 0 0 0,0 0 0 0 0,0-1 0 0 0,0 1 1 0 0,0 0-1 0 0,0 0 0 0 0,0 0 0 0 0,0 1 0 0 0,1-1 1 0 0,-1 0-1 0 0,0 2-163 0 0,-1 4 73 0 0,0 0 1 0 0,1 0-1 0 0,0 1 1 0 0,0-1-1 0 0,1 1 0 0 0,-1 7-73 0 0,1-4 57 0 0,-12 120 70 0 0,6 0 0 0 0,6 8-127 0 0,18 265-6 0 0,-11-329-50 0 0,9 35 56 0 0,-9-75 28 0 0,3-1 0 0 0,1 0 0 0 0,1 0 0 0 0,4 4-28 0 0,-6-19 87 0 0,-8-16 433 0 0,-7-15-186 0 0,3 6-336 0 0,-11-16-38 0 0,0-1 0 0 0,-1 2 0 0 0,-1 0 1 0 0,-1 1-1 0 0,-1 0 0 0 0,-1 2 0 0 0,0 0 0 0 0,-8-4 40 0 0,15 12 235 0 0,-1 0-1 0 0,0 1 1 0 0,0 1 0 0 0,-1 1-1 0 0,1-1 1 0 0,-1 2-1 0 0,-1 0 1 0 0,-9-2-235 0 0,16 6 99 0 0,1 0 0 0 0,-1 0 0 0 0,1 1-1 0 0,-1 0 1 0 0,1 0 0 0 0,-1 0 0 0 0,1 1 0 0 0,-1 0 0 0 0,1 1 0 0 0,0 0 0 0 0,-1 0 0 0 0,1 0-1 0 0,0 1 1 0 0,0 0 0 0 0,1 1 0 0 0,-1-1 0 0 0,1 1 0 0 0,-2 2-99 0 0,-5 3 112 0 0,0 1 0 0 0,1 0 0 0 0,-9 10-112 0 0,19-18 33 0 0,-1 0-1 0 0,1 1 1 0 0,0-1 0 0 0,0 1-1 0 0,0 0 1 0 0,0-1-1 0 0,1 1 1 0 0,-1 0-1 0 0,1 0 1 0 0,-1 0-1 0 0,1 0 1 0 0,0 1-1 0 0,0-1 1 0 0,1 0-1 0 0,-1 0 1 0 0,0 1-1 0 0,1-1 1 0 0,0 0-1 0 0,0 1 1 0 0,0 2-33 0 0,1-3 38 0 0,1-1 1 0 0,-1 1-1 0 0,0-1 0 0 0,1 1 1 0 0,-1-1-1 0 0,1 0 0 0 0,0 0 1 0 0,0 0-1 0 0,0 0 0 0 0,0 0 1 0 0,0 0-1 0 0,0-1 0 0 0,0 1 1 0 0,0 0-1 0 0,1-1 0 0 0,-1 0 1 0 0,1 0-1 0 0,-1 1 0 0 0,1-2 1 0 0,0 1-1 0 0,-1 0 0 0 0,1 0 1 0 0,0-1-1 0 0,0 1-38 0 0,10 1 153 0 0,0 0-1 0 0,1 0 1 0 0,-1-2 0 0 0,5 1-153 0 0,3-2 134 0 0,-1-1 0 0 0,0 0 0 0 0,1-2 0 0 0,-1 0-1 0 0,-1-1 1 0 0,1-1 0 0 0,1-2-134 0 0,22-10-216 0 0,0-1 0 0 0,21-15 216 0 0,-56 29-429 0 0,-1 0 1 0 0,1 0-1 0 0,-1 0 0 0 0,-1-1 0 0 0,1 0 0 0 0,-1 0 0 0 0,0-1 0 0 0,1-1 429 0 0,-3 4-671 0 0,-1 0 0 0 0,-1 0-1 0 0,1-1 1 0 0,-1 1 0 0 0,0-1 0 0 0,0 1-1 0 0,0-1 1 0 0,0 0 0 0 0,-1 0-1 0 0,0 0 1 0 0,0 0 0 0 0,0 0 0 0 0,-1 0-1 0 0,0 0 1 0 0,0-1 671 0 0,-1-12-5716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6 313 10482 0 0,'0'-1'157'0'0,"-1"1"0"0"0,1 0 0 0 0,0 0 0 0 0,-1 0 0 0 0,1-1 0 0 0,0 1 0 0 0,0 0 0 0 0,-1 0 0 0 0,1-1 0 0 0,0 1 0 0 0,0 0 0 0 0,-1 0 0 0 0,1-1 0 0 0,0 1 0 0 0,0 0 0 0 0,0-1 0 0 0,0 1-1 0 0,-1 0 1 0 0,1-1 0 0 0,0 1 0 0 0,0 0 0 0 0,0-1 0 0 0,0 1 0 0 0,0 0 0 0 0,0-1 0 0 0,0 1 0 0 0,0 0 0 0 0,0-1 0 0 0,0 1 0 0 0,0-1 0 0 0,0 1 0 0 0,0 0 0 0 0,0-1 0 0 0,0 1 0 0 0,1 0 0 0 0,-1-1-157 0 0,13-8 2063 0 0,32-4-2091 0 0,-34 10 611 0 0,59-12-256 0 0,0 3 0 0 0,1 3 1 0 0,33 2-328 0 0,93-13 115 0 0,-148 13-175 0 0,0-3-1 0 0,40-13 61 0 0,-68 16-630 0 0,-1-1 0 0 0,0-1 0 0 0,8-6 630 0 0,-16 8-987 0 0,-1 0 0 0 0,-1 0 1 0 0,1-1-1 0 0,-1-1 1 0 0,-1 1-1 0 0,2-3 987 0 0,-9 8-414 0 0,0 1 0 0 0,0-1 0 0 0,0 0 0 0 0,0 0 0 0 0,-1 0 0 0 0,1 0 1 0 0,-1 0-1 0 0,0 0 0 0 0,0-1 0 0 0,0 1 0 0 0,0 0 0 0 0,-1-1 0 0 0,1 1 0 0 0,-1 0 0 0 0,0-3 414 0 0,3-19-5700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5785 0 0,'-19'10'2930'0'0,"20"-7"-1512"0"0,12-6-949 0 0,42-17 1568 0 0,-33 11-1406 0 0,1 1 1 0 0,0 1 0 0 0,0 0-1 0 0,0 2 1 0 0,0 1 0 0 0,25-1-632 0 0,-45 4 96 0 0,0 1 1 0 0,0 0-1 0 0,0 0 1 0 0,0 1-1 0 0,0-1 0 0 0,0 1 1 0 0,0 0-1 0 0,-1-1 1 0 0,1 1-1 0 0,0 0 1 0 0,0 1-1 0 0,0-1 1 0 0,-1 0-1 0 0,1 1 0 0 0,-1 0 1 0 0,1-1-1 0 0,0 2-96 0 0,-2-1 77 0 0,1 0 1 0 0,-1 0-1 0 0,0 0 0 0 0,0 0 0 0 0,0 0 0 0 0,0 0 0 0 0,0 1 0 0 0,0-1 1 0 0,-1 0-1 0 0,1 1 0 0 0,-1-1 0 0 0,1 0 0 0 0,-1 1 0 0 0,0-1 0 0 0,0 1 0 0 0,0-1 1 0 0,0 0-1 0 0,-1 1 0 0 0,1-1 0 0 0,-1 1 0 0 0,0 1-77 0 0,-14 50 712 0 0,-2 0-1 0 0,-2-1 0 0 0,-20 35-711 0 0,23-50 91 0 0,-70 135 127 0 0,-3 10-3009 0 0,86-178 2129 0 0,-7 22-1007 0 0,9-25 1215 0 0,1-1 0 0 0,-1 0 0 0 0,1 1 0 0 0,-1-1 1 0 0,1 0-1 0 0,0 1 0 0 0,0-1 0 0 0,0 0 0 0 0,0 1 0 0 0,0-1 1 0 0,0 0-1 0 0,0 1 0 0 0,0-1 0 0 0,0 0 0 0 0,1 1 0 0 0,-1-1 454 0 0,6 2-7186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353 101 11082 0 0,'-11'-101'4885'0'0,"11"123"-4872"0"0,-1 1-1 0 0,-1-1 0 0 0,0 0 0 0 0,-2 0 1 0 0,-1 0-13 0 0,-4 23 37 0 0,-59 382 161 0 0,-97 544 194 0 0,154-916-313 0 0,-4 0 0 0 0,-1-1 0 0 0,-3 0 0 0 0,-5 7-79 0 0,36-111 1712 0 0,6-26-1889 0 0,12-10 28 0 0,4 2 0 0 0,3 0 0 0 0,49-76 149 0 0,-75 141-27 0 0,1-1 0 0 0,1 2 0 0 0,0 0 0 0 0,2 1 0 0 0,0 0 1 0 0,1 1-1 0 0,5-3 27 0 0,-8 9-23 0 0,-1 0 1 0 0,2 1 0 0 0,-1 1 0 0 0,2 0-1 0 0,-1 1 1 0 0,1 1 0 0 0,-1 0 0 0 0,2 1-1 0 0,-1 1 1 0 0,11-2 22 0 0,-6 2-34 0 0,0 1-1 0 0,0 1 1 0 0,1 1-1 0 0,-1 1 1 0 0,1 1-1 0 0,7 1 35 0 0,-18 0-17 0 0,-1-1-1 0 0,1 1 1 0 0,-1 0-1 0 0,0 1 0 0 0,0 0 1 0 0,0 1-1 0 0,0 0 0 0 0,0 0 1 0 0,-1 1-1 0 0,1 0 1 0 0,-1 1-1 0 0,-1-1 0 0 0,1 1 1 0 0,2 4 17 0 0,-6-5-3 0 0,0 0 1 0 0,0 0 0 0 0,-1 1-1 0 0,0 0 1 0 0,0 0 0 0 0,0-1-1 0 0,-1 2 1 0 0,0-1 0 0 0,0 0-1 0 0,-1 0 1 0 0,1 1 0 0 0,-2-1-1 0 0,1 0 1 0 0,0 1 0 0 0,-1-1 0 0 0,0 1-1 0 0,-1 0 3 0 0,-1 15 95 0 0,0 0 0 0 0,-2 0 0 0 0,-1 0 0 0 0,-3 8-95 0 0,2-9 72 0 0,-1-1 1 0 0,-1 0 0 0 0,-1 0 0 0 0,0-1-1 0 0,-2 0 1 0 0,0-1 0 0 0,-1 0-1 0 0,-1 0 1 0 0,-1-2 0 0 0,0 0 0 0 0,-1 0-1 0 0,-1-1 1 0 0,0-1 0 0 0,-1-1-1 0 0,-1 0 1 0 0,0-1 0 0 0,0-1 0 0 0,-1-1-1 0 0,-1 0 1 0 0,0-2 0 0 0,-10 3-73 0 0,-4-1 23 0 0,-1-2 0 0 0,1-1 0 0 0,-1-2 1 0 0,0-2-1 0 0,0-1 0 0 0,-1-1 0 0 0,1-2 0 0 0,0-2 1 0 0,0-1-1 0 0,-12-4-23 0 0,41 7-116 0 0,0 0 1 0 0,0-1-1 0 0,0 0 1 0 0,0 0-1 0 0,0-1 1 0 0,1 0-1 0 0,-5-2 116 0 0,9 4-143 0 0,0 0-1 0 0,0 0 1 0 0,0 0 0 0 0,0 0-1 0 0,0 0 1 0 0,0 0 0 0 0,0 0 0 0 0,0 0-1 0 0,0 0 1 0 0,1 0 0 0 0,-1 0-1 0 0,0-1 1 0 0,1 1 0 0 0,-1 0-1 0 0,1 0 1 0 0,-1-1 0 0 0,1 1-1 0 0,0 0 1 0 0,0-1 0 0 0,-1 1-1 0 0,1-1 1 0 0,0 1 0 0 0,0 0 0 0 0,0-1-1 0 0,1 1 1 0 0,-1 0 0 0 0,0-1-1 0 0,0 1 1 0 0,1 0 0 0 0,-1-1-1 0 0,1 1 1 0 0,-1 0 0 0 0,1 0-1 0 0,0-1 1 0 0,-1 1 0 0 0,1 0-1 0 0,0 0 1 0 0,0 0 143 0 0,4-7-1402 0 0,1 1 0 0 0,0-1 0 0 0,0 2-1 0 0,1-1 1 0 0,6-5 1402 0 0,21-15-6021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15403 0 0,'-1'0'58'0'0,"1"0"-1"0"0,-1 0 0 0 0,1 0 0 0 0,-1 0 0 0 0,0 0 1 0 0,1 0-1 0 0,-1 0 0 0 0,1 1 0 0 0,-1-1 0 0 0,1 0 1 0 0,-1 0-1 0 0,0 0 0 0 0,1 1 0 0 0,-1-1 1 0 0,1 0-1 0 0,-1 0 0 0 0,1 1 0 0 0,-1-1 0 0 0,1 0 1 0 0,-1 1-1 0 0,1-1 0 0 0,-1 1 0 0 0,1-1 0 0 0,0 1 1 0 0,-1-1-1 0 0,1 1 0 0 0,0-1 0 0 0,-1 1 1 0 0,1 0-58 0 0,-9 19 147 0 0,8-17-33 0 0,-18 61 1330 0 0,-1 12-1444 0 0,-6 24 664 0 0,-6 9-235 0 0,-114 402 430 0 0,25 5-236 0 0,44-45 243 0 0,65-346-580 0 0,5 0 0 0 0,7 101-286 0 0,3-182 12 0 0,1 1 1 0 0,3-1-1 0 0,1-1 1 0 0,5 9-13 0 0,-8-32-191 0 0,2-1 1 0 0,0 0-1 0 0,1-1 1 0 0,1 0-1 0 0,0 0 1 0 0,1-1-1 0 0,2 0 1 0 0,-1 0-1 0 0,2-2 1 0 0,4 5 190 0 0,-12-14-372 0 0,1-1 0 0 0,0 0 0 0 0,0 0 0 0 0,0-1-1 0 0,0 0 1 0 0,1 0 0 0 0,0 0 0 0 0,0-1 0 0 0,0 0 0 0 0,2 1 372 0 0,-7-4-305 0 0,0 1 0 0 0,0-1 0 0 0,0 1 0 0 0,0-1 0 0 0,0 0 0 0 0,0 1 0 0 0,0-1 0 0 0,1 0 0 0 0,-1-1 0 0 0,0 1 0 0 0,0 0 0 0 0,0-1 0 0 0,0 1 0 0 0,0-1 0 0 0,0 1 0 0 0,0-1 0 0 0,0 0 0 0 0,0 0 0 0 0,0 0 0 0 0,0 0 0 0 0,0 0 0 0 0,-1 0 0 0 0,1-1 0 0 0,0 1 0 0 0,-1-1 0 0 0,1 1 0 0 0,-1-1 0 0 0,0 1 0 0 0,1-1 0 0 0,-1 0 0 0 0,0 0 0 0 0,0 0 0 0 0,0 0 0 0 0,0 0 0 0 0,0 1 0 0 0,-1-2 0 0 0,1 0 305 0 0,8-24-5912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13691 0 0,'-1'1'74'0'0,"-1"0"0"0"0,1 0 0 0 0,0 0 0 0 0,0 0 0 0 0,0 0 0 0 0,0 0 0 0 0,0 0 0 0 0,0 0 0 0 0,0 1 0 0 0,0-1 0 0 0,1 0 0 0 0,-1 1 0 0 0,1-1 0 0 0,-1 0 0 0 0,0 2-74 0 0,-1 2 145 0 0,-27 42 378 0 0,-2-2 0 0 0,-3 0 1 0 0,-8 5-524 0 0,14-14 177 0 0,-52 60 313 0 0,-40 52 197 0 0,92-110-289 0 0,1 2 1 0 0,-20 40-399 0 0,42-70 77 0 0,1 1 0 0 0,0-1 0 0 0,0 1 0 0 0,1-1 0 0 0,0 1 0 0 0,1 0-1 0 0,0 0 1 0 0,0 0 0 0 0,2 1 0 0 0,-1-1 0 0 0,1 0 0 0 0,1 0 0 0 0,1 7-77 0 0,0-10 52 0 0,-1 1-1 0 0,2-1 1 0 0,0 1-1 0 0,0-1 1 0 0,0 0-1 0 0,1 0 1 0 0,0 0-1 0 0,0-1 1 0 0,1 0-1 0 0,0 1 1 0 0,1-1-1 0 0,-1-1 1 0 0,1 1 0 0 0,1-1-1 0 0,-1 0 1 0 0,1-1-1 0 0,3 3-51 0 0,0-1 48 0 0,0-1 0 0 0,1 0 0 0 0,-1-1-1 0 0,1 0 1 0 0,0 0 0 0 0,1-1 0 0 0,-1-1 0 0 0,1 0 0 0 0,-1-1-1 0 0,1 0 1 0 0,0 0 0 0 0,6-1-48 0 0,-1-1-12 0 0,1-1 1 0 0,-1-1-1 0 0,0 0 0 0 0,0-1 0 0 0,0-1 1 0 0,0 0-1 0 0,-1-2 0 0 0,3-1 12 0 0,25-13-713 0 0,-1-2 0 0 0,-1-1 0 0 0,-2-3 0 0 0,0-1 0 0 0,27-25 713 0 0,86-75-7871 0 0,-119 97 4595 0 0,4-2-3027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1 6209 0 0,'-15'4'491'0'0,"0"2"-1"0"0,0 0 1 0 0,0 1-1 0 0,1 1 1 0 0,0 0-1 0 0,1 1 0 0 0,-7 5-490 0 0,-22 19 1428 0 0,-20 22-1428 0 0,47-41 251 0 0,-64 61 851 0 0,4 4 0 0 0,3 2 1 0 0,4 4-1 0 0,-27 48-1102 0 0,23-20 734 0 0,5 3 0 0 0,6 2 0 0 0,-20 61-734 0 0,11-5 329 0 0,9 2-1 0 0,7 3 1 0 0,4 18-329 0 0,21-55-52 0 0,6 1-1 0 0,7 1 1 0 0,5 0-1 0 0,7 41 53 0 0,5-127-94 0 0,2 0 0 0 0,3-1 0 0 0,2 1 0 0 0,2-1-1 0 0,4-1 1 0 0,13 38 94 0 0,-16-67-108 0 0,0 0-1 0 0,2-1 0 0 0,1-1 0 0 0,0 0 0 0 0,2-1 0 0 0,10 12 109 0 0,-11-19-150 0 0,0 0 0 0 0,1-1-1 0 0,1-1 1 0 0,0-1 0 0 0,1 0-1 0 0,1-1 1 0 0,0-1-1 0 0,18 8 151 0 0,-13-9-315 0 0,1-1 0 0 0,1-1 0 0 0,-1-1 0 0 0,1-1 0 0 0,1-2 0 0 0,-1 0-1 0 0,1-2 1 0 0,11 0 315 0 0,19-2-2263 0 0,1-3 0 0 0,-1-2 0 0 0,25-6 2263 0 0,38-9-6601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12819 0 0,'40'193'1748'0'0,"-9"1"1"0"0,-8 5-1749 0 0,18 393 395 0 0,-15-181 204 0 0,-22-359-568 0 0,25 424 1277 0 0,-28-355-531 0 0,-6 0 1 0 0,-17 111-778 0 0,5-135-387 0 0,-3 0 0 0 0,-4-1 0 0 0,-5-2 0 0 0,-4-1 0 0 0,-4-1 0 0 0,-27 46 387 0 0,52-115-1034 0 0,0 0-1 0 0,-2-1 0 0 0,0-1 0 0 0,-1 0 0 0 0,-2 0 0 0 0,0-2 0 0 0,-19 18 1035 0 0,32-34-475 0 0,0 0 0 0 0,0 0 0 0 0,0-1 0 0 0,0 1 0 0 0,-1-1 0 0 0,1 0 0 0 0,-1 0 0 0 0,1-1 1 0 0,-1 1-1 0 0,1-1 0 0 0,-1 0 0 0 0,0 0 0 0 0,-2 0 475 0 0,-20-2-4456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29 9442 0 0,'-2'-4'674'0'0,"-1"0"0"0"0,0 1 1 0 0,-1 0-1 0 0,1-1 0 0 0,0 1 0 0 0,-3-1-674 0 0,6 4 25 0 0,-1-1-1 0 0,0 1 1 0 0,1-1-1 0 0,-1 1 0 0 0,0 0 1 0 0,0 0-1 0 0,1-1 1 0 0,-1 1-1 0 0,0 0 1 0 0,0 0-1 0 0,1 0 1 0 0,-1 0-1 0 0,0-1 1 0 0,0 1-1 0 0,0 0 0 0 0,1 1 1 0 0,-1-1-1 0 0,0 0 1 0 0,0 0-1 0 0,1 0 1 0 0,-1 0-1 0 0,0 1 1 0 0,0-1-1 0 0,1 0 1 0 0,-1 0-1 0 0,0 1 0 0 0,1-1 1 0 0,-1 1-1 0 0,0-1 1 0 0,1 1-1 0 0,-1-1 1 0 0,1 1-1 0 0,-1-1 1 0 0,1 1-1 0 0,-1-1 0 0 0,1 1 1 0 0,-1 0-1 0 0,1-1 1 0 0,-1 1-1 0 0,1 0 1 0 0,0 0-25 0 0,-129 188 3336 0 0,-60 59-3336 0 0,-11 16 690 0 0,-12 22-707 0 0,97-132-1755 0 0,2 0-4457 0 0,113-153 6052 0 0,0-1 1 0 0,-1 1-1 0 0,1 0 0 0 0,-1 0 0 0 0,1-1 0 0 0,-1 1 0 0 0,1 0 0 0 0,-1-1 1 0 0,0 1-1 0 0,1 0 0 0 0,-1-1 0 0 0,0 1 0 0 0,1-1 0 0 0,-1 1 0 0 0,0-1 1 0 0,0 1-1 0 0,1-1 0 0 0,-1 0 0 0 0,0 1 0 0 0,0-1 0 0 0,0 0 1 0 0,0 0-1 0 0,1 1 0 0 0,-1-1 0 0 0,0 0 0 0 0,-1 0 177 0 0,1-1-175 0 0,1 1 1 0 0,-1-1-1 0 0,0 0 0 0 0,0 1 1 0 0,0-1-1 0 0,0 0 0 0 0,0 0 0 0 0,1 0 1 0 0,-1 1-1 0 0,0-1 0 0 0,1 0 1 0 0,-1 0-1 0 0,1 0 0 0 0,-1 0 0 0 0,1 0 1 0 0,-1-1 174 0 0,-1-10-3097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130 124 5769 0 0,'-5'3'428'0'0,"-1"-1"-1"0"0,1 1 1 0 0,0 0-1 0 0,0 0 1 0 0,0 1-1 0 0,0-1 1 0 0,0 1-1 0 0,1 0 1 0 0,0 0-1 0 0,-3 3-427 0 0,3-3 35 0 0,4-3 122 0 0,0-1-1 0 0,0 0 1 0 0,-1 1 0 0 0,1-1-1 0 0,0 0 1 0 0,0 1-1 0 0,0-1 1 0 0,0 0-1 0 0,0 1 1 0 0,-1-1-1 0 0,1 1 1 0 0,0-1-1 0 0,0 0 1 0 0,0 1-1 0 0,0-1 1 0 0,0 1-1 0 0,0-1 1 0 0,1 0-1 0 0,-1 1 1 0 0,0-1-1 0 0,0 0 1 0 0,0 1-1 0 0,0-1 1 0 0,0 1-1 0 0,0-1 1 0 0,1 0-1 0 0,-1 1 1 0 0,0-1-1 0 0,0 0 1 0 0,1 0-1 0 0,-1 1-156 0 0,14 14 1396 0 0,-11-13-1330 0 0,1 1 1 0 0,-1-1-1 0 0,1 1 1 0 0,0-1-1 0 0,0 0 0 0 0,0 0 1 0 0,0-1-1 0 0,2 1-66 0 0,-3-1 50 0 0,1-1 1 0 0,-1 0-1 0 0,0 0 0 0 0,0-1 0 0 0,1 1 1 0 0,-1-1-1 0 0,0 1 0 0 0,0-1 0 0 0,0 0 0 0 0,0 0 1 0 0,0-1-1 0 0,0 1 0 0 0,0-1 0 0 0,0 1 0 0 0,0-1 1 0 0,-1 0-1 0 0,1 0 0 0 0,-1 0 0 0 0,1 0 0 0 0,-1 0 1 0 0,0-1-1 0 0,0 1 0 0 0,0-1 0 0 0,0 0 0 0 0,0 1 1 0 0,-1-1-1 0 0,2-2-50 0 0,1-2 31 0 0,-1 0 0 0 0,1-1 0 0 0,-1 0-1 0 0,-1 1 1 0 0,1-1 0 0 0,-1 0 0 0 0,0 0 0 0 0,-1-1 0 0 0,0 1 0 0 0,0-5-31 0 0,-1 11 14 0 0,0 0 1 0 0,0 0-1 0 0,0 0 1 0 0,0 0 0 0 0,-1 0-1 0 0,1 0 1 0 0,0 0-1 0 0,-1 0 1 0 0,1 0-1 0 0,-1 0 1 0 0,0 0 0 0 0,0 0-1 0 0,0 0 1 0 0,0 0-1 0 0,0 0 1 0 0,0 1 0 0 0,0-1-1 0 0,-1 0 1 0 0,1 1-1 0 0,-1-1 1 0 0,1 1 0 0 0,-1-1-1 0 0,1 1 1 0 0,-1 0-1 0 0,0 0 1 0 0,0 0-1 0 0,0 0 1 0 0,1 0 0 0 0,-1 0-1 0 0,0 0 1 0 0,0 0-1 0 0,0 1 1 0 0,0-1 0 0 0,0 1-1 0 0,-1 0 1 0 0,0-1-15 0 0,0 1 20 0 0,0 1 0 0 0,0-1 1 0 0,0 0-1 0 0,1 1 1 0 0,-1-1-1 0 0,0 1 0 0 0,0 0 1 0 0,1 0-1 0 0,-1 0 0 0 0,0 0 1 0 0,1 0-1 0 0,-1 1 0 0 0,1-1 1 0 0,0 1-1 0 0,0 0 1 0 0,-1 0-1 0 0,1-1 0 0 0,0 1 1 0 0,0 1-1 0 0,1-1 0 0 0,-1 0 1 0 0,0 0-1 0 0,1 1 0 0 0,-1-1 1 0 0,1 1-1 0 0,0-1 1 0 0,-1 2-21 0 0,0 1 25 0 0,0 0 1 0 0,1 0 0 0 0,-1 1 0 0 0,1-1 0 0 0,0 1 0 0 0,1-1 0 0 0,-1 1 0 0 0,1-1 0 0 0,0 1 0 0 0,0-1 0 0 0,1 1 0 0 0,0-1 0 0 0,0 1-1 0 0,0-1 1 0 0,0 0 0 0 0,2 2-26 0 0,-3-6 19 0 0,1 0 0 0 0,-1 0 1 0 0,1 0-1 0 0,-1 0 0 0 0,1-1 0 0 0,0 1 0 0 0,0 0 0 0 0,-1 0 0 0 0,1-1 0 0 0,0 1 0 0 0,0 0 1 0 0,0-1-1 0 0,0 1 0 0 0,0-1 0 0 0,-1 0 0 0 0,1 1 0 0 0,0-1 0 0 0,0 1 0 0 0,0-1 0 0 0,0 0 1 0 0,0 0-1 0 0,1 0 0 0 0,-1 0 0 0 0,0 0 0 0 0,0 0 0 0 0,0 0 0 0 0,0 0 0 0 0,0 0 0 0 0,0 0 0 0 0,0 0 1 0 0,0-1-1 0 0,0 1 0 0 0,0 0 0 0 0,0-1 0 0 0,0 1 0 0 0,0-1-19 0 0,0 0 25 0 0,0 1 0 0 0,1-1 0 0 0,-1 1 0 0 0,0-1 1 0 0,0 0-1 0 0,0 0 0 0 0,0 0 0 0 0,0 0 0 0 0,-1 0 0 0 0,1 1 0 0 0,0-2 0 0 0,0 1 0 0 0,-1 0 0 0 0,1 0 0 0 0,0 0 1 0 0,-1 0-1 0 0,1 0 0 0 0,-1 0 0 0 0,1-1 0 0 0,-1 1 0 0 0,0 0 0 0 0,0 0 0 0 0,1-1 0 0 0,-1 1 0 0 0,0 0 0 0 0,0 0 1 0 0,0-1-1 0 0,0 1 0 0 0,-1 0 0 0 0,1-1 0 0 0,0 0-25 0 0,-1 0-17 0 0,0-1 0 0 0,0 1-1 0 0,-1-1 1 0 0,1 1 0 0 0,-1 0 0 0 0,1 0 0 0 0,-1-1 0 0 0,0 1-1 0 0,1 0 1 0 0,-1 0 0 0 0,0 1 0 0 0,-1-1 0 0 0,1 0 0 0 0,0 1 0 0 0,0-1-1 0 0,-1 1 1 0 0,1 0 0 0 0,-1-1 0 0 0,1 1 0 0 0,-1 1 0 0 0,1-1-1 0 0,-3-1 18 0 0,3 2-5 0 0,1 0 0 0 0,-1 0 0 0 0,1-1-1 0 0,-1 1 1 0 0,1 0 0 0 0,-1 0 0 0 0,1 1 0 0 0,-1-1-1 0 0,1 0 1 0 0,-1 0 0 0 0,1 1 0 0 0,-1-1-1 0 0,1 1 1 0 0,-1-1 0 0 0,1 1 0 0 0,0 0-1 0 0,-1-1 1 0 0,1 1 0 0 0,0 0 0 0 0,0 0-1 0 0,-1 0 1 0 0,1 0 0 0 0,0 0 0 0 0,0 0 0 0 0,0 0-1 0 0,0 0 1 0 0,0 1 0 0 0,1-1 0 0 0,-1 0-1 0 0,0 0 1 0 0,1 1 0 0 0,-1-1 0 0 0,0 1-1 0 0,1-1 1 0 0,0 1 0 0 0,-1-1 0 0 0,1 0-1 0 0,0 1 1 0 0,0-1 0 0 0,-1 1 0 0 0,2 0 5 0 0,-2 1-1 0 0,1-1 1 0 0,0 0 0 0 0,0 1-1 0 0,0-1 1 0 0,0 0-1 0 0,0 1 1 0 0,1-1-1 0 0,-1 0 1 0 0,1 1 0 0 0,0-1-1 0 0,-1 0 1 0 0,1 0-1 0 0,0 0 1 0 0,0 0-1 0 0,0 0 1 0 0,1 0 0 0 0,-1 0-1 0 0,0 0 1 0 0,1 0-1 0 0,0 1 1 0 0,1-1 7 0 0,0 1 1 0 0,1-1-1 0 0,-1 0 0 0 0,1 0 0 0 0,-1 0 1 0 0,1 0-1 0 0,0 0 0 0 0,-1-1 0 0 0,1 1 1 0 0,0-1-1 0 0,2 0-7 0 0,6 1 30 0 0,0 0 1 0 0,0-1 0 0 0,1 0-1 0 0,-1-1 1 0 0,0-1 0 0 0,1 0-1 0 0,5-1-30 0 0,-16 1 0 0 0,32-8 191 0 0,-34 9-185 0 0,1-1-1 0 0,-1 1 1 0 0,1 0 0 0 0,0-1-1 0 0,-1 1 1 0 0,1 0-1 0 0,-1-1 1 0 0,0 1 0 0 0,1-1-1 0 0,-1 1 1 0 0,1-1-1 0 0,-1 1 1 0 0,0-1-1 0 0,1 1 1 0 0,-1-1 0 0 0,0 1-1 0 0,1-1 1 0 0,-1 1-1 0 0,0-1 1 0 0,0 0-1 0 0,0 1-5 0 0,0-1 2 0 0,0 0 0 0 0,0 0 0 0 0,0 1 0 0 0,0-1-1 0 0,-1 0 1 0 0,1 0 0 0 0,0 0 0 0 0,-1 1-1 0 0,1-1 1 0 0,0 0 0 0 0,-1 1 0 0 0,1-1-1 0 0,-1 0 1 0 0,1 1 0 0 0,-1-1 0 0 0,1 0 0 0 0,-1 1-1 0 0,0-1 1 0 0,1 1 0 0 0,-1-1 0 0 0,0 1-2 0 0,-5-6-11 0 0,-1 1-16 0 0,1-1 1 0 0,-1 1-1 0 0,0 1 1 0 0,0-1 0 0 0,-1 1-1 0 0,1 0 27 0 0,4 3-13 0 0,1 0-1 0 0,-1 0 1 0 0,1 1 0 0 0,-1-1-1 0 0,0 1 1 0 0,1-1 0 0 0,-1 1-1 0 0,1 0 1 0 0,-1 0 0 0 0,0 0-1 0 0,1 0 1 0 0,-1 1 0 0 0,0-1 0 0 0,1 1-1 0 0,-1-1 1 0 0,1 1 0 0 0,-1 0-1 0 0,1 0 1 0 0,-1 0 0 0 0,1 1-1 0 0,-2 0 14 0 0,-2 2-6 0 0,-1 0-1 0 0,1 1 1 0 0,0 0 0 0 0,1 0-1 0 0,-1 0 1 0 0,1 1-1 0 0,-2 2 7 0 0,5-5 4 0 0,0 0-1 0 0,0 0 1 0 0,0 0-1 0 0,0 0 0 0 0,0 1 1 0 0,1-1-1 0 0,0 1 0 0 0,-1-1 1 0 0,1 0-1 0 0,0 1 1 0 0,1 0-1 0 0,-1-1 0 0 0,1 1 1 0 0,0 0-1 0 0,-1-1 0 0 0,2 2-2 0 0,-1-4 3 0 0,0 0 1 0 0,0 0-1 0 0,0 0 1 0 0,0 0 0 0 0,0 0-1 0 0,1 0 1 0 0,-1-1 0 0 0,0 1-1 0 0,0 0 1 0 0,1 0 0 0 0,-1 0-1 0 0,1-1 1 0 0,-1 1 0 0 0,1 0-1 0 0,-1-1 1 0 0,1 1 0 0 0,0 0-1 0 0,-1-1 1 0 0,1 1 0 0 0,0 0-1 0 0,-1-1 1 0 0,1 1 0 0 0,0-1-1 0 0,0 0 1 0 0,-1 1 0 0 0,2-1-5 0 0,0 1 13 0 0,0-1 0 0 0,0 1 0 0 0,-1-1 0 0 0,1 0 0 0 0,0 0 0 0 0,0 0 0 0 0,0 0 0 0 0,0-1 0 0 0,0 1 1 0 0,0 0-1 0 0,0-1 0 0 0,0 0-13 0 0,6-1 38 0 0,0-1 0 0 0,0-1 0 0 0,-1 1 0 0 0,0-2 0 0 0,3-1-38 0 0,8-6 6 0 0,-1-2 1 0 0,0 0 0 0 0,-1 0 0 0 0,-1-2 0 0 0,1-2-7 0 0,-4 4 1 0 0,-1-1 1 0 0,0 0-1 0 0,6-13-1 0 0,-16 26 5 0 0,0 0 0 0 0,1-1 0 0 0,-1 1 0 0 0,0 0 0 0 0,0-1-1 0 0,-1 1 1 0 0,1-1 0 0 0,0 1 0 0 0,-1-1 0 0 0,0 0 0 0 0,1 1-1 0 0,-1-1 1 0 0,0 1 0 0 0,0-1 0 0 0,0 0 0 0 0,-1 1 0 0 0,1-1 0 0 0,-1-1-5 0 0,0 2-6 0 0,0 1 0 0 0,0-1 0 0 0,0 1 1 0 0,0 0-1 0 0,0 0 0 0 0,-1-1 1 0 0,1 1-1 0 0,0 0 0 0 0,-1 0 0 0 0,1 0 1 0 0,0 0-1 0 0,-1 1 0 0 0,1-1 0 0 0,-1 0 1 0 0,1 1-1 0 0,-1-1 0 0 0,0 1 1 0 0,1-1-1 0 0,-1 1 0 0 0,0 0 0 0 0,1-1 1 0 0,-1 1-1 0 0,0 0 0 0 0,1 0 1 0 0,-1 0-1 0 0,0 1 0 0 0,1-1 0 0 0,-1 0 1 0 0,0 1 5 0 0,-15 1 31 0 0,0 1 0 0 0,1 1 1 0 0,0 1-1 0 0,-1 0 0 0 0,2 1 1 0 0,-1 1-1 0 0,-12 7-31 0 0,-10 8 361 0 0,0 1 0 0 0,-12 13-361 0 0,49-35 4 0 0,-1 0 1 0 0,1 0-1 0 0,-1 0 1 0 0,1 0-1 0 0,-1 0 0 0 0,1 1 1 0 0,0-1-1 0 0,0 0 0 0 0,0 1 1 0 0,0-1-1 0 0,0 1 1 0 0,0-1-1 0 0,0 1 0 0 0,0-1 1 0 0,0 1-1 0 0,1 0 0 0 0,-1-1 1 0 0,1 1-1 0 0,-1 0 0 0 0,1 0 1 0 0,0-1-1 0 0,-1 1 1 0 0,1 0-1 0 0,0 0 0 0 0,0-1 1 0 0,0 1-1 0 0,1 0 0 0 0,-1 0 1 0 0,0 0-1 0 0,1 0-4 0 0,0 1-87 0 0,1 0 0 0 0,-1-1 1 0 0,1 0-1 0 0,0 1 0 0 0,0-1 0 0 0,0 0 0 0 0,0 0 0 0 0,0 0 0 0 0,0 0 1 0 0,0 0-1 0 0,1 0 0 0 0,-1-1 0 0 0,1 1 0 0 0,-1-1 0 0 0,1 1 1 0 0,-1-1-1 0 0,1 0 0 0 0,2 0 87 0 0,3 2-1187 0 0,-1-1 0 0 0,1-1-1 0 0,-1 0 1 0 0,1 0 0 0 0,-1 0 0 0 0,1-1 0 0 0,0 0 1187 0 0,16-2-7879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15611 0 0,'2'6'340'0'0,"0"-1"-1"0"0,-1 1 0 0 0,1-1 0 0 0,-1 1 0 0 0,0 0 0 0 0,-1-1 0 0 0,1 6-339 0 0,1 11 147 0 0,9 53 331 0 0,4-1 0 0 0,23 68-478 0 0,-26-105-402 0 0,3 0 0 0 0,0-1-1 0 0,3-1 1 0 0,1 0 0 0 0,1-2-1 0 0,15 18 403 0 0,5-2-1433 0 0,6 7-4955 0 0,-43-45 1404 0 0,-3-2 1123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16 126 14299 0 0,'-4'-9'840'0'0,"-7"-25"853"0"0,11 33-1667 0 0,0 0-1 0 0,-1 0 1 0 0,1 1 0 0 0,0-1-1 0 0,0 0 1 0 0,0 0-1 0 0,0 0 1 0 0,0 0 0 0 0,0 0-1 0 0,0 0 1 0 0,0 0-1 0 0,1 1 1 0 0,-1-1 0 0 0,0 0-1 0 0,0 0 1 0 0,1 0-1 0 0,-1 0 1 0 0,0 1 0 0 0,1-1-1 0 0,-1 0 1 0 0,1 0 0 0 0,-1 1-1 0 0,1-1 1 0 0,0 0-1 0 0,-1 1 1 0 0,1-1 0 0 0,0 1-1 0 0,-1-1 1 0 0,1 0-1 0 0,0 1 1 0 0,0 0 0 0 0,-1-1-1 0 0,2 0-25 0 0,22-4 34 0 0,0 1 0 0 0,0 1 0 0 0,0 1 0 0 0,1 1 0 0 0,16 1-34 0 0,-9 0 19 0 0,223 4-553 0 0,-90 0-8712 0 0,131-15 9246 0 0,-77-17-5788 0 0,-148 18 3498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10298 0 0,'-32'25'355'0'0,"0"1"-1"0"0,2 1 0 0 0,1 2 0 0 0,1 1 1 0 0,1 1-1 0 0,2 2 0 0 0,-13 21-354 0 0,-31 59 1783 0 0,-37 84-1783 0 0,99-183 54 0 0,-91 184 1717 0 0,-67 198-1771 0 0,123-274 217 0 0,6 1 0 0 0,5 1-1 0 0,5 2 1 0 0,5 10-217 0 0,12-57 185 0 0,4 0-1 0 0,4 1 1 0 0,6 51-185 0 0,-1-80 141 0 0,3-1 1 0 0,2 0-1 0 0,2-1 1 0 0,2 0-1 0 0,3 0 1 0 0,6 11-142 0 0,-13-40 12 0 0,0-1 0 0 0,1 0-1 0 0,2 0 1 0 0,0-1 0 0 0,0-1 0 0 0,2 0-1 0 0,0 0 1 0 0,1-2 0 0 0,0 0 0 0 0,2 0 0 0 0,-1-2-1 0 0,2 0 1 0 0,0-1 0 0 0,0 0 0 0 0,1-2 0 0 0,0 0-1 0 0,1-2 1 0 0,0 0 0 0 0,1-1 0 0 0,-1-1 0 0 0,1 0-1 0 0,1-2 1 0 0,-1-1 0 0 0,0 0 0 0 0,11-1-12 0 0,1-2-934 0 0,0-1 1 0 0,0-1-1 0 0,0-2 1 0 0,32-7 933 0 0,-32 2-2255 0 0,1 0 0 0 0,-1-3 0 0 0,-1 0 0 0 0,22-13 2255 0 0,17-12-6189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3537 0 0,'-43'118'1891'0'0,"5"2"0"0"0,-3 33-1891 0 0,-43 249 497 0 0,37-163 745 0 0,-50 140-1242 0 0,87-344 302 0 0,-16 44 432 0 0,22-70-389 0 0,0 0 0 0 0,0 0 0 0 0,-1 0-1 0 0,-1-1 1 0 0,1 1 0 0 0,-7 6-345 0 0,11-14 75 0 0,1 0 0 0 0,-1-1 0 0 0,0 1 0 0 0,1 0 0 0 0,-1-1 0 0 0,0 1 0 0 0,0-1 0 0 0,1 1 0 0 0,-1-1 0 0 0,0 1 0 0 0,0-1 0 0 0,0 1 0 0 0,0-1 0 0 0,1 0 1 0 0,-1 1-1 0 0,0-1 0 0 0,0 0 0 0 0,0 0 0 0 0,0 0 0 0 0,0 0 0 0 0,0 0 0 0 0,0 0 0 0 0,0 0 0 0 0,0 0 0 0 0,0 0 0 0 0,0 0 0 0 0,0 0-75 0 0,-1-1 83 0 0,0 0 0 0 0,0 0 0 0 0,1 0 0 0 0,-1-1 0 0 0,0 1-1 0 0,1 0 1 0 0,-1-1 0 0 0,1 1 0 0 0,-1-1 0 0 0,1 1 0 0 0,0-1 0 0 0,-1-1-83 0 0,-3-4 39 0 0,1 0 0 0 0,0 0 0 0 0,1 0 1 0 0,0-1-1 0 0,0 1 0 0 0,0-5-39 0 0,-1-5-47 0 0,2-1 0 0 0,0 1 0 0 0,1-1 0 0 0,0 0 0 0 0,2 0 0 0 0,0 0 0 0 0,1 1 0 0 0,1-1 0 0 0,1 0 0 0 0,0 1 0 0 0,1 0-1 0 0,1 0 1 0 0,1 1 0 0 0,0-1 0 0 0,7-9 47 0 0,-4 7-66 0 0,1 2-1 0 0,0-1 1 0 0,1 2 0 0 0,1 0-1 0 0,1 0 1 0 0,0 1-1 0 0,1 1 1 0 0,1 0-1 0 0,0 1 1 0 0,1 1-1 0 0,0 0 1 0 0,0 1 0 0 0,10-3 66 0 0,-13 8-18 0 0,0 1 0 0 0,1 1 0 0 0,-1 0 0 0 0,1 0 0 0 0,0 2 0 0 0,0 0 0 0 0,0 0 0 0 0,0 2 0 0 0,0-1 0 0 0,1 2 0 0 0,-1 0 0 0 0,0 1 0 0 0,0 1 0 0 0,4 1 18 0 0,0 1 47 0 0,0 1 0 0 0,0 1 0 0 0,-1 0 1 0 0,0 1-1 0 0,-1 1 0 0 0,0 1 0 0 0,0 1 0 0 0,-1 0 0 0 0,0 1 1 0 0,10 10-48 0 0,-14-11 72 0 0,4 3-7 0 0,-1 1-1 0 0,-1 1 1 0 0,3 4-65 0 0,-14-16 31 0 0,0 0-1 0 0,0 0 1 0 0,0 1-1 0 0,-1 0 1 0 0,1-1 0 0 0,-1 1-1 0 0,0 0 1 0 0,0 0-1 0 0,-1 0 1 0 0,0 1 0 0 0,0-1-1 0 0,0 0 1 0 0,0 0 0 0 0,-1 1-1 0 0,0 0-30 0 0,0-4 80 0 0,-1 0-1 0 0,0 1 1 0 0,1-1-1 0 0,-1 0 1 0 0,0 1 0 0 0,0-1-1 0 0,0 0 1 0 0,0 0-1 0 0,-1 0 1 0 0,1 0-1 0 0,-1 0 1 0 0,1 0 0 0 0,-1-1-1 0 0,0 1 1 0 0,1 0-1 0 0,-1-1 1 0 0,0 1-1 0 0,0-1 1 0 0,0 0 0 0 0,0 0-1 0 0,-1 1 1 0 0,1-1-1 0 0,0 0-79 0 0,-11 4 371 0 0,0 0-1 0 0,0 0 0 0 0,-9 1-370 0 0,8-2 137 0 0,-60 14-69 0 0,0-4 0 0 0,-1-2 0 0 0,-1-4 0 0 0,-4-3-68 0 0,64-4-487 0 0,-40 1-1805 0 0,21-8-3111 0 0,35 6 5136 0 0,-1 0 92 0 0,1 0 1 0 0,0 0-1 0 0,0 0 1 0 0,-1 0-1 0 0,1 0 1 0 0,0 0-1 0 0,0-1 1 0 0,-1 1-1 0 0,1 0 1 0 0,0 0-1 0 0,0 0 1 0 0,-1 0 0 0 0,1 0-1 0 0,0 0 1 0 0,0-1-1 0 0,0 1 1 0 0,-1 0-1 0 0,1 0 1 0 0,0 0-1 0 0,0 0 1 0 0,0-1-1 0 0,0 1 1 0 0,-1 0 0 0 0,1 0-1 0 0,0 0 1 0 0,0-1-1 0 0,0 1 1 0 0,0 0-1 0 0,0 0 1 0 0,0-1-1 0 0,0 1 1 0 0,0 0 174 0 0,2-4-4105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14379 0 0,'-10'20'557'0'0,"1"1"1"0"0,0-1-1 0 0,2 1 0 0 0,-5 20-557 0 0,-1 5 370 0 0,-134 446 946 0 0,107-333-1220 0 0,7 2 1 0 0,4 25-97 0 0,11 5-6 0 0,6 58 6 0 0,15 192-800 0 0,-3-114-336 0 0,-1-181-1795 0 0,2-1-4683 0 0,-1-105 1622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0 13963 0 0,'-120'408'4222'0'0,"-36"206"-3428"0"0,114-431-1494 0 0,-11 133 700 0 0,44-242-253 0 0,4 0-1 0 0,3 1 0 0 0,4-1 0 0 0,3 1 0 0 0,11 57 254 0 0,-15-126 61 0 0,1 0-1 0 0,-1 0 1 0 0,1-1 0 0 0,0 1-1 0 0,1-1 1 0 0,-1 0-1 0 0,1 1 1 0 0,0-1-1 0 0,1 1-60 0 0,-3-5 13 0 0,0 0 0 0 0,-1 0 0 0 0,1-1 1 0 0,0 1-1 0 0,0 0 0 0 0,-1-1 0 0 0,1 1 0 0 0,0 0 0 0 0,0-1 0 0 0,0 1 0 0 0,0-1 0 0 0,0 1 0 0 0,0-1 0 0 0,0 0 0 0 0,0 1 0 0 0,0-1 0 0 0,0 0 0 0 0,0 0 1 0 0,0 1-1 0 0,0-1 0 0 0,1 0-13 0 0,-1-1-21 0 0,1 1 1 0 0,-1-1 0 0 0,1 1-1 0 0,-1-1 1 0 0,0 0-1 0 0,1 0 1 0 0,-1 0 0 0 0,0 0-1 0 0,0 1 1 0 0,1-2-1 0 0,-1 1 1 0 0,0 0 0 0 0,0 0-1 0 0,0 0 1 0 0,0 0 0 0 0,0-1-1 0 0,-1 1 1 0 0,1 0-1 0 0,0-2 21 0 0,3-4-164 0 0,-1 0 0 0 0,-1 0 0 0 0,1 0 0 0 0,-1 0-1 0 0,0-1 1 0 0,-1 0 0 0 0,0 1 0 0 0,0-1 0 0 0,0 1-1 0 0,-1-1 1 0 0,0 0 0 0 0,-1 1 0 0 0,0-1 0 0 0,0 0-1 0 0,0 1 1 0 0,-1-1 0 0 0,-1 0 164 0 0,-6-23-466 0 0,-2 1-1 0 0,-1 0 1 0 0,-7-11 466 0 0,-20-40-12 0 0,-3 1 0 0 0,-16-16 12 0 0,34 59 515 0 0,-2 2 0 0 0,-1 1 0 0 0,-2 1 0 0 0,-1 1 0 0 0,-24-18-515 0 0,52 47 75 0 0,0 1 0 0 0,0 1 0 0 0,-1-1 0 0 0,1 0 0 0 0,-1 0 0 0 0,1 1 0 0 0,-1 0 0 0 0,0-1 0 0 0,1 1 0 0 0,-1 0 0 0 0,0 0 0 0 0,0 1-1 0 0,0-1 1 0 0,0 1 0 0 0,0-1 0 0 0,0 1 0 0 0,-1 0-75 0 0,0 1 74 0 0,1-1 0 0 0,-1 2 0 0 0,0-1-1 0 0,0 0 1 0 0,1 1 0 0 0,-1-1 0 0 0,1 1-1 0 0,0 0 1 0 0,-1 0 0 0 0,1 1 0 0 0,0-1-1 0 0,-2 3-73 0 0,-6 4 171 0 0,1 0-1 0 0,0 1 0 0 0,1 0 1 0 0,0 0-1 0 0,1 1 0 0 0,0 0 0 0 0,0 1 1 0 0,1 0-171 0 0,5-8 37 0 0,-1 1 1 0 0,1 0 0 0 0,0 0-1 0 0,1 0 1 0 0,-1 0 0 0 0,1 0-1 0 0,0 0 1 0 0,0 0 0 0 0,1 1-1 0 0,-1-1 1 0 0,1 0 0 0 0,0 0 0 0 0,1 1-1 0 0,-1-1 1 0 0,1 0 0 0 0,0 0-1 0 0,0 0 1 0 0,1 0 0 0 0,0 0-1 0 0,0 0 1 0 0,0 0 0 0 0,0 1-38 0 0,5 4 60 0 0,0 0 1 0 0,0 0-1 0 0,1-1 1 0 0,0 0-1 0 0,1 0 1 0 0,0-1-1 0 0,0 0 1 0 0,1 0-1 0 0,0-1 1 0 0,0-1-1 0 0,1 0 1 0 0,0 0 0 0 0,0-1-1 0 0,0 0 1 0 0,7 1-61 0 0,11 4-211 0 0,0-2 0 0 0,0-1 1 0 0,1-2-1 0 0,-1-1 0 0 0,26 0 211 0 0,-24-2-1414 0 0,-1-2 0 0 0,1-2 0 0 0,-1 0 0 0 0,22-6 1414 0 0,-50 8-257 0 0,0-1-1 0 0,0 1 1 0 0,1-1-1 0 0,-1 0 0 0 0,0 0 1 0 0,0 0-1 0 0,0 0 1 0 0,0 0-1 0 0,0 0 0 0 0,0-1 1 0 0,0 1-1 0 0,0-1 0 0 0,-1 1 1 0 0,1-1-1 0 0,-1 1 1 0 0,1-1-1 0 0,-1 0 0 0 0,1 0 1 0 0,-1 0-1 0 0,0 0 1 0 0,0 0-1 0 0,1-1 258 0 0,9-15-2333 0 0,-8 15 1540 0 0,0 0 0 0 0,1 0 0 0 0,0 0 0 0 0,-1 0 0 0 0,1 0 0 0 0,0 1 0 0 0,0-1 0 0 0,1 1 793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1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1481 1 18772 0 0,'40'156'2674'0'0,"0"-4"-1665"0"0,-22-49-596 0 0,-4 0 1 0 0,-5 1-1 0 0,-4 0 0 0 0,-6 13-413 0 0,-8 86 245 0 0,-25 126-245 0 0,-3-75-132 0 0,-27 69 132 0 0,31-191-234 0 0,-6-2 0 0 0,-5-1 1 0 0,-22 34 233 0 0,33-92-61 0 0,-4-2 1 0 0,-3-1 0 0 0,-2-2 0 0 0,-4-2-1 0 0,-2-2 1 0 0,-3-2 0 0 0,-25 21 60 0 0,8-16-619 0 0,-3-3 0 0 0,-3-4-1 0 0,-2-2 1 0 0,-3-4 0 0 0,-2-4 0 0 0,-3-2 619 0 0,31-20-2847 0 0,-2-2 0 0 0,-1-2 0 0 0,-25 5 2847 0 0,-48 8-8249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2291 10090 0 0,'-11'1'98'0'0,"1"0"0"0"0,-1 0-1 0 0,1 1 1 0 0,-1 1 0 0 0,1 0 0 0 0,0 1 0 0 0,0-1-1 0 0,0 2 1 0 0,-1 1-98 0 0,4-3-13 0 0,2 1 1 0 0,-1 0-1 0 0,0 0 0 0 0,1 1 0 0 0,0 0 1 0 0,0 0-1 0 0,0 0 0 0 0,0 0 0 0 0,1 1 1 0 0,0 0-1 0 0,0-1 0 0 0,1 2 0 0 0,0-1 1 0 0,-1 1 12 0 0,-1 8-7 0 0,-1 1 0 0 0,2 0 0 0 0,0 1 0 0 0,1-1 0 0 0,1 1 1 0 0,0-1-1 0 0,1 12 7 0 0,2 14 4 0 0,1 0 0 0 0,4 17-4 0 0,4 7 18 0 0,3-1 1 0 0,2-1-1 0 0,3 0 0 0 0,9 14-18 0 0,6 5 226 0 0,4-2-1 0 0,43 71-225 0 0,3-20 382 0 0,6-3 0 0 0,5-4-1 0 0,55 51-381 0 0,64 58 1148 0 0,25 6-1148 0 0,-87-102 685 0 0,6-6 0 0 0,37 16-685 0 0,-127-102 145 0 0,1-2 1 0 0,3-4-1 0 0,1-2 0 0 0,2-4 0 0 0,1-3 0 0 0,2-4 1 0 0,0-3-1 0 0,14 0-145 0 0,60 6 537 0 0,2-6-1 0 0,18-5-536 0 0,54-4 821 0 0,31-11-821 0 0,-87-9 322 0 0,-1-8 1 0 0,-1-7 0 0 0,0-7 0 0 0,30-15-323 0 0,16-14 183 0 0,-3-9 0 0 0,198-91-183 0 0,-249 83 58 0 0,-4-7 1 0 0,-3-7-1 0 0,-4-6 0 0 0,-4-7 0 0 0,36-39-58 0 0,-16 0 12 0 0,-7-8 1 0 0,-6-6-1 0 0,-8-6 0 0 0,11-29-12 0 0,-8-4-94 0 0,-8-6-1 0 0,60-124 95 0 0,-123 182 29 0 0,-5-3 1 0 0,-7-2-1 0 0,-7-4 0 0 0,13-63-29 0 0,-49 137-1 0 0,-3-1-1 0 0,-3-1 0 0 0,-4-1 1 0 0,-3 0-1 0 0,-3 0 0 0 0,-4 0 0 0 0,-3-1 2 0 0,-2 25-53 0 0,-2 1-1 0 0,-2 0 0 0 0,-3 1 0 0 0,-1 0 1 0 0,-4 1-1 0 0,-1 0 0 0 0,-2 2 0 0 0,-3 0 1 0 0,-2 1-1 0 0,-20-27 54 0 0,14 30-42 0 0,-2 1 1 0 0,-3 1 0 0 0,-1 2-1 0 0,-1 2 1 0 0,-3 1 0 0 0,-1 2-1 0 0,-6-1 42 0 0,-12-5-16 0 0,-1 3 0 0 0,-2 3 0 0 0,-1 3-1 0 0,-2 2 1 0 0,-8 1 16 0 0,-31-8 10 0 0,-1 5-1 0 0,-2 5 0 0 0,-6 3-9 0 0,-61-5 39 0 0,-91-1-39 0 0,35 16 23 0 0,-2 11 0 0 0,1 9 0 0 0,0 11 0 0 0,1 9 0 0 0,1 11 0 0 0,2 10 0 0 0,3 10 0 0 0,2 9 0 0 0,3 10 0 0 0,3 10 0 0 0,-38 29-23 0 0,-9 19 26 0 0,7 12 0 0 0,-41 42-26 0 0,86-40-25 0 0,7 9-1 0 0,-118 121 26 0 0,193-154-33 0 0,6 7 1 0 0,-98 132 32 0 0,157-175-328 0 0,5 2 1 0 0,3 2-1 0 0,4 3 1 0 0,5 3-1 0 0,-16 48 328 0 0,44-92-634 0 0,3 0 0 0 0,2 0 1 0 0,2 2-1 0 0,3 0 0 0 0,2 0 0 0 0,3 0 0 0 0,2 27 634 0 0,3-43-751 0 0,2 0 0 0 0,2 0 1 0 0,2-1-1 0 0,1 1 0 0 0,2-1 1 0 0,1-1-1 0 0,3 0 1 0 0,0 0-1 0 0,3-1 0 0 0,1-1 1 0 0,2 1 750 0 0,78 112-4916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28 15363 0 0,'-1'-3'150'0'0,"-1"0"1"0"0,0 0-1 0 0,-1 1 0 0 0,1-1 0 0 0,0 1 0 0 0,-1-1 1 0 0,-2-1-151 0 0,4 4 16 0 0,0-1 0 0 0,0 1 1 0 0,0-1-1 0 0,0 1 0 0 0,0-1 1 0 0,0 1-1 0 0,0 0 0 0 0,0-1 1 0 0,0 1-1 0 0,0 0 0 0 0,0 0 1 0 0,0 0-1 0 0,0 0 0 0 0,0 0 1 0 0,0 0-1 0 0,0 0 0 0 0,-1 0 1 0 0,1 0-1 0 0,0 0 0 0 0,0 1 1 0 0,0-1-1 0 0,0 1 0 0 0,0-1 1 0 0,0 0-1 0 0,0 1 0 0 0,0 0 1 0 0,0 0-17 0 0,-6 4 49 0 0,1 1 1 0 0,0 1 0 0 0,1-1-1 0 0,-1 1 1 0 0,1 0 0 0 0,0 0 0 0 0,1 1-1 0 0,0-1 1 0 0,-2 6-50 0 0,6-12 2 0 0,-27 52 201 0 0,4 2 0 0 0,1 1 0 0 0,-4 26-203 0 0,-41 177 237 0 0,34-100-167 0 0,8 1 1 0 0,7 2 0 0 0,4 56-71 0 0,14 488 549 0 0,0-701-540 0 0,-7 281 945 0 0,6-255-837 0 0,0-15 71 0 0,2-22 171 0 0,1-28-92 0 0,30-259-133 0 0,-1 9-148 0 0,-30 269 21 0 0,0 0 1 0 0,0 0-1 0 0,-2 0 1 0 0,0 0-1 0 0,-1-1 1 0 0,0 1-1 0 0,-1 0 1 0 0,-4-10-8 0 0,6 24-2 0 0,1-1-1 0 0,-1 0 1 0 0,0 1 0 0 0,1-1-1 0 0,-1 1 1 0 0,0-1 0 0 0,0 1-1 0 0,0-1 1 0 0,0 1 0 0 0,0 0 0 0 0,-1-1-1 0 0,1 1 1 0 0,0 0 0 0 0,-1 0-1 0 0,1 0 1 0 0,-1 0 0 0 0,1 0 0 0 0,-1 0-1 0 0,1 0 1 0 0,-1 1 0 0 0,1-1-1 0 0,-1 0 1 0 0,0 1 0 0 0,0-1 2 0 0,0 1-8 0 0,-1 1-1 0 0,1-1 1 0 0,-1 0 0 0 0,1 0 0 0 0,-1 1 0 0 0,1 0 0 0 0,-1-1-1 0 0,1 1 1 0 0,-1 0 0 0 0,1 0 0 0 0,0 0 0 0 0,0 1-1 0 0,-1-1 1 0 0,1 0 0 0 0,0 1 8 0 0,-7 5-32 0 0,0 1 0 0 0,0 0 0 0 0,0 1 0 0 0,1 0 0 0 0,1 0 0 0 0,-4 6 32 0 0,0 1 18 0 0,1 0 0 0 0,1 1-1 0 0,1 1 1 0 0,0-1 0 0 0,1 1 0 0 0,1 1-1 0 0,1-1 1 0 0,0 1 0 0 0,1 0-1 0 0,1 0 1 0 0,1 0-18 0 0,2-10 43 0 0,-1 0 0 0 0,1 0 0 0 0,0 0 0 0 0,1 0 0 0 0,0 0 0 0 0,0 0 0 0 0,1 0 0 0 0,0 0 0 0 0,1 0 0 0 0,0-1 0 0 0,0 0 0 0 0,1 1 0 0 0,0-1 0 0 0,1 0 0 0 0,-1-1 0 0 0,1 1 0 0 0,1-1 0 0 0,0 0 0 0 0,0 0 0 0 0,0-1 0 0 0,0 0 0 0 0,1 0 0 0 0,0 0 0 0 0,3 1-43 0 0,0-2 92 0 0,-1-1-1 0 0,0 1 1 0 0,1-2-1 0 0,0 1 1 0 0,-1-2 0 0 0,1 1-1 0 0,1-1 1 0 0,-1-1-1 0 0,0 0 1 0 0,0 0-1 0 0,1-1 1 0 0,-1 0-1 0 0,0-1 1 0 0,0 0-1 0 0,7-2-91 0 0,23-5 273 0 0,0-2 0 0 0,-1-1 0 0 0,13-8-273 0 0,-34 12 14 0 0,356-128-863 0 0,-126 37-3330 0 0,-140 50-543 0 0,-16-7-3656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117 836 15091 0 0,'-16'28'179'0'0,"1"1"0"0"0,1 0 0 0 0,1 1 0 0 0,2 1 1 0 0,1 0-1 0 0,2 0 0 0 0,1 1 0 0 0,1 0 0 0 0,1 0 0 0 0,3 0 0 0 0,0 1 0 0 0,2-1 0 0 0,1 1 0 0 0,2-1 0 0 0,1 2-179 0 0,0-14 23 0 0,1 0 0 0 0,0 0 1 0 0,1-1-1 0 0,2 0 0 0 0,0 0 0 0 0,0-1 0 0 0,2 0 1 0 0,0 0-1 0 0,1-1 0 0 0,1 0 0 0 0,1-1 0 0 0,0-1 0 0 0,1 0 1 0 0,0-1-1 0 0,2 0 0 0 0,-1-1 0 0 0,2-1 0 0 0,10 6-23 0 0,-2-3 18 0 0,1-1 0 0 0,1-1 0 0 0,-1-2 0 0 0,2 0-1 0 0,0-2 1 0 0,0-1 0 0 0,1-2 0 0 0,-1 0 0 0 0,1-2-1 0 0,1-1 1 0 0,-1-2 0 0 0,15-1-18 0 0,-4-2 73 0 0,-1-2 1 0 0,0-2-1 0 0,0-2 1 0 0,-1-2-1 0 0,1-1 1 0 0,-2-1 0 0 0,0-3-1 0 0,-1-1 1 0 0,0-1-1 0 0,15-12-73 0 0,5-6 195 0 0,-2-2 0 0 0,-2-3 0 0 0,-2-2 0 0 0,-1-2 0 0 0,40-47-195 0 0,-63 62 113 0 0,-1-1 0 0 0,-2-2 0 0 0,-1 0 0 0 0,-1-1 0 0 0,-2-1-1 0 0,-2-1 1 0 0,0-3-113 0 0,-6 11 101 0 0,-1-1 0 0 0,-2-1-1 0 0,-1 1 1 0 0,-2-1 0 0 0,0 0-1 0 0,-2-1 1 0 0,-1 1-1 0 0,-1-1 1 0 0,-3-17-101 0 0,-2 8 89 0 0,-1 1-1 0 0,-2 0 1 0 0,-2 1-1 0 0,-1 0 1 0 0,-2 0-1 0 0,-1 1 1 0 0,-2 0-1 0 0,-1 2 1 0 0,-10-13-89 0 0,9 18 31 0 0,-1 1 0 0 0,-2 1 0 0 0,-1 1 0 0 0,-1 0 1 0 0,-1 2-1 0 0,-2 0 0 0 0,0 2 0 0 0,-1 1 0 0 0,-1 0 0 0 0,-24-12-31 0 0,20 16 3 0 0,0 1 0 0 0,-1 2 0 0 0,0 1 0 0 0,-1 1 0 0 0,-1 2 0 0 0,1 1 0 0 0,-2 2 0 0 0,1 1 0 0 0,-14 1-3 0 0,20 3-12 0 0,0 2-1 0 0,0 0 1 0 0,0 2 0 0 0,1 1 0 0 0,-1 2 0 0 0,1 0-1 0 0,0 2 1 0 0,0 1 0 0 0,1 1 0 0 0,0 1-1 0 0,0 2 1 0 0,1 0 12 0 0,-10 8-127 0 0,1 2 1 0 0,1 1-1 0 0,1 2 0 0 0,1 1 0 0 0,1 1 0 0 0,1 1 1 0 0,2 2-1 0 0,-5 9 127 0 0,5-4-858 0 0,1 2 0 0 0,2 1 1 0 0,1 1-1 0 0,-8 22 858 0 0,-19 52-3883 0 0,34-85 1183 0 0,-2 0 0 0 0,-8 8 2700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2617 0 0,'-2'1'79'0'0,"1"-1"1"0"0,-1 1-1 0 0,0-1 1 0 0,1 1-1 0 0,-1-1 1 0 0,1 1 0 0 0,-1 0-1 0 0,1 0 1 0 0,-1 0-1 0 0,1 0 1 0 0,-1 0-1 0 0,1 0 1 0 0,0 0 0 0 0,0 0-1 0 0,-1 1 1 0 0,1-1-1 0 0,0 0 1 0 0,0 1 0 0 0,0-1-1 0 0,1 1 1 0 0,-1-1-1 0 0,0 1 1 0 0,0 0-1 0 0,0 1-79 0 0,0 4 525 0 0,-1 0-1 0 0,1 0 1 0 0,0 0-1 0 0,1 1 1 0 0,0 3-525 0 0,-1 5 327 0 0,0 79 3989 0 0,10 96-4316 0 0,1 2 1530 0 0,-9-52-368 0 0,15 443 1875 0 0,-4-428-2225 0 0,7 0 0 0 0,27 106-812 0 0,-14-140 542 0 0,5-2-1 0 0,32 69-541 0 0,-51-147 36 0 0,1 0 0 0 0,15 20-36 0 0,-25-45-105 0 0,2-2 1 0 0,0 1-1 0 0,1-1 0 0 0,0-1 0 0 0,1 0 1 0 0,1-1-1 0 0,8 6 105 0 0,-18-15-343 0 0,1-1 1 0 0,-1 0-1 0 0,1-1 0 0 0,0 1 1 0 0,0-1-1 0 0,0 0 0 0 0,0 0 0 0 0,1-1 1 0 0,1 1 342 0 0,32 1-8637 0 0,-24-4 1951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2159 61 11859 0 0,'-1'-3'514'0'0,"-3"-5"306"0"0,0 1-1 0 0,0 0 1 0 0,0 0-1 0 0,-1 0 1 0 0,0 0-820 0 0,4 6 42 0 0,0 0 0 0 0,0 0 0 0 0,0 0-1 0 0,0 0 1 0 0,0 0 0 0 0,0 0 0 0 0,0 0 0 0 0,0 0 0 0 0,0 1 0 0 0,-1-1-1 0 0,1 0 1 0 0,0 1 0 0 0,-1-1 0 0 0,1 1 0 0 0,0-1 0 0 0,-1 1 0 0 0,1-1 0 0 0,0 1-1 0 0,-1 0 1 0 0,1 0 0 0 0,-1 0 0 0 0,1 0 0 0 0,-1 0 0 0 0,1 0 0 0 0,0 0-1 0 0,-1 0 1 0 0,1 1 0 0 0,-1-1 0 0 0,1 0 0 0 0,0 1 0 0 0,-1 0 0 0 0,1-1-43 0 0,-9 7 57 0 0,0 0 0 0 0,1 0-1 0 0,0 1 1 0 0,1 1-1 0 0,0-1 1 0 0,0 1 0 0 0,-3 6-56 0 0,-10 8 27 0 0,-392 406 224 0 0,-23-19 1131 0 0,-152 152 161 0 0,311-275-2423 0 0,104-89-3098 0 0,147-166-34 0 0,2 2-1 0 0,-14 23 4013 0 0,17-14-7320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13891 0 0,'1'-1'180'0'0,"0"0"0"0"0,-1 1 0 0 0,1-1 0 0 0,0 0 0 0 0,0 1 0 0 0,0-1 0 0 0,0 1 0 0 0,0 0 0 0 0,0-1 0 0 0,0 1 1 0 0,-1 0-1 0 0,1-1 0 0 0,0 1 0 0 0,0 0 0 0 0,0 0 0 0 0,0 0 0 0 0,1 0 0 0 0,-1 0 0 0 0,0 0 0 0 0,0 0 0 0 0,0 0 0 0 0,0 0 0 0 0,0 1-180 0 0,27 7-583 0 0,-24-7 712 0 0,64 25-567 0 0,-25-8-11 0 0,1-3 0 0 0,24 5 449 0 0,462 71-2054 0 0,-238-47 2282 0 0,-61 0 1028 0 0,63 9 329 0 0,-194-39-1189 0 0,-1-5 0 0 0,2-4-396 0 0,14-6 176 0 0,-1-5-1 0 0,80-16-175 0 0,224-54 84 0 0,-269 46 119 0 0,2 6 1 0 0,85 0-204 0 0,-179 22 262 0 0,0 2 1 0 0,-1 2 0 0 0,1 3 0 0 0,-1 3-1 0 0,0 1 1 0 0,-1 4 0 0 0,0 1-1 0 0,28 13-262 0 0,48 30 914 0 0,72 44-914 0 0,-60-28 356 0 0,14-1-356 0 0,-70-40-45 0 0,1-4 1 0 0,1-3-1 0 0,2-5 0 0 0,0-3 1 0 0,0-5-1 0 0,2-3 0 0 0,61-4 45 0 0,-4-8-87 0 0,0-7 0 0 0,-1-6 0 0 0,0-7 0 0 0,52-19 87 0 0,-26 1 31 0 0,229-49 196 0 0,-250 62 147 0 0,102-3-374 0 0,-41 20 404 0 0,17 10-404 0 0,216 15 328 0 0,110 1-64 0 0,186-50-190 0 0,-3-47-189 0 0,-550 58 287 0 0,143 2-172 0 0,-262 21 133 0 0,0 4-1 0 0,0 3 1 0 0,-1 3 0 0 0,0 3-1 0 0,-1 3 1 0 0,21 9-133 0 0,243 100 666 0 0,15 5-263 0 0,-241-98-343 0 0,2-6-1 0 0,0-4 1 0 0,66 2-60 0 0,-23-12 9 0 0,1-7 0 0 0,48-8-9 0 0,308-43 96 0 0,-3-30 314 0 0,-381 58-232 0 0,76-11 330 0 0,1 10 0 0 0,2 8 0 0 0,11 10-508 0 0,175 17 188 0 0,-23 1-1078 0 0,-2-22-2373 0 0,-176-15-1650 0 0,-189 21 4875 0 0,25-2-2308 0 0,-19 6 413 0 0,-15 5-223 0 0,-14 6 203 0 0,-1 0 0 0 0,-1-2 0 0 0,-14 7 1953 0 0,-7 2-1790 0 0,-48 28-2832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210 552 13643 0 0,'-6'9'282'0'0,"0"0"-1"0"0,0 0 1 0 0,1 0 0 0 0,0 0-1 0 0,0 1 1 0 0,1 0 0 0 0,1-1-1 0 0,-1 2 1 0 0,2-1 0 0 0,0 0 0 0 0,0 1-1 0 0,0-1 1 0 0,1 1 0 0 0,1-1-1 0 0,0 6-281 0 0,2-4 76 0 0,-1 0 1 0 0,2-1-1 0 0,0 1 0 0 0,0-1 0 0 0,1 1 0 0 0,0-1 1 0 0,1 0-1 0 0,0-1 0 0 0,1 1 0 0 0,0-1 0 0 0,1 0 1 0 0,0 0-1 0 0,5 4-76 0 0,2 1 60 0 0,0 0 1 0 0,1-2-1 0 0,0 0 1 0 0,1 0-1 0 0,1-2 1 0 0,0 0-1 0 0,1 0 0 0 0,0-2 1 0 0,0 0-1 0 0,1-2 1 0 0,1 1-61 0 0,27 7 264 0 0,1-2-1 0 0,0-2 1 0 0,49 5-264 0 0,-39-10 250 0 0,0-3 0 0 0,1-2 0 0 0,-1-2 0 0 0,0-4 1 0 0,2-2-251 0 0,36-8 319 0 0,-1-4 1 0 0,59-22-320 0 0,-71 15 74 0 0,-1-4 1 0 0,-1-3 0 0 0,58-35-75 0 0,-95 44-3 0 0,0-3 0 0 0,-2-1 0 0 0,-1-2 0 0 0,-1-2 0 0 0,-2-2 0 0 0,-1-1-1 0 0,3-8 4 0 0,-30 32-15 0 0,0-1 0 0 0,-1 0 0 0 0,0-1 0 0 0,-1 0-1 0 0,-1-1 1 0 0,0 1 0 0 0,-1-1 0 0 0,0-1-1 0 0,-1 1 1 0 0,-1-2 15 0 0,-2 6-4 0 0,0-1-1 0 0,-1 0 1 0 0,0 1 0 0 0,0-1-1 0 0,-1 0 1 0 0,-1 0 0 0 0,0 0-1 0 0,-1 1 1 0 0,0-1 0 0 0,0 1-1 0 0,-1-1 1 0 0,0 1-1 0 0,-1 0 1 0 0,-3-6 4 0 0,-1 1-4 0 0,1 1-1 0 0,-2 0 1 0 0,0 0-1 0 0,0 1 1 0 0,-1 1-1 0 0,-1-1 1 0 0,0 1-1 0 0,-1 1 1 0 0,-11-8 4 0 0,6 6 11 0 0,-2 0 1 0 0,0 2 0 0 0,0 0-1 0 0,-1 1 1 0 0,0 1-1 0 0,-19-5-11 0 0,-3 2 40 0 0,-1 1 0 0 0,0 3 0 0 0,-1 2 0 0 0,1 1 0 0 0,-1 3 0 0 0,0 1 0 0 0,-5 3-40 0 0,-23 3 118 0 0,1 3 1 0 0,0 4-1 0 0,1 2 0 0 0,1 4 0 0 0,0 3 0 0 0,1 2 0 0 0,2 4 0 0 0,-62 33-118 0 0,41-12-427 0 0,2 4 0 0 0,3 3 0 0 0,2 4 0 0 0,2 3 0 0 0,4 3 0 0 0,-13 19 427 0 0,58-55-607 0 0,-93 99-3058 0 0,101-103 1567 0 0,1 0 0 0 0,1 1 0 0 0,2 1 0 0 0,-5 10 2098 0 0,20-33-487 0 0,0 1 0 0 0,-1 0 1 0 0,2-1-1 0 0,-1 1 0 0 0,1 0 1 0 0,-1 0-1 0 0,1 2 487 0 0,1-6-85 0 0,0 0 0 0 0,0 0-1 0 0,0 0 1 0 0,0 0 0 0 0,0 0 0 0 0,0 0 0 0 0,0 0-1 0 0,0 0 1 0 0,1 0 0 0 0,-1 0 0 0 0,0 0-1 0 0,1 0 1 0 0,-1 0 0 0 0,0 0 0 0 0,1 0 0 0 0,-1 0-1 0 0,1 0 1 0 0,0 0 0 0 0,-1 0 0 0 0,1-1-1 0 0,0 1 1 0 0,0 0 0 0 0,-1 0 0 0 0,1-1-1 0 0,0 1 1 0 0,0-1 0 0 0,0 1 0 0 0,0 0 0 0 0,0-1-1 0 0,0 0 1 0 0,0 1 0 0 0,0-1 0 0 0,0 1-1 0 0,0-1 1 0 0,0 0 0 0 0,0 0 0 0 0,0 0 85 0 0,33 3-1654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2093 27 16067 0 0,'0'-2'284'0'0,"0"1"0"0"0,0-1 0 0 0,-1 1-1 0 0,1-1 1 0 0,-1 1 0 0 0,1 0-1 0 0,-1-1 1 0 0,0 1 0 0 0,0 0-1 0 0,1 0 1 0 0,-1-1 0 0 0,0 1 0 0 0,0 0-1 0 0,0 0 1 0 0,0 0 0 0 0,0 0-1 0 0,-1 0 1 0 0,1 0 0 0 0,0 1-1 0 0,-1-2-283 0 0,1 2 74 0 0,-1 0 0 0 0,1 0-1 0 0,-1-1 1 0 0,1 1-1 0 0,0 0 1 0 0,-1 0-1 0 0,1 0 1 0 0,0 0 0 0 0,-1 1-1 0 0,1-1 1 0 0,0 0-1 0 0,-1 0 1 0 0,1 1 0 0 0,0-1-1 0 0,-1 1 1 0 0,1-1-1 0 0,0 1 1 0 0,0 0-74 0 0,-7 4 24 0 0,0 1 0 0 0,0-1 0 0 0,1 1 0 0 0,0 1 0 0 0,-7 7-24 0 0,-182 207 739 0 0,32-34-578 0 0,-429 407 530 0 0,334-342-392 0 0,86-84-167 0 0,-286 300-2162 0 0,367-357-1070 0 0,72-84-3379 0 0,-12 23 6479 0 0,22-26-5061 0 0,11-9-2549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13843 0 0,'23'-6'564'0'0,"1"1"-1"0"0,-1 2 1 0 0,1 0 0 0 0,0 2-1 0 0,15 0-563 0 0,39 5-303 0 0,4 4 303 0 0,-8-2 190 0 0,172 12-234 0 0,1-10 1 0 0,45-14 43 0 0,235-36 278 0 0,-41 3 12 0 0,-475 38-385 0 0,136-4-422 0 0,-125 5-680 0 0,-1 2 0 0 0,1 0 1 0 0,0 1-1 0 0,-1 2 0 0 0,13 3 1197 0 0,-13 2-3934 0 0,-10 1-2557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62 314 12387 0 0,'-10'-6'1165'0'0,"-22"-14"1446"0"0,30 19-2507 0 0,0-1 0 0 0,1 1 0 0 0,-1 0 0 0 0,0-1 0 0 0,1 0 0 0 0,-1 1 0 0 0,1-1 0 0 0,-1 0 0 0 0,1 0 0 0 0,0 0-1 0 0,0 0 1 0 0,-1 0-104 0 0,2 1 9 0 0,0 1 0 0 0,0 0 0 0 0,0-1 0 0 0,0 1 0 0 0,0 0 0 0 0,0-1 0 0 0,0 1 0 0 0,0-1 0 0 0,0 1 0 0 0,1 0 0 0 0,-1-1 0 0 0,0 1 0 0 0,0 0-1 0 0,0-1 1 0 0,0 1 0 0 0,0 0 0 0 0,1-1 0 0 0,-1 1 0 0 0,0 0 0 0 0,0 0 0 0 0,1-1 0 0 0,-1 1 0 0 0,0 0 0 0 0,0 0 0 0 0,1-1 0 0 0,-1 1 0 0 0,0 0 0 0 0,1 0-1 0 0,-1 0 1 0 0,0 0 0 0 0,1-1 0 0 0,-1 1 0 0 0,0 0 0 0 0,1 0 0 0 0,-1 0 0 0 0,1 0 0 0 0,-1 0-9 0 0,19-3 154 0 0,-16 3-136 0 0,175-15 467 0 0,533-37 667 0 0,-556 44-1058 0 0,496-19 6 0 0,-597 26-287 0 0,198-10-1407 0 0,-191 5-688 0 0,0-2 1 0 0,-1-4-1 0 0,7-3 2282 0 0,-61 13-403 0 0,1 1 0 0 0,0-2 0 0 0,-1 1 0 0 0,0-1 0 0 0,1 0 0 0 0,-1 0 0 0 0,0 0 0 0 0,0-1 403 0 0,16-21-2006 0 0,-9 8 562 0 0,-6 11 556 0 0,-1 1 1 0 0,1 0 0 0 0,-1 0 0 0 0,1 0 0 0 0,5-1 887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119 338 11346 0 0,'-41'-57'4400'0'0,"41"56"-4375"0"0,-1 1 0 0 0,1 0 1 0 0,0-1-1 0 0,0 1 0 0 0,0 0 0 0 0,-1-1 1 0 0,1 1-1 0 0,0 0 0 0 0,0-1 0 0 0,0 1 0 0 0,0 0 1 0 0,0-1-1 0 0,0 1 0 0 0,0-1 0 0 0,0 1 0 0 0,0 0 1 0 0,0-1-1 0 0,0 1 0 0 0,0-1 0 0 0,0 1 1 0 0,0 0-1 0 0,0-1 0 0 0,0 1 0 0 0,0 0 0 0 0,0-1 1 0 0,1 1-1 0 0,-1 0 0 0 0,0-1 0 0 0,0 1 0 0 0,0 0 1 0 0,1-1-1 0 0,-1 1 0 0 0,0 0 0 0 0,1-1 1 0 0,-1 1-1 0 0,0 0 0 0 0,0 0 0 0 0,1-1 0 0 0,-1 1 1 0 0,0 0-1 0 0,1 0 0 0 0,-1 0 0 0 0,0 0 0 0 0,1-1 1 0 0,-1 1-1 0 0,1 0 0 0 0,-1 0 0 0 0,0 0 1 0 0,1 0-26 0 0,24-6-19 0 0,-18 5 73 0 0,268-59 93 0 0,-182 35-5 0 0,83-33-142 0 0,-81 18 61 0 0,-19 9 81 0 0,24-5-142 0 0,-97 35 11 0 0,30-6 155 0 0,-32 7-148 0 0,0 0 0 0 0,-1 0 0 0 0,1 0-1 0 0,0 0 1 0 0,-1 0 0 0 0,1 0 0 0 0,0 0 0 0 0,0 0 0 0 0,-1 0-1 0 0,1 0 1 0 0,0 1 0 0 0,-1-1 0 0 0,1 0 0 0 0,0 0 0 0 0,-1 1-1 0 0,1-1 1 0 0,0 1 0 0 0,-1-1 0 0 0,1 0 0 0 0,-1 1 0 0 0,1-1-1 0 0,-1 1 1 0 0,1-1 0 0 0,-1 1 0 0 0,1 0 0 0 0,-1-1 0 0 0,0 1-1 0 0,1 0 1 0 0,-1-1 0 0 0,0 1 0 0 0,1-1 0 0 0,-1 1 0 0 0,0 0-1 0 0,0 0 1 0 0,0-1 0 0 0,0 1 0 0 0,0 0 0 0 0,0-1 0 0 0,0 1-1 0 0,0 0 1 0 0,0 0-18 0 0,-1 15 257 0 0,-2 0 0 0 0,0 0 0 0 0,-1 0 1 0 0,0 0-1 0 0,-2 0 0 0 0,-6 14-257 0 0,-4 12 256 0 0,-127 385 534 0 0,-163 462 761 0 0,200-582-642 0 0,84-229-635 0 0,3 0 0 0 0,-8 81-274 0 0,24-140 13 0 0,1 1-1 0 0,1-1 1 0 0,1 1-1 0 0,1 0 1 0 0,1-1-1 0 0,0 1 1 0 0,1-1-1 0 0,1 1 0 0 0,4 7-12 0 0,0-11 149 0 0,-6-15 180 0 0,-5-11 104 0 0,-12-42-316 0 0,2 0-1 0 0,2 0 0 0 0,-1-41-116 0 0,5 45 11 0 0,-23-241 5 0 0,10-87-16 0 0,14 226 3 0 0,2 43-9 0 0,-9-137-36 0 0,7 191 30 0 0,-2 0 0 0 0,-2 0 0 0 0,-10-25 12 0 0,15 61 45 0 0,-1 1 1 0 0,-1-1-1 0 0,0 1 1 0 0,-1 0-1 0 0,0 1 0 0 0,-6-7-45 0 0,7 13-257 0 0,-1 0 0 0 0,1 0 0 0 0,-1 1 0 0 0,-5-4 257 0 0,4 4-1233 0 0,0 1 1 0 0,-1 1-1 0 0,0 0 1 0 0,-8-4 1232 0 0,18 10-285 0 0,0 0 0 0 0,-1-1 1 0 0,1 1-1 0 0,0 0 1 0 0,-1 0-1 0 0,1 0 1 0 0,0 0-1 0 0,0 0 1 0 0,-1-1-1 0 0,1 1 1 0 0,0 0-1 0 0,0 0 0 0 0,-1 0 1 0 0,1-1-1 0 0,0 1 1 0 0,0 0-1 0 0,0 0 1 0 0,-1-1-1 0 0,1 1 1 0 0,0 0-1 0 0,0 0 1 0 0,0-1-1 0 0,0 1 0 0 0,0 0 1 0 0,0-1-1 0 0,0 1 1 0 0,-1 0-1 0 0,1 0 1 0 0,0-1-1 0 0,0 1 1 0 0,0 0-1 0 0,0-1 1 0 0,0 1 284 0 0,6-4-8224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23 17660 0 0,'-26'-10'4793'0'0,"7"2"-4257"0"0,3 3-872 0 0,18 14-544 0 0,17-1-809 0 0,13 8-1399 0 0,10-1-1945 0 0,13 0-3929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21757 0 0,'66'-15'338'0'0,"8"0"-312"0"0,451-88-12 0 0,34 20 664 0 0,3 24 0 0 0,100 22-678 0 0,211 30 916 0 0,49 40-916 0 0,-808-27-108 0 0,914 66-1734 0 0,-1012-71 1440 0 0,5 1-333 0 0,-18-1-159 0 0,-8-1-611 0 0,-298 4-11968 0 0,162 0 8033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162 161 14691 0 0,'-148'-5'5843'0'0,"134"4"-5735"0"0,15 0-15 0 0,24-1 35 0 0,-15 1-104 0 0,398-44 1175 0 0,82-6 120 0 0,972-4 672 0 0,2 68-1439 0 0,-319 7-268 0 0,-691-14-210 0 0,303-8-517 0 0,-703 2 309 0 0,0-2-51 0 0,-14 1-315 0 0,0 1 0 0 0,24 4 500 0 0,-60-3-134 0 0,2-2-1323 0 0,-9-2-3335 0 0,6-2-6149 0 0,3 1 3793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2 7106 0 0,'-3'0'194'0'0,"-12"-1"870"0"0,-1 0 1 0 0,1 1 0 0 0,-8 2-1065 0 0,18-1 132 0 0,0-1-1 0 0,0 2 0 0 0,0-1 0 0 0,0 0 0 0 0,0 1 0 0 0,1 0 0 0 0,-1 0 0 0 0,0 1 1 0 0,1-1-1 0 0,0 1 0 0 0,-1 0 0 0 0,-1 2-131 0 0,-18 17 221 0 0,1 1 1 0 0,2 1 0 0 0,0 1-1 0 0,2 1 1 0 0,1 1-1 0 0,-3 6-221 0 0,-5 13 518 0 0,3 1-1 0 0,1 1 1 0 0,-6 22-518 0 0,17-37 229 0 0,0 0 1 0 0,3 1-1 0 0,1 0 0 0 0,-3 32-229 0 0,9-50 32 0 0,0 0 0 0 0,1 0 0 0 0,0-1-1 0 0,1 1 1 0 0,1 0 0 0 0,1 0 0 0 0,0-1-1 0 0,1 1 1 0 0,1-1 0 0 0,0 0 0 0 0,7 13-32 0 0,-10-25 10 0 0,-1 0 0 0 0,1 0 1 0 0,0 0-1 0 0,0 0 0 0 0,0-1 1 0 0,0 1-1 0 0,0-1 0 0 0,0 1 1 0 0,1-1-1 0 0,-1 0 0 0 0,1 0 1 0 0,0 0-1 0 0,-1 0 0 0 0,1 0 1 0 0,0 0-1 0 0,0-1 0 0 0,0 0 1 0 0,1 0-1 0 0,-1 1 0 0 0,0-2 1 0 0,0 1-1 0 0,1 0 0 0 0,-1-1 0 0 0,0 1 1 0 0,1-1-1 0 0,-1 0 0 0 0,0 0 1 0 0,1-1-1 0 0,-1 1 0 0 0,0 0 1 0 0,0-1-1 0 0,1 0 0 0 0,-1 0 1 0 0,0 0-1 0 0,0 0 0 0 0,0-1 1 0 0,0 1-1 0 0,0-1 0 0 0,0 0 1 0 0,0 1-1 0 0,0-1 0 0 0,0-2-10 0 0,10-6-77 0 0,0-2-1 0 0,-1 0 1 0 0,-1 0-1 0 0,0-1 1 0 0,-1 0-1 0 0,0-1 0 0 0,-1 0 1 0 0,-1 0-1 0 0,5-12 78 0 0,6-16-222 0 0,-2 0-1 0 0,11-45 223 0 0,-17 48 199 0 0,-2-1 0 0 0,-1-1-1 0 0,0-25-198 0 0,-6 42 422 0 0,-1 0 0 0 0,-2 0-1 0 0,0 0 1 0 0,-2-1 0 0 0,0 2-1 0 0,-6-21-421 0 0,8 42 42 0 0,1-1 0 0 0,-1 1 0 0 0,1 0 0 0 0,-1 0 0 0 0,0 0 0 0 0,0 0 0 0 0,0 0 0 0 0,0 1 0 0 0,0-1 0 0 0,-1 0 0 0 0,1 0 0 0 0,0 1 0 0 0,-1-1 0 0 0,0 0 0 0 0,1 1 0 0 0,-1 0 0 0 0,0-1-42 0 0,1 4 25 0 0,1-1 0 0 0,-1 1 0 0 0,0-1 0 0 0,1 1 0 0 0,-1 0 0 0 0,1-1 0 0 0,0 1 0 0 0,0 0 0 0 0,-1-1 0 0 0,1 1 0 0 0,0 0 0 0 0,0-1 0 0 0,1 1 0 0 0,-1 1-25 0 0,0-1 29 0 0,1 15 110 0 0,0 0 0 0 0,2-1 1 0 0,0 1-1 0 0,0-1 0 0 0,5 10-139 0 0,31 81 561 0 0,-29-81-552 0 0,7 14-10 0 0,2 0 0 0 0,2-1-1 0 0,1-1 1 0 0,2-1-1 0 0,2-2 1 0 0,1 0-1 0 0,2-1 1 0 0,1-2-1 0 0,6 2 2 0 0,-33-31-10 0 0,0 1-317 0 0,1-1 0 0 0,0 1 0 0 0,0-1 1 0 0,0 0-1 0 0,0-1 0 0 0,1 1 0 0 0,0 0 327 0 0,-4-3-162 0 0,0 0 0 0 0,0 1-1 0 0,0-1 1 0 0,-1 0 0 0 0,1 0 0 0 0,0 0-1 0 0,0 0 1 0 0,0 0 0 0 0,0 0 0 0 0,0 0-1 0 0,0 0 1 0 0,0 0 0 0 0,0 0 0 0 0,0 0-1 0 0,0-1 1 0 0,-1 1 0 0 0,1 0 0 0 0,0-1-1 0 0,0 1 1 0 0,0 0 0 0 0,0-1 0 0 0,-1 1-1 0 0,1-1 1 0 0,0 0 0 0 0,0 1 0 0 0,-1-1-1 0 0,1 0 1 0 0,0 1 0 0 0,-1-1 0 0 0,1 0-1 0 0,-1 1 1 0 0,1-1 0 0 0,-1 0 0 0 0,0 0-1 0 0,1 0 1 0 0,-1 0 0 0 0,1 1 0 0 0,-1-1-1 0 0,0 0 1 0 0,0 0 0 0 0,0 0 0 0 0,0-1 162 0 0,1 0-306 0 0,-1-1 0 0 0,1 1 1 0 0,-1-1-1 0 0,0 1 0 0 0,0-1 1 0 0,0 1-1 0 0,0-1 0 0 0,0 1 1 0 0,-1-1-1 0 0,1 1 0 0 0,-1-1 1 0 0,0 1-1 0 0,0-1 1 0 0,1 1-1 0 0,-2 0 0 0 0,0-2 306 0 0,-4-13-1715 0 0,4-19-3538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0 17380 0 0,'-34'6'468'0'0,"0"0"0"0"0,1 3 0 0 0,-1 0 0 0 0,2 2 0 0 0,0 2-1 0 0,0 1 1 0 0,1 1 0 0 0,1 1 0 0 0,0 2 0 0 0,-5 6-468 0 0,-59 46-1 0 0,3 3-1 0 0,-29 35 2 0 0,28-25 141 0 0,54-50-284 0 0,-40 36-2503 0 0,-10 16 2646 0 0,87-84-202 0 0,-12 15-1650 0 0,12-16 1754 0 0,1 1 1 0 0,0-1-1 0 0,0 0 1 0 0,0 0-1 0 0,0 0 0 0 0,-1 0 1 0 0,1 0-1 0 0,0 1 1 0 0,0-1-1 0 0,0 0 1 0 0,0 0-1 0 0,0 0 1 0 0,-1 1-1 0 0,1-1 1 0 0,0 0-1 0 0,0 0 1 0 0,0 1-1 0 0,0-1 0 0 0,0 0 1 0 0,0 0-1 0 0,0 0 1 0 0,0 1-1 0 0,0-1 1 0 0,0 0-1 0 0,0 0 1 0 0,0 1-1 0 0,0-1 1 0 0,0 0-1 0 0,0 0 1 0 0,0 0-1 0 0,0 1 1 0 0,0-1-1 0 0,0 0 0 0 0,1 0 1 0 0,-1 1-1 0 0,0-1 1 0 0,0 0-1 0 0,0 0 1 0 0,0 0-1 0 0,0 0 1 0 0,1 1-1 0 0,-1-1 1 0 0,0 0-1 0 0,0 0 1 0 0,0 0-1 0 0,0 0 0 0 0,1 0 1 0 0,-1 1-1 0 0,0-1 1 0 0,0 0-1 0 0,0 0 1 0 0,1 0-1 0 0,-1 0 1 0 0,0 0-1 0 0,0 0 1 0 0,1 0-1 0 0,-1 0 1 0 0,0 0-1 0 0,0 0 0 0 0,1 0 1 0 0,-1 0-1 0 0,0 0 1 0 0,0 0-1 0 0,0 0 1 0 0,1 0-1 0 0,-1 0 1 0 0,0 0-1 0 0,0 0 1 0 0,1 0 97 0 0,-1-1-160 0 0,1 1 1 0 0,0 0 0 0 0,-1 0 0 0 0,1-1 0 0 0,0 1 0 0 0,-1 0 0 0 0,1-1 0 0 0,0 1 0 0 0,-1-1-1 0 0,1 1 1 0 0,-1-1 0 0 0,1 1 0 0 0,-1-1 0 0 0,1 1 0 0 0,-1-1 0 0 0,0 1 0 0 0,1-1-1 0 0,-1 0 1 0 0,1 1 0 0 0,-1-1 0 0 0,0 0 0 0 0,0 1 0 0 0,1-1 0 0 0,-1 0 0 0 0,0 0-1 0 0,0 1 1 0 0,0-1 0 0 0,0 0 0 0 0,0 1 0 0 0,0-1 0 0 0,0 0 0 0 0,0 0 159 0 0,4-13-1750 0 0,-2 11 1331 0 0,1 1-1 0 0,-1 0 1 0 0,0 0 0 0 0,1 0-1 0 0,0 0 1 0 0,-1 0 0 0 0,1 0-1 0 0,0 1 1 0 0,3-2 419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0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0 22581 0 0,'-51'30'1664'0'0,"-4"6"-1416"0"0,-14 15-240 0 0,-3 10 16 0 0,10 1 40 0 0,-3 2-56 0 0,1 0-24 0 0,2 1-88 0 0,1-1-104 0 0,-5 0-208 0 0,0-2-352 0 0,1-4-592 0 0,-1-7-961 0 0,3-12-1856 0 0,-24-24-1048 0 0,33-5-3577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0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2704 0 17844 0 0,'-22'0'1025'0'0,"22"0"-1014"0"0,-1 0 0 0 0,1 0 0 0 0,-1 1 0 0 0,1-1 0 0 0,-1 0-1 0 0,0 0 1 0 0,1 1 0 0 0,-1-1 0 0 0,1 0 0 0 0,0 0 0 0 0,-1 1-1 0 0,1-1 1 0 0,-1 0 0 0 0,1 1 0 0 0,-1-1 0 0 0,1 1 0 0 0,0-1-1 0 0,-1 1 1 0 0,1-1 0 0 0,0 1 0 0 0,-1-1 0 0 0,1 1-1 0 0,0-1 1 0 0,0 1 0 0 0,0-1 0 0 0,-1 1 0 0 0,1-1 0 0 0,0 1-1 0 0,0-1 1 0 0,0 1 0 0 0,0 0 0 0 0,0-1 0 0 0,0 1-11 0 0,-1 9 72 0 0,-1 1 1 0 0,-1-1-1 0 0,0 0 0 0 0,0-1 1 0 0,-1 1-1 0 0,0 0 1 0 0,0-1-1 0 0,-1 0 0 0 0,-6 8-72 0 0,3-2 50 0 0,-203 337 1112 0 0,38-67-213 0 0,-383 779 763 0 0,377-708-1304 0 0,-254 458 171 0 0,-11 20-224 0 0,315-570-54 0 0,-71 137 952 0 0,161-323-1008 0 0,-25 41-14 0 0,52-99-162 0 0,-1 0 1 0 0,-1-1-1 0 0,0-1 1 0 0,-12 11-70 0 0,12-16 133 0 0,0-1 0 0 0,-1-1 0 0 0,0 0 0 0 0,-1-1 0 0 0,0-1 0 0 0,-3 1-133 0 0,12-7 464 0 0,17-6-481 0 0,-10 3 21 0 0,0 0-1 0 0,0 0 0 0 0,0 0 1 0 0,0 0-1 0 0,0-1 1 0 0,1 1-1 0 0,-1 0 1 0 0,0 0-1 0 0,0 0 0 0 0,0 0 1 0 0,0 0-1 0 0,0 0 1 0 0,1 0-1 0 0,-1 0 1 0 0,0 0-1 0 0,0 0 0 0 0,0 0 1 0 0,0 0-1 0 0,0 0 1 0 0,1 0-1 0 0,-1 0 1 0 0,0 0-1 0 0,0 0 1 0 0,0 0-1 0 0,0 0 0 0 0,0 0 1 0 0,1 0-1 0 0,-1 0 1 0 0,0 0-1 0 0,0 0 1 0 0,0 0-1 0 0,0 0 0 0 0,0 0 1 0 0,1 0-1 0 0,-1 1 1 0 0,0-1-1 0 0,0 0 1 0 0,0 0-1 0 0,0 0 0 0 0,0 0 1 0 0,0 0-1 0 0,0 0 1 0 0,0 0-1 0 0,1 1 1 0 0,-1-1-1 0 0,0 0 0 0 0,0 0 1 0 0,0 0-1 0 0,0 0 1 0 0,0 0-1 0 0,0 1 1 0 0,0-1-1 0 0,0 0 1 0 0,0 0-1 0 0,0 0 0 0 0,0 0 1 0 0,0 0-1 0 0,0 1 1 0 0,0-1-1 0 0,0 0 1 0 0,0 0-1 0 0,0 0 0 0 0,0 0 1 0 0,0 0-1 0 0,0 1 1 0 0,0-1-4 0 0,-1 1 223 0 0,-1 9 931 0 0,2-2-755 0 0,14 8-449 0 0,17 16 53 0 0,-2 2 1 0 0,-1 0 0 0 0,8 15-4 0 0,-4-4-10 0 0,303 451-34 0 0,-262-382 76 0 0,172 233-51 0 0,17-12-40 0 0,-208-268 77 0 0,189 233 58 0 0,222 289-299 0 0,-208-219 249 0 0,87 115 18 0 0,-243-351-64 0 0,173 211 76 0 0,-228-291-22 0 0,-3 1 1 0 0,11 23-35 0 0,-51-72-146 0 0,1 0 0 0 0,0-1 1 0 0,1 1-1 0 0,-1-1 0 0 0,1 0 0 0 0,0-1 1 0 0,4 4 145 0 0,-9-8-93 0 0,1 0 0 0 0,-1-1 0 0 0,0 1-1 0 0,1 0 1 0 0,-1 0 0 0 0,0 0 0 0 0,1 0 0 0 0,-1-1 0 0 0,0 1 0 0 0,0 0 0 0 0,1 0 0 0 0,-1 0 0 0 0,0-1 0 0 0,0 1 0 0 0,1 0 0 0 0,-1-1 0 0 0,0 1 0 0 0,0 0 0 0 0,0 0 0 0 0,0-1 0 0 0,1 1 0 0 0,-1 0 0 0 0,0-1 0 0 0,0 1 0 0 0,0 0 0 0 0,0-1 0 0 0,0 1 0 0 0,0 0 0 0 0,0-1 0 0 0,0 1 0 0 0,0 0-1 0 0,0-1 1 0 0,0 1 93 0 0,2-21-3000 0 0,-4-32-3887 0 0,9-10-3138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10386 0 0,'-34'4'1482'0'0,"23"0"-855"0"0,11-4-586 0 0,0 0 1 0 0,0 1 0 0 0,1-1 0 0 0,-1 0 0 0 0,0 1 0 0 0,0-1 0 0 0,0 0 0 0 0,1 0 0 0 0,-1 0 0 0 0,0 1 0 0 0,0-1 0 0 0,0 0 0 0 0,1 0 0 0 0,-1 0 0 0 0,0 1 0 0 0,1-1 0 0 0,-1 0 0 0 0,0 0 0 0 0,0 0 0 0 0,1 0 0 0 0,-1 0-1 0 0,0 0 1 0 0,1 0 0 0 0,-1 1 0 0 0,0-1 0 0 0,1 0 0 0 0,-1 0 0 0 0,0 0 0 0 0,1 0 0 0 0,-1 0 0 0 0,0-1 0 0 0,0 1 0 0 0,1 0-42 0 0,1 1 85 0 0,15 4 2631 0 0,-17-5-2596 0 0,1 0 0 0 0,-1 1 1 0 0,0-1-1 0 0,1 0 0 0 0,-1 1 0 0 0,0-1 0 0 0,1 0 0 0 0,-1 1 0 0 0,0-1 0 0 0,0 0 0 0 0,0 1 0 0 0,1-1 0 0 0,-1 0 0 0 0,0 1 0 0 0,0-1 1 0 0,0 1-1 0 0,0-1 0 0 0,0 1 0 0 0,0-1 0 0 0,1 0 0 0 0,-1 1 0 0 0,0-1 0 0 0,0 1 0 0 0,0-1 0 0 0,-1 0 0 0 0,1 1 0 0 0,0-1 0 0 0,0 1 1 0 0,0-1-1 0 0,0 1 0 0 0,0-1 0 0 0,0 0 0 0 0,-1 1 0 0 0,1-1 0 0 0,0 0 0 0 0,0 1 0 0 0,-1-1-120 0 0,5 7 1198 0 0,5 14 662 0 0,-8-13-1749 0 0,0 0-1 0 0,0 0 1 0 0,1 1-1 0 0,0 2-110 0 0,6 33 301 0 0,-9 66 339 0 0,-5-1-1 0 0,-15 74-639 0 0,16-139 76 0 0,-31 232 261 0 0,-29 280 268 0 0,52-371-358 0 0,8 1 0 0 0,8 4-247 0 0,37 285 255 0 0,-15-220 18 0 0,-7 152-273 0 0,-21-203-6 0 0,0 174 196 0 0,8-210 25 0 0,12 42-215 0 0,19 176 80 0 0,-30-265-38 0 0,-5 0 0 0 0,-7 24-42 0 0,-3-9 28 0 0,7-1 0 0 0,5 1 0 0 0,6 0 0 0 0,19 87-28 0 0,55 509 52 0 0,-65-521-42 0 0,19 92-93 0 0,5 53 79 0 0,-6 38-37 0 0,-19-276 22 0 0,4-1-1 0 0,16 36 20 0 0,25 112 304 0 0,-38-153-220 0 0,-16-63-86 0 0,2 29 2 0 0,0 6 9 0 0,-5-64 41 0 0,0 0 0 0 0,5 12-50 0 0,-4-13 57 0 0,-1 0 0 0 0,4 19-57 0 0,0 73 108 0 0,-5-48 187 0 0,1-19-144 0 0,3 1 0 0 0,1-1 0 0 0,5 7-151 0 0,-4-6 72 0 0,-9-38-232 0 0,1-1-1 0 0,1 0 0 0 0,-1 0 1 0 0,1 0-1 0 0,0 0 0 0 0,0-1 0 0 0,1 1 1 0 0,-1-1-1 0 0,5 4 161 0 0,-6-6-311 0 0,1 0 1 0 0,-1-1-1 0 0,1 1 0 0 0,-1-1 0 0 0,1 0 1 0 0,0 0-1 0 0,0 0 0 0 0,0-1 1 0 0,2 2 310 0 0,-4-3-337 0 0,0 1 0 0 0,1-1 0 0 0,-1 1 0 0 0,1-1 0 0 0,-1 0 0 0 0,0 1 0 0 0,1-1 0 0 0,-1 0 0 0 0,1 0 0 0 0,-1 0 0 0 0,1 0 0 0 0,-1-1 0 0 0,1 1 0 0 0,-1 0 0 0 0,1-1 0 0 0,-1 1 0 0 0,0 0 0 0 0,1-1 0 0 0,-1 0 0 0 0,0 1 0 0 0,1-1 337 0 0,16-15-9405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12339 0 0,'-2'0'527'0'0,"-4"1"1156"0"0,1 0 0 0 0,0 0 1 0 0,-1 0-1 0 0,1 1 0 0 0,-4 1-1683 0 0,7-1 227 0 0,0-1 1 0 0,0 0-1 0 0,0 1 0 0 0,0-1 1 0 0,0 1-1 0 0,1 0 0 0 0,-1-1 0 0 0,0 1 1 0 0,1 0-1 0 0,0 0 0 0 0,-1 0 0 0 0,1 0 1 0 0,0 1-1 0 0,-1 0-227 0 0,-3 12 143 0 0,0 0-1 0 0,0 0 1 0 0,2 1 0 0 0,0-1 0 0 0,0 1-1 0 0,1 16-142 0 0,-3 10 164 0 0,-58 343 453 0 0,42-284-1744 0 0,-5-2-1 0 0,-32 76 1128 0 0,51-155-519 0 0,-22 59-2251 0 0,13-28-2070 0 0,16-50 4693 0 0,0 0-41 0 0,0-1 0 0 0,0 1 0 0 0,0 0 1 0 0,0-1-1 0 0,0 1 0 0 0,-1 0 0 0 0,1-1 0 0 0,0 1 0 0 0,0-1 1 0 0,-1 1-1 0 0,1 0 0 0 0,0-1 0 0 0,-1 1 0 0 0,1-1 1 0 0,0 1-1 0 0,-1-1 0 0 0,1 1 0 0 0,-1-1 0 0 0,1 1 188 0 0,-13-7-4959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13259 0 0,'43'16'6543'0'0,"-4"3"-3753"0"0,-27-12-2687 0 0,-1 0 1 0 0,0 1-1 0 0,0 1 0 0 0,-1-1 1 0 0,0 2-1 0 0,-1-1 0 0 0,0 1 0 0 0,6 9-103 0 0,-3-1 57 0 0,0 0 0 0 0,-2 0-1 0 0,0 1 1 0 0,-1 1-1 0 0,-1 0 1 0 0,-1 0 0 0 0,3 14-57 0 0,5 32-1326 0 0,5 51 1326 0 0,7 35-4300 0 0,-12-87-2062 0 0,-12-39-952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17300 0 0,'0'9'833'0'0,"0"-4"-376"0"0,0 0 1 0 0,0 0 0 0 0,0 1 0 0 0,1-1 0 0 0,0 0 0 0 0,0 0 0 0 0,1 2-458 0 0,-2-5 58 0 0,1 0 0 0 0,0-1 0 0 0,0 1 0 0 0,0-1 0 0 0,0 1 0 0 0,0-1 0 0 0,1 1-1 0 0,-1-1 1 0 0,0 0 0 0 0,1 0 0 0 0,-1 0 0 0 0,1 1 0 0 0,-1-1 0 0 0,1-1 0 0 0,-1 1 0 0 0,1 0 0 0 0,0 0 0 0 0,-1-1 0 0 0,1 1-1 0 0,0-1 1 0 0,0 1 0 0 0,0-1 0 0 0,0 0-58 0 0,18 4 234 0 0,0-2 0 0 0,0 0 0 0 0,1-1 0 0 0,-1-2 0 0 0,0 0 0 0 0,0-1 0 0 0,0 0 0 0 0,7-4-234 0 0,10-3-1057 0 0,-1-1 0 0 0,0-2 0 0 0,-1-2 0 0 0,1-1 1057 0 0,6-11-8070 0 0,-21 12 75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100 315 3609 0 0,'-9'-42'1646'0'0,"3"15"32"0"0,0-1-1 0 0,2-3-1677 0 0,4 23 537 0 0,-1 0-1 0 0,1 1 1 0 0,0-1-1 0 0,1 0 1 0 0,0 1-1 0 0,0-1 1 0 0,1 1-1 0 0,-1-1 1 0 0,2 1-1 0 0,-1-1-536 0 0,-2 8 122 0 0,0-1-1 0 0,1 0 1 0 0,-1 1 0 0 0,0-1 0 0 0,0 0-1 0 0,1 1 1 0 0,-1-1 0 0 0,0 0 0 0 0,1 1-1 0 0,-1-1 1 0 0,1 1 0 0 0,-1-1 0 0 0,1 1-1 0 0,-1-1 1 0 0,1 1 0 0 0,-1-1 0 0 0,1 1-1 0 0,0-1 1 0 0,-1 1 0 0 0,1-1-122 0 0,0 1 43 0 0,-1 1 1 0 0,0-1-1 0 0,1 0 1 0 0,-1 0-1 0 0,1 1 0 0 0,-1-1 1 0 0,0 0-1 0 0,1 0 0 0 0,-1 1 1 0 0,0-1-1 0 0,0 0 1 0 0,1 1-1 0 0,-1-1 0 0 0,0 0 1 0 0,0 1-1 0 0,1-1 1 0 0,-1 1-1 0 0,0-1 0 0 0,0 0 1 0 0,0 1-1 0 0,0-1 0 0 0,0 1 1 0 0,1-1-1 0 0,-1 1-43 0 0,6 38 271 0 0,-5-31-84 0 0,12 109 415 0 0,-4 19-602 0 0,2 26-32 0 0,22 92-157 0 0,-14-116-38 0 0,-19-138 227 0 0,1 28-269 0 0,-1-28 253 0 0,-1 1 1 0 0,1-1-1 0 0,0 1 0 0 0,0-1 0 0 0,0 1 1 0 0,-1-1-1 0 0,1 1 0 0 0,0-1 0 0 0,0 0 1 0 0,-1 1-1 0 0,1-1 0 0 0,0 1 0 0 0,-1-1 1 0 0,1 0-1 0 0,-1 1 0 0 0,1-1 0 0 0,0 0 1 0 0,-1 1-1 0 0,1-1 0 0 0,-1 0 0 0 0,1 0 1 0 0,-1 0-1 0 0,1 1 0 0 0,-1-1 0 0 0,1 0 1 0 0,-1 0-1 0 0,1 0 0 0 0,-1 0 0 0 0,1 0 0 0 0,-1 0 1 0 0,1 0-1 0 0,-1 0 0 0 0,1 0 0 0 0,-1 0 1 0 0,1 0-1 0 0,-1 0 0 0 0,1 0 0 0 0,-1 0 1 0 0,1-1-1 0 0,-1 1 0 0 0,1 0 0 0 0,-1 0 1 0 0,1-1-1 0 0,-1 1 0 0 0,1 0 0 0 0,0 0 1 0 0,-1-1-1 0 0,1 1 0 0 0,0 0 0 0 0,-1-1 16 0 0,-6-4-114 0 0,-1 0-1 0 0,2 0 0 0 0,-1-1 1 0 0,1 0-1 0 0,-1 0 0 0 0,2-1 1 0 0,-1 1-1 0 0,1-1 1 0 0,0 0-1 0 0,0-1 0 0 0,-1-3 115 0 0,-10-20-118 0 0,2 0 1 0 0,-2-9 117 0 0,12 32-17 0 0,-7-23 137 0 0,2 0-1 0 0,0-1 1 0 0,2 0 0 0 0,2 0 0 0 0,1 0 0 0 0,1-1 0 0 0,2-17-120 0 0,1 5 168 0 0,3 1 0 0 0,2-1 1 0 0,2 1-1 0 0,1 0 0 0 0,5-9-168 0 0,-7 33 111 0 0,1 0-1 0 0,0 0 1 0 0,2 0-1 0 0,0 1 1 0 0,1 0-1 0 0,0 1 1 0 0,12-14-111 0 0,-17 25 32 0 0,0 0 0 0 0,1 1 0 0 0,-1 0 0 0 0,1 0 0 0 0,0 1 0 0 0,1 0 0 0 0,0 0 0 0 0,-1 0 0 0 0,2 1 0 0 0,-1 0 0 0 0,0 0 0 0 0,1 1 0 0 0,-1 0 0 0 0,1 0 0 0 0,0 1 0 0 0,0 0 0 0 0,0 0 0 0 0,1 1 0 0 0,-1 0 0 0 0,0 0 0 0 0,3 1-32 0 0,-6 0 13 0 0,1 0 0 0 0,-1 1 0 0 0,0 0 0 0 0,1 0 1 0 0,-1 0-1 0 0,0 0 0 0 0,0 1 0 0 0,0 0 0 0 0,0 0 1 0 0,-1 0-1 0 0,1 1 0 0 0,0 0 0 0 0,-1 0 0 0 0,0 0 1 0 0,1 0-1 0 0,-1 0 0 0 0,0 1-13 0 0,0 2 28 0 0,1-1 1 0 0,-1 0-1 0 0,-1 1 1 0 0,1 0-1 0 0,-1 0 0 0 0,0 0 1 0 0,0 0-1 0 0,-1 1 1 0 0,0-1-1 0 0,0 1 1 0 0,0-1-1 0 0,-1 3-28 0 0,1 5 13 0 0,0 1 0 0 0,-1-1 0 0 0,-1 1 0 0 0,-1-1 0 0 0,0 0 0 0 0,-1 1 0 0 0,0-1 0 0 0,-1 0 0 0 0,-1 0 0 0 0,0 0 0 0 0,-1 0 0 0 0,-1 1-13 0 0,1-4 27 0 0,-2 1-1 0 0,0-1 1 0 0,0 0-1 0 0,-1 0 1 0 0,0-1 0 0 0,-1 0-1 0 0,0-1 1 0 0,-1 1-1 0 0,1-2 1 0 0,-2 0-1 0 0,1 0 1 0 0,-1 0 0 0 0,-1-2-1 0 0,-9 5-26 0 0,20-10 19 0 0,-1 0 0 0 0,0 0 0 0 0,0-1-1 0 0,0 1 1 0 0,0-1 0 0 0,0 1 0 0 0,0-1-1 0 0,-1 0 1 0 0,1 0 0 0 0,0 0-19 0 0,1 0 7 0 0,0 0 1 0 0,1 0 0 0 0,-1 0-1 0 0,0 0 1 0 0,1 0-1 0 0,-1-1 1 0 0,1 1-1 0 0,-1 0 1 0 0,0 0 0 0 0,1-1-1 0 0,-1 1 1 0 0,1 0-1 0 0,-1-1 1 0 0,1 1-1 0 0,-1 0 1 0 0,1-1-1 0 0,-1 1 1 0 0,1-1 0 0 0,-1 1-1 0 0,1-1 1 0 0,-1 0-8 0 0,1 0-6 0 0,0-1 1 0 0,-1 1 0 0 0,1-1-1 0 0,0 1 1 0 0,0-1-1 0 0,0 1 1 0 0,0-1 0 0 0,0 1-1 0 0,0-1 1 0 0,1 1 0 0 0,-1-1-1 0 0,0 1 1 0 0,1-1-1 0 0,-1 1 1 0 0,1 0 0 0 0,0-1-1 0 0,-1 1 1 0 0,1 0 0 0 0,0-1-1 0 0,0 1 1 0 0,0 0-1 0 0,0 0 1 0 0,0 0 0 0 0,0 0-1 0 0,0-1 6 0 0,4-3-8 0 0,0 0 0 0 0,1 1 0 0 0,0-1 0 0 0,0 1-1 0 0,0 0 1 0 0,0 1 0 0 0,0-1 0 0 0,1 1 0 0 0,0 0 0 0 0,-1 1-1 0 0,1 0 1 0 0,0 0 0 0 0,0 0 0 0 0,1 1 0 0 0,-1 0 0 0 0,0 0 0 0 0,0 1-1 0 0,0 0 1 0 0,1 0 0 0 0,-1 1 0 0 0,2 0 8 0 0,-3-1 18 0 0,-1 1 0 0 0,0 0-1 0 0,0 0 1 0 0,0 1 0 0 0,0-1 0 0 0,0 1 0 0 0,0 0-1 0 0,0 0 1 0 0,0 1 0 0 0,-1 0 0 0 0,1 0 0 0 0,-1 0 0 0 0,0 0-1 0 0,0 0 1 0 0,0 1 0 0 0,0 0 0 0 0,0 0 0 0 0,-1 0-1 0 0,0 0 1 0 0,0 0 0 0 0,0 1 0 0 0,0-1 0 0 0,-1 1 0 0 0,0 0-1 0 0,0 0 1 0 0,0 0 0 0 0,0 0 0 0 0,-1 0 0 0 0,0 2-18 0 0,0 6 123 0 0,0-1 1 0 0,-1 1-1 0 0,-1 0 1 0 0,0 0 0 0 0,0-1-1 0 0,-2 1 1 0 0,1-1-1 0 0,-2 1 1 0 0,0-1-1 0 0,-3 7-123 0 0,-6 13 406 0 0,-2-1 0 0 0,0-1-1 0 0,-9 10-405 0 0,22-36 24 0 0,-23 37 199 0 0,-1-1 0 0 0,-2-1-1 0 0,-18 18-222 0 0,43-55-215 0 0,-12 13 39 0 0,15-14-3 0 0,-1-1 0 0 0,1 1 0 0 0,-1-1 0 0 0,0 1 0 0 0,1-1 0 0 0,-1 1 0 0 0,1-1 0 0 0,-1 1 0 0 0,0-1 0 0 0,1 0 0 0 0,-1 0 0 0 0,0 1 0 0 0,1-1 0 0 0,-1 0 0 0 0,0 0 0 0 0,0 0 0 0 0,1 0 0 0 0,-1 0 0 0 0,0 0 0 0 0,0 0 0 0 0,1 0 0 0 0,-1 0 179 0 0,2-8-7897 0 0,7 0 182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1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9186 0 0,'-19'8'1087'0'0,"-1"1"1"0"0,2 1-1 0 0,-1 0 0 0 0,-10 10-1087 0 0,22-15 149 0 0,1 0 1 0 0,0 1-1 0 0,0 0 1 0 0,0 0-1 0 0,1 1 0 0 0,0-1 1 0 0,0 1-1 0 0,0 0 0 0 0,1 0 1 0 0,0 1-1 0 0,1-1 0 0 0,0 1 1 0 0,-1 2-150 0 0,-3 16 298 0 0,1 1 0 0 0,1-1 0 0 0,1 1 0 0 0,0 23-298 0 0,4 111 1139 0 0,1-110-834 0 0,-1-51-303 0 0,0 46 246 0 0,1 0 0 0 0,3 0 0 0 0,2-1 0 0 0,10 40-248 0 0,-14-79-1 0 0,-1-1 1 0 0,1 0-1 0 0,1 0 0 0 0,-1 0 1 0 0,0 0-1 0 0,1 0 0 0 0,0-1 1 0 0,0 1-1 0 0,1-1 1 0 0,-1 0-1 0 0,1 0 0 0 0,0 0 1 0 0,0 0-1 0 0,1 0 0 0 0,-1-1 1 0 0,1 0-1 0 0,-1 0 1 0 0,1 0-1 0 0,3 0 1 0 0,-2 0 27 0 0,1-1-1 0 0,-1 0 1 0 0,1 0-1 0 0,0-1 1 0 0,0 0-1 0 0,0 0 1 0 0,0-1 0 0 0,0 0-1 0 0,0 0 1 0 0,0 0-1 0 0,0-1 1 0 0,0 0-1 0 0,-1-1 1 0 0,1 1 0 0 0,2-2-28 0 0,8-3 201 0 0,1-2-1 0 0,-1 1 0 0 0,0-2 0 0 0,-1 0 0 0 0,0-1 0 0 0,-1-1 0 0 0,0 0 0 0 0,0-1 0 0 0,-1-1 0 0 0,-1 0 0 0 0,0-1 0 0 0,-1-1 0 0 0,10-14-199 0 0,-22 29-64 0 0,0-1-1 0 0,0 1 1 0 0,0 0 0 0 0,0-1 0 0 0,1 1 0 0 0,-1 0-1 0 0,0-1 1 0 0,0 1 0 0 0,0 0 0 0 0,0-1 0 0 0,1 1 0 0 0,-1 0-1 0 0,0-1 1 0 0,0 1 0 0 0,1 0 0 0 0,-1 0 0 0 0,0-1-1 0 0,1 1 1 0 0,-1 0 0 0 0,0 0 0 0 0,0 0 0 0 0,1-1 0 0 0,-1 1-1 0 0,0 0 1 0 0,1 0 0 0 0,-1 0 0 0 0,1 0 0 0 0,-1 0 0 0 0,0 0-1 0 0,1 0 1 0 0,-1 0 0 0 0,0 0 64 0 0,0 9 217 0 0,-1-3 209 0 0,0-5-593 0 0,0-1 0 0 0,0 1 0 0 0,0 0 1 0 0,0-1-1 0 0,-1 1 0 0 0,1-1 0 0 0,0 1 0 0 0,0-1 1 0 0,0 0-1 0 0,-1 0 0 0 0,1 1 0 0 0,0-1 0 0 0,0 0 1 0 0,-1 0 166 0 0,-2 1-730 0 0,-3 0-388 0 0,0 2 710 0 0,-7-4-1244 0 0,-4-4-5349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144 326 3785 0 0,'-2'3'391'0'0,"-2"-1"-18"0"0,1 1 1 0 0,1 0-1 0 0,-1 0 1 0 0,0 0 0 0 0,1 1-1 0 0,-1-1 1 0 0,1 1-1 0 0,-2 2-373 0 0,5-7 370 0 0,0-1 1 0 0,-1 0-1 0 0,1 1 0 0 0,0-1 0 0 0,0 1 1 0 0,0-1-1 0 0,0 1 0 0 0,0 0 0 0 0,0-1 0 0 0,0 1 1 0 0,0 0-1 0 0,1 0 0 0 0,-1 0 0 0 0,0 0 0 0 0,1 0 1 0 0,-1 0-1 0 0,1 0 0 0 0,-1 0 0 0 0,1 1 1 0 0,0-1-371 0 0,46-21-339 0 0,-24 12 982 0 0,80-47 507 0 0,38-32-1150 0 0,-44 28 212 0 0,-51 33-198 0 0,1 3-1 0 0,46-18-13 0 0,-94 45 99 0 0,1 0-1 0 0,-1 0 1 0 0,0 0-1 0 0,1 0 1 0 0,-1 0 0 0 0,0 0-1 0 0,0 0 1 0 0,-1 0-1 0 0,1 0 1 0 0,0 0-1 0 0,-1 0 1 0 0,1 0 0 0 0,-1 1-99 0 0,-10 56-123 0 0,5-26 202 0 0,-55 394-335 0 0,14-86 13 0 0,45-332 231 0 0,2-4 3 0 0,0-1-1 0 0,-1 1 0 0 0,0 0 0 0 0,0-1 0 0 0,0 1 1 0 0,0-1-1 0 0,-1 1 0 0 0,0-1 0 0 0,0 0 1 0 0,-2 4 9 0 0,-9-35 46 0 0,-10-25 28 0 0,-2 2-1 0 0,-2 1 0 0 0,-2 1 1 0 0,-13-14-74 0 0,-20-11 295 0 0,-2 2 0 0 0,-56-45-295 0 0,110 106 41 0 0,-69-58 486 0 0,68 59-392 0 0,0 1 0 0 0,-1 1 0 0 0,0 0-1 0 0,0 0 1 0 0,0 1 0 0 0,-7-1-135 0 0,5 5-193 0 0,14 2 73 0 0,0 0 1 0 0,0 0 0 0 0,-1 0 0 0 0,1 0-1 0 0,0 0 1 0 0,0 0 0 0 0,-1 0-1 0 0,1 0 1 0 0,0 0 0 0 0,0 0 0 0 0,0 0-1 0 0,-1 0 1 0 0,1 0 0 0 0,0 0-1 0 0,0 0 1 0 0,0 0 0 0 0,0 0-1 0 0,-1 1 1 0 0,1-1 0 0 0,0 0 0 0 0,0 0-1 0 0,0 0 1 0 0,0 0 0 0 0,-1 0-1 0 0,1 1 1 0 0,0-1 0 0 0,0 0 0 0 0,0 0-1 0 0,0 0 1 0 0,0 0 0 0 0,0 1-1 0 0,0-1 1 0 0,-1 0 0 0 0,1 0 0 0 0,0 0-1 0 0,0 1 1 0 0,0-1 0 0 0,0 0-1 0 0,0 0 1 0 0,0 0 0 0 0,0 1-1 0 0,0-1 1 0 0,0 0 0 0 0,0 0 0 0 0,0 0-1 0 0,0 1 1 0 0,0-1 0 0 0,0 0-1 0 0,0 0 1 0 0,1 0 0 0 0,-1 1 0 0 0,0-1-1 0 0,0 0 1 0 0,0 0 119 0 0,1 1-3594 0 0,5 0-2911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80 120 12987 0 0,'-4'0'280'0'0,"-38"4"1299"0"0,40-3-1523 0 0,-1-1 0 0 0,1 0 0 0 0,-1 1 1 0 0,1 0-1 0 0,-1-1 0 0 0,1 1 0 0 0,-1 0 1 0 0,1 0-1 0 0,0 0 0 0 0,-1 1 0 0 0,1-1 0 0 0,0 0 1 0 0,0 1-57 0 0,28 11-24 0 0,-5-7-25 0 0,0-1 1 0 0,0-1 0 0 0,0-1 0 0 0,0-1 0 0 0,1-1-1 0 0,-1-1 1 0 0,1-1 0 0 0,-1-1 0 0 0,0 0 0 0 0,3-2 48 0 0,47-11-604 0 0,0-3 1 0 0,20-11 603 0 0,-60 20-258 0 0,89-32-2816 0 0,-43 6-2061 0 0,-52 20-110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43 126 4865 0 0,'-6'-34'1208'0'0,"5"25"-843"0"0,-1 0 0 0 0,1 1 0 0 0,-1-1 0 0 0,-1 1 0 0 0,1 0 0 0 0,-2 0 0 0 0,1 0 0 0 0,-1 0 0 0 0,-2-4-365 0 0,-1 7 1033 0 0,5 12-580 0 0,6 15-328 0 0,-3-20-113 0 0,59 235 528 0 0,7 30-264 0 0,-55-211-208 0 0,34 176 78 0 0,-38-179-41 0 0,-2 1 0 0 0,-3-1 1 0 0,-3 21-106 0 0,0-71 22 0 0,-3 38 309 0 0,3-38-301 0 0,-1-1 0 0 0,1 0 0 0 0,0 0 0 0 0,-1 1 0 0 0,0-1 0 0 0,1 0 0 0 0,-1 0 0 0 0,0 0 0 0 0,0 0 0 0 0,0 0 0 0 0,-1 0 0 0 0,1 0 0 0 0,0-1 0 0 0,-1 1 0 0 0,1 0 0 0 0,-1-1-30 0 0,2-1-11 0 0,-1 0 1 0 0,1 0-1 0 0,0 0 0 0 0,-1 0 0 0 0,1 0 0 0 0,0 0 1 0 0,-1 0-1 0 0,1 0 0 0 0,0 0 0 0 0,-1 0 0 0 0,1 0 1 0 0,0 0-1 0 0,-1 0 0 0 0,1 0 0 0 0,0-1 0 0 0,-1 1 1 0 0,1 0-1 0 0,0 0 0 0 0,-1 0 0 0 0,1-1 0 0 0,0 1 1 0 0,0 0-1 0 0,-1 0 0 0 0,1-1 0 0 0,0 1 0 0 0,0 0 1 0 0,0 0-1 0 0,-1-1 0 0 0,1 1 0 0 0,0 0 1 0 0,0-1-1 0 0,0 1 0 0 0,0 0 0 0 0,0-1 0 0 0,-1 1 1 0 0,1 0-1 0 0,0-1 11 0 0,-5-13-454 0 0,2-5 350 0 0,1 0 0 0 0,0 0 0 0 0,2 0 0 0 0,0-1 0 0 0,3-15 104 0 0,-2 14-2 0 0,0-10-68 0 0,1 1 0 0 0,1 0 1 0 0,2 0-1 0 0,1 1 0 0 0,8-22 70 0 0,-11 43-21 0 0,-1 1 1 0 0,2-1-1 0 0,-1 1 1 0 0,1 0-1 0 0,0 0 0 0 0,0 1 1 0 0,1-1-1 0 0,0 1 1 0 0,0 0-1 0 0,0 0 1 0 0,1 1-1 0 0,0-1 1 0 0,0 1-1 0 0,1 1 0 0 0,-1-1 1 0 0,1 1-1 0 0,0 0 1 0 0,0 1-1 0 0,0-1 1 0 0,1 1-1 0 0,-1 1 0 0 0,1 0 1 0 0,-1 0-1 0 0,3 0 21 0 0,-1 0 18 0 0,0 1 0 0 0,0 0 0 0 0,-1 0 0 0 0,1 1 0 0 0,0 1 0 0 0,0-1 0 0 0,-1 1 0 0 0,1 1 0 0 0,0 0 0 0 0,5 2-18 0 0,-10-3 35 0 0,-1 0 0 0 0,1 1-1 0 0,-1-1 1 0 0,0 1 0 0 0,1 0 0 0 0,-1 0 0 0 0,0 0-1 0 0,0 1 1 0 0,0-1 0 0 0,0 1 0 0 0,-1 0 0 0 0,1 0-1 0 0,-1 0 1 0 0,0 0 0 0 0,0 0 0 0 0,0 0 0 0 0,0 0-1 0 0,0 1 1 0 0,-1-1 0 0 0,1 1 0 0 0,-1-1 0 0 0,0 1-1 0 0,0 0 1 0 0,0 0 0 0 0,0 2-35 0 0,0 8 167 0 0,-1 0 0 0 0,-1 0 1 0 0,0 0-1 0 0,0-1 0 0 0,-2 1 1 0 0,1 0-1 0 0,-2-1 0 0 0,0 0 0 0 0,0 1 1 0 0,-1-1-1 0 0,-1-1 0 0 0,-6 11-167 0 0,-12 18 275 0 0,-1-1 0 0 0,-2-1-1 0 0,-5 2-274 0 0,25-31-62 0 0,-2 0 0 0 0,1-1-1 0 0,-2 0 1 0 0,1 0 0 0 0,-1-1-1 0 0,0 0 1 0 0,-1 0 0 0 0,1-1 0 0 0,-2-1-1 0 0,-7 4 63 0 0,18-10-228 0 0,0 1-1 0 0,-1-1 1 0 0,1 1-1 0 0,0-1 1 0 0,-1 0-1 0 0,1 1 1 0 0,-1-1-1 0 0,1 0 1 0 0,-1 0-1 0 0,1 0 1 0 0,0 0-1 0 0,-1 0 1 0 0,1 0-1 0 0,-1-1 1 0 0,1 1-1 0 0,0 0 1 0 0,-1-1-1 0 0,1 1 1 0 0,0-1-1 0 0,-1 1 1 0 0,1-1-1 0 0,0 0 1 0 0,0 0-1 0 0,-1 1 1 0 0,1-1-1 0 0,0 0 1 0 0,0 0-1 0 0,0 0 1 0 0,-1-1 228 0 0,-7-10-5734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16 384 7674 0 0,'-3'-5'506'0'0,"-9"-15"1795"0"0,12 19-2246 0 0,0 1 0 0 0,-1-1-1 0 0,1 1 1 0 0,0-1 0 0 0,0 1 0 0 0,0-1-1 0 0,0 1 1 0 0,0-1 0 0 0,0 1 0 0 0,0-1 0 0 0,0 0-1 0 0,0 1 1 0 0,1-1 0 0 0,-1 1 0 0 0,0-1-1 0 0,0 1 1 0 0,0-1 0 0 0,0 1 0 0 0,1-1 0 0 0,-1 1-1 0 0,0-1 1 0 0,1 1 0 0 0,-1 0 0 0 0,0-1-1 0 0,1 1 1 0 0,-1-1 0 0 0,0 1 0 0 0,1 0 0 0 0,-1-1-1 0 0,1 1 1 0 0,-1 0 0 0 0,1 0 0 0 0,-1-1-1 0 0,1 1 1 0 0,-1 0 0 0 0,1 0 0 0 0,-1 0 0 0 0,1-1-1 0 0,-1 1-54 0 0,197-79 2090 0 0,72-24-1106 0 0,-190 66-1713 0 0,0-2 1 0 0,18-17 728 0 0,-70 37-5055 0 0,-19 10-1363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8298 0 0,'3'-1'291'0'0,"0"1"0"0"0,0 0 1 0 0,0 0-1 0 0,0 0 0 0 0,0 0 0 0 0,0 0 1 0 0,0 0-1 0 0,0 1 0 0 0,2 0-291 0 0,13 1 721 0 0,107 5 786 0 0,-88-4-908 0 0,-34-3-554 0 0,-1 1 0 0 0,1-1-1 0 0,-1 0 1 0 0,1 1 0 0 0,-1-1 0 0 0,1 1 0 0 0,-1 0 0 0 0,0 0 0 0 0,1 0 0 0 0,-1 0 0 0 0,0 0 0 0 0,0 1 0 0 0,1-1 0 0 0,-1 0 0 0 0,0 1 0 0 0,0 0 0 0 0,-1 0 0 0 0,1-1 0 0 0,0 1 0 0 0,-1 0 0 0 0,1 0 0 0 0,-1 0 0 0 0,1 1 0 0 0,-1-1 0 0 0,0 0-1 0 0,0 1 1 0 0,0-1 0 0 0,0 0 0 0 0,0 1 0 0 0,-1-1 0 0 0,1 1 0 0 0,-1-1 0 0 0,0 1 0 0 0,0-1 0 0 0,1 1 0 0 0,-2 0-45 0 0,1 12 55 0 0,-1 0 0 0 0,-1 0 0 0 0,0 0 0 0 0,-1-1 0 0 0,-4 13-55 0 0,5-17-133 0 0,-66 236-4344 0 0,67-243 4391 0 0,-1 5-377 0 0,0 0-1 0 0,0-1 0 0 0,-1 1 1 0 0,-2 3 463 0 0,-16 19-3174 0 0,19-26 2366 0 0,1 0 1 0 0,0 0 0 0 0,0 0 0 0 0,0 1-1 0 0,0-1 1 0 0,1 0 0 0 0,0 3 807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240 644 3921 0 0,'-4'-2'308'0'0,"0"0"0"0"0,0 0 0 0 0,0-1 1 0 0,0 1-1 0 0,0-1 0 0 0,1 0 0 0 0,-1 0 0 0 0,1 0 1 0 0,0-1-1 0 0,0 0-308 0 0,2 4 64 0 0,1-1-1 0 0,0 1 1 0 0,-1-1 0 0 0,1 0 0 0 0,0 1-1 0 0,0-1 1 0 0,-1 0 0 0 0,1 1 0 0 0,0-1 0 0 0,0 0-1 0 0,0 1 1 0 0,0-1 0 0 0,0 0 0 0 0,0 0 0 0 0,0 1-1 0 0,0-1 1 0 0,0 0 0 0 0,0 1 0 0 0,0-1 0 0 0,0 0-1 0 0,0 0 1 0 0,1 1 0 0 0,-1-1 0 0 0,0 0-64 0 0,2-1 58 0 0,-1 1 0 0 0,0 0 1 0 0,0-1-1 0 0,1 1 0 0 0,-1 0 1 0 0,1 0-1 0 0,-1 0 0 0 0,1 0 1 0 0,-1 0-1 0 0,1 0 0 0 0,0 1 1 0 0,-1-1-1 0 0,1 0 0 0 0,0 1 1 0 0,-1 0-59 0 0,3-1 60 0 0,0 0 1 0 0,-1 1-1 0 0,1-1 1 0 0,0 1-1 0 0,-1 0 1 0 0,1 1-1 0 0,0-1 1 0 0,-1 0 0 0 0,1 1-1 0 0,0 0 1 0 0,-1 0-1 0 0,1 0 1 0 0,-1 0-1 0 0,0 1 1 0 0,1 0-1 0 0,-1-1 1 0 0,2 2-61 0 0,9 6 194 0 0,0 0-1 0 0,-1 1 1 0 0,3 2-194 0 0,-15-11 13 0 0,45 40 639 0 0,26 30-652 0 0,-22-21 249 0 0,8 4-249 0 0,-41-40 2 0 0,1-1-1 0 0,0 0 1 0 0,0-1 0 0 0,2-1-1 0 0,12 5-1 0 0,-31-15 0 0 0,0-1-1 0 0,0 1 0 0 0,0-1 0 0 0,0 1 1 0 0,0-1-1 0 0,0 1 0 0 0,0-1 1 0 0,0 0-1 0 0,0 0 0 0 0,0 1 0 0 0,0-1 1 0 0,0 0-1 0 0,0 0 0 0 0,0 0 1 0 0,0 0-1 0 0,0 0 0 0 0,0 0 0 0 0,0-1 1 0 0,0 1-1 0 0,0 0 0 0 0,0 0 1 0 0,0-1-1 0 0,0 1 0 0 0,0 0 0 0 0,0-1 1 0 0,0 1-1 0 0,0-1 0 0 0,0 0 1 0 0,-1 1-1 0 0,1-1 0 0 0,0 0 0 0 0,0 1 1 0 0,0-1-1 0 0,-1 0 0 0 0,1 0 1 0 0,-1 0-1 0 0,1 1 0 0 0,0-1 0 0 0,-1 0 1 0 0,1 0-1 0 0,-1 0 0 0 0,0 0 1 0 0,1 0-1 0 0,-1 0 0 0 0,0 0 0 0 0,0 0 1 0 0,1 0-1 0 0,-1 0 0 0 0,0 0 1 0 0,0 0-1 0 0,0 0 0 0 0,0 0 0 0 0,-1-1 1 0 0,2-9 135 0 0,-1 1-1 0 0,-1-1 0 0 0,0 0 0 0 0,-3-10-134 0 0,3 13 103 0 0,-49-246 1304 0 0,15 73-1038 0 0,10 58-69 0 0,1-42-300 0 0,22 152 85 0 0,2-1 0 0 0,0 1 0 0 0,1-9-85 0 0,6-19 332 0 0,-7 40-288 0 0,0 1 1 0 0,0 0-1 0 0,0 0 1 0 0,0 0-1 0 0,0-1 1 0 0,0 1-1 0 0,0 0 1 0 0,0 0-1 0 0,0 0 1 0 0,0-1-1 0 0,0 1 1 0 0,-1 0 0 0 0,1 0-1 0 0,0 0 1 0 0,0-1-1 0 0,0 1 1 0 0,0 0-1 0 0,0 0 1 0 0,0 0-1 0 0,0 0 1 0 0,0-1-1 0 0,-1 1 1 0 0,1 0-1 0 0,0 0 1 0 0,0 0-1 0 0,0 0 1 0 0,0 0-1 0 0,0-1 1 0 0,-1 1-1 0 0,1 0 1 0 0,0 0-1 0 0,0 0 1 0 0,0 0-1 0 0,-1 0 1 0 0,1 0-1 0 0,0 0 1 0 0,0 0-1 0 0,0 0 1 0 0,-1 0-1 0 0,1 0 1 0 0,0 0-1 0 0,0 0-44 0 0,-15 1 1172 0 0,-17 9 71 0 0,29-9-1098 0 0,-17 8 65 0 0,0 0-1 0 0,0 1 1 0 0,1 1 0 0 0,0 1-1 0 0,0 2-209 0 0,-86 69 160 0 0,-33 41-865 0 0,97-83-2948 0 0,-3 9 3653 0 0,36-40-762 0 0,6-7 386 0 0,0 0 0 0 0,-1 0 0 0 0,1 0 1 0 0,-1 0-1 0 0,0 0 0 0 0,0-1 0 0 0,0 1 1 0 0,0-1-1 0 0,0 1 0 0 0,-1-1 0 0 0,-2 1 376 0 0,-27 3-3806 0 0,31-6 3213 0 0,0 1 1 0 0,0 0-1 0 0,0 0 1 0 0,0 0-1 0 0,1 0 0 0 0,-1 0 1 0 0,0 0-1 0 0,1 0 0 0 0,-1 0 1 0 0,1 1-1 0 0,-1-1 593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 4881 0 0,'-19'-5'1083'0'0,"6"2"-4"0"0,0 0-1 0 0,1 0 0 0 0,-13 0-1078 0 0,20 3 174 0 0,0 0-1 0 0,0 1 0 0 0,-1-1 1 0 0,1 1-1 0 0,0 0 1 0 0,0 0-1 0 0,0 0 0 0 0,0 1 1 0 0,0 0-1 0 0,0 0 0 0 0,-2 2-173 0 0,-8 3 198 0 0,1 2-1 0 0,1 0 1 0 0,-1 0-1 0 0,2 1 1 0 0,-1 1-1 0 0,1 0 1 0 0,1 1-1 0 0,0 0 1 0 0,1 1-1 0 0,0 0 0 0 0,0 0-197 0 0,0 5 146 0 0,0 0 0 0 0,1 0 0 0 0,1 1 0 0 0,1 0 0 0 0,0 1 0 0 0,2-1 0 0 0,0 1 0 0 0,-1 13-146 0 0,0 12 201 0 0,1 0 0 0 0,3 1 0 0 0,1-1 0 0 0,3 0 1 0 0,1 1-1 0 0,3-1 0 0 0,7 30-201 0 0,-10-65 14 0 0,-1 0-1 0 0,2 0 1 0 0,-1 0 0 0 0,1 0-1 0 0,1-1 1 0 0,0 0 0 0 0,0 0-1 0 0,1 0 1 0 0,0 0-1 0 0,0-1 1 0 0,1 0 0 0 0,7 6-14 0 0,-9-9 10 0 0,1-1 1 0 0,-1 0-1 0 0,1 0 1 0 0,0-1 0 0 0,0 0-1 0 0,0 0 1 0 0,1 0-1 0 0,-1-1 1 0 0,1 0-1 0 0,-1 0 1 0 0,1 0-1 0 0,0-1 1 0 0,0 0-1 0 0,0-1 1 0 0,-1 1-1 0 0,1-1 1 0 0,0-1 0 0 0,0 1-1 0 0,6-2-10 0 0,-1 0 9 0 0,0-1 0 0 0,-1-1 1 0 0,1 1-1 0 0,-1-2 0 0 0,1 0 0 0 0,-1 0 0 0 0,-1-1 1 0 0,1 0-1 0 0,-1-1 0 0 0,0 0 0 0 0,0-1 0 0 0,-1 0 0 0 0,0 0 1 0 0,-1-1-1 0 0,0 0 0 0 0,0 0 0 0 0,0-1 0 0 0,-2 0 1 0 0,1-1-1 0 0,-1 1 0 0 0,-1-1 0 0 0,0 0 0 0 0,0-1 0 0 0,-1-1-9 0 0,-1 2-501 0 0,0 0-1 0 0,-1 1 0 0 0,0-1 1 0 0,-1-1-1 0 0,0 1 0 0 0,-1 0 0 0 0,0 0 1 0 0,-1 0-1 0 0,0 0 0 0 0,-3-11 502 0 0,3 15-497 0 0,-1 0 0 0 0,-1 0 0 0 0,1 1-1 0 0,-1-1 1 0 0,-1 0 0 0 0,1 1 0 0 0,-1 0 0 0 0,-1-3 497 0 0,-6-8-1541 0 0,-5-15-4322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71 321 9026 0 0,'-6'3'588'0'0,"-3"0"263"0"0,0 1 0 0 0,0 0-1 0 0,0 1 1 0 0,1 0-1 0 0,-1 0 1 0 0,0 2-851 0 0,9-7 26 0 0,0 0-1 0 0,0 0 1 0 0,-1 0 0 0 0,1 0 0 0 0,0 0 0 0 0,0 1 0 0 0,0-1-1 0 0,0 0 1 0 0,0 0 0 0 0,0 0 0 0 0,-1 0 0 0 0,1 0-1 0 0,0 1 1 0 0,0-1 0 0 0,0 0 0 0 0,0 0 0 0 0,0 0 0 0 0,0 0-1 0 0,0 1 1 0 0,0-1 0 0 0,0 0 0 0 0,0 0 0 0 0,0 0-1 0 0,0 1 1 0 0,0-1 0 0 0,0 0 0 0 0,0 0 0 0 0,0 0-1 0 0,0 1 1 0 0,0-1 0 0 0,0 0 0 0 0,0 0 0 0 0,0 0 0 0 0,0 0-1 0 0,0 1 1 0 0,0-1 0 0 0,1 0 0 0 0,-1 0 0 0 0,0 0-1 0 0,0 0 1 0 0,0 1 0 0 0,0-1 0 0 0,0 0 0 0 0,0 0-26 0 0,12 6 298 0 0,14-1-196 0 0,-7-4-52 0 0,-1 0 0 0 0,0-1 0 0 0,0-1 0 0 0,0-1 0 0 0,0-1 0 0 0,0 0 0 0 0,0-1 0 0 0,14-6-50 0 0,1-2-199 0 0,1-1 0 0 0,-2-2 0 0 0,0-1 0 0 0,1-3 199 0 0,-23 13-472 0 0,-1-1 1 0 0,1 0-1 0 0,-2-1 1 0 0,1 0-1 0 0,-1-1 0 0 0,0 0 1 0 0,-1 0-1 0 0,0 0 0 0 0,0-1 1 0 0,-1 0-1 0 0,0-1 0 0 0,-1 1 1 0 0,0-1-1 0 0,-1 0 1 0 0,0 0-1 0 0,-1 0 0 0 0,0-1 1 0 0,-1 1-1 0 0,0-1 0 0 0,0 0 1 0 0,-2 1-1 0 0,1-1 0 0 0,-2-6 472 0 0,-2-16-3034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 3889 0 0,'-1'-1'390'0'0,"-1"0"-1"0"0,0 0 1 0 0,0 1 0 0 0,0-1 0 0 0,0 1 0 0 0,0 0-1 0 0,0-1 1 0 0,0 1 0 0 0,0 0 0 0 0,0 0 0 0 0,-1 0-390 0 0,2 1 73 0 0,1-1-1 0 0,0 0 1 0 0,0 0 0 0 0,0 0 0 0 0,0 0 0 0 0,-1 0 0 0 0,1 0 0 0 0,0 1 0 0 0,0-1-1 0 0,0 0 1 0 0,0 0 0 0 0,0 0 0 0 0,0 0 0 0 0,0 0 0 0 0,0 1 0 0 0,-1-1 0 0 0,1 0 0 0 0,0 0-1 0 0,0 0 1 0 0,0 0 0 0 0,0 1 0 0 0,0-1 0 0 0,0 0 0 0 0,0 0 0 0 0,0 0 0 0 0,0 1-1 0 0,0-1 1 0 0,0 0 0 0 0,0 0 0 0 0,0 0 0 0 0,0 1 0 0 0,0-1 0 0 0,0 0 0 0 0,1 0-1 0 0,-1 0 1 0 0,0 1-73 0 0,9 12 1105 0 0,9 7-309 0 0,0-2 0 0 0,2 0 0 0 0,1-1 0 0 0,13 9-796 0 0,-11-10 565 0 0,-1 2 1 0 0,0 0-1 0 0,17 21-565 0 0,-36-36 79 0 0,-1 1 0 0 0,0-1 0 0 0,0 1 0 0 0,0-1 0 0 0,0 1 0 0 0,-1 0 0 0 0,0 0 0 0 0,1 0 0 0 0,-1 0 0 0 0,-1 0 0 0 0,1 0 0 0 0,-1 0 0 0 0,1 0 0 0 0,-1 0 0 0 0,0 0 0 0 0,-1 0 0 0 0,1 1 0 0 0,-1-1 0 0 0,0 3-79 0 0,-4 11 162 0 0,0 0 0 0 0,-1 0 0 0 0,-7 15-162 0 0,5-13 60 0 0,-61 135-71 0 0,36-83-2016 0 0,2 1-4527 0 0,27-63-181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2312 0 0,'-8'-1'609'0'0,"1"2"-569"0"0,-2 1-2097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80 134 3945 0 0,'-10'-8'1137'0'0,"0"0"0"0"0,1-1 0 0 0,0 0 0 0 0,-5-7-1137 0 0,11 13 391 0 0,0-1 0 0 0,1 0 1 0 0,-1 0-1 0 0,1 0 0 0 0,-1 0 1 0 0,1 0-1 0 0,1 0 0 0 0,-1-1 0 0 0,1 1 1 0 0,-1-1-1 0 0,1 1 0 0 0,0-1 1 0 0,1 1-1 0 0,-1-2-391 0 0,1 6 19 0 0,0-1 0 0 0,0 0-1 0 0,0 1 1 0 0,0-1 0 0 0,0 0 0 0 0,0 1 0 0 0,0-1 0 0 0,0 0-1 0 0,0 1 1 0 0,0-1 0 0 0,0 0 0 0 0,0 1 0 0 0,1-1 0 0 0,-1 0-1 0 0,0 1 1 0 0,0-1 0 0 0,1 1 0 0 0,-1-1 0 0 0,0 0 0 0 0,1 1-1 0 0,-1-1 1 0 0,1 1 0 0 0,-1-1 0 0 0,1 1 0 0 0,-1 0 0 0 0,1-1-1 0 0,-1 1 1 0 0,1-1 0 0 0,-1 1 0 0 0,1 0 0 0 0,0-1-1 0 0,-1 1 1 0 0,1 0 0 0 0,0 0 0 0 0,-1-1 0 0 0,1 1 0 0 0,-1 0-1 0 0,1 0 1 0 0,0 0 0 0 0,-1 0 0 0 0,1 0 0 0 0,0 0 0 0 0,0 0-1 0 0,0 0-18 0 0,1 1 24 0 0,0-1-1 0 0,0 1 0 0 0,0-1 0 0 0,0 1 0 0 0,0 0 0 0 0,0 0 0 0 0,0 0 0 0 0,-1 0 1 0 0,1 1-1 0 0,0-1 0 0 0,-1 0 0 0 0,1 1 0 0 0,0-1 0 0 0,-1 1-23 0 0,13 14 106 0 0,-2 1-1 0 0,0 1 0 0 0,0 0 1 0 0,6 16-106 0 0,34 82 110 0 0,-24-50-138 0 0,51 113-244 0 0,90 192-1059 0 0,-132-292 770 0 0,0-2-129 0 0,-37-77 681 0 0,0 0 0 0 0,0 0-1 0 0,0 0 1 0 0,0 0 0 0 0,0 0 0 0 0,0 0-1 0 0,0 0 1 0 0,0 1 0 0 0,0-1-1 0 0,0 0 1 0 0,0 0 0 0 0,0 0-1 0 0,0 0 1 0 0,0 0 0 0 0,0 0-1 0 0,0 0 1 0 0,1 0 0 0 0,-1 0-1 0 0,0 0 1 0 0,0 0 0 0 0,0 0 0 0 0,0 0-1 0 0,0 0 1 0 0,0 0 0 0 0,0 0-1 0 0,0 0 1 0 0,0 0 0 0 0,0 0-1 0 0,0 0 1 0 0,0 0 0 0 0,0 0-1 0 0,1 0 1 0 0,-1 0 0 0 0,0 0 0 0 0,0 0-1 0 0,0 0 1 0 0,0 0 0 0 0,0 0-1 0 0,0 0 1 0 0,0 0 0 0 0,0 0-1 0 0,0 0 1 0 0,0 0 0 0 0,0 0-1 0 0,0 0 1 0 0,0 0 0 0 0,1 0 0 0 0,-1 0-1 0 0,0 0 1 0 0,0 0 0 0 0,0 0-1 0 0,0 0 1 0 0,0 0 0 0 0,0 0-1 0 0,0 0 1 0 0,0 0 0 0 0,0 0-1 0 0,0-1 1 0 0,0 1 0 0 0,0 0-1 0 0,0 0 1 0 0,0 0 0 0 0,0 0 0 0 0,0 0-1 0 0,0 0 10 0 0,3-8-174 0 0,1-10 263 0 0,0-28 176 0 0,1 1 1 0 0,3 0 0 0 0,2 1-1 0 0,2 0 1 0 0,10-23-266 0 0,41-124 98 0 0,43-114 112 0 0,-101 291-122 0 0,1 1 1 0 0,1 0-1 0 0,0 0 0 0 0,0 0 1 0 0,2 1-1 0 0,-1 0 0 0 0,1 0 1 0 0,5-3-89 0 0,-16 16 156 0 0,1 0 0 0 0,-1 0 0 0 0,1-1-1 0 0,-1 1 1 0 0,1 0 0 0 0,-1-1 0 0 0,0 0 0 0 0,1 1 0 0 0,-1-1 0 0 0,0 0 0 0 0,0 0 0 0 0,1 0 0 0 0,-1 0 0 0 0,0 0 0 0 0,0 0 0 0 0,1 0 0 0 0,-1 0 0 0 0,-1-1-156 0 0,-39-10 568 0 0,29 7-234 0 0,-52-13 465 0 0,-1 2 1 0 0,-19 1-800 0 0,55 10 77 0 0,-1 2 0 0 0,0 2 0 0 0,1 0 0 0 0,-1 2 0 0 0,0 1 0 0 0,-3 3-77 0 0,-56 16-1171 0 0,55-12-5419 0 0,-34 5 6590 0 0,67-14-489 0 0,-1-1 1 0 0,1 0 0 0 0,-1 0 0 0 0,1 0 0 0 0,0 0-1 0 0,-1 0 1 0 0,1 0 0 0 0,0-1 0 0 0,-1 1-1 0 0,1-1 1 0 0,-2 0 488 0 0,-6-6-5840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 7266 0 0,'-1'0'217'0'0,"1"0"0"0"0,-1 1 0 0 0,0-1 0 0 0,1 0 0 0 0,-1 0 0 0 0,0 0 0 0 0,0 0 0 0 0,1-1 0 0 0,-1 1 0 0 0,0 0 1 0 0,1 0-1 0 0,-1 0 0 0 0,0-1 0 0 0,1 1 0 0 0,-1 0 0 0 0,0 0 0 0 0,1-1 0 0 0,-1 1 0 0 0,0-1 0 0 0,1 1 0 0 0,-1 0 1 0 0,1-1-1 0 0,-1 1 0 0 0,1-1 0 0 0,-1 0-217 0 0,1 1 80 0 0,-1-1 0 0 0,1 1 0 0 0,-1-1 0 0 0,1 1 0 0 0,0-1 0 0 0,-1 1 0 0 0,1 0 0 0 0,-1-1 0 0 0,1 1 0 0 0,-1 0 0 0 0,1-1 0 0 0,-1 1 0 0 0,0 0 0 0 0,1 0 0 0 0,-1-1 0 0 0,1 1 0 0 0,-1 0 0 0 0,1 0 0 0 0,-1 0 0 0 0,0 0 0 0 0,1 0 0 0 0,-1 0 0 0 0,1 0 0 0 0,-1 0 0 0 0,0 0 0 0 0,1 0 0 0 0,-1 0 0 0 0,1 0 0 0 0,-1 0 0 0 0,0 1 0 0 0,1-1 0 0 0,-1 0 0 0 0,1 0 0 0 0,-1 1 0 0 0,1-1 0 0 0,-1 0 0 0 0,1 1 0 0 0,-1-1 0 0 0,1 1 0 0 0,-1-1 0 0 0,1 1-80 0 0,-3 2 55 0 0,0 0 0 0 0,1 0 0 0 0,-1 1 1 0 0,1-1-1 0 0,0 1 0 0 0,0-1 0 0 0,0 1 0 0 0,0 0 0 0 0,1 0 1 0 0,0 0-1 0 0,0 0 0 0 0,-1 3-55 0 0,-7 54 39 0 0,8-48-4 0 0,-4 57 4 0 0,4-1 0 0 0,2 1 0 0 0,4 0-1 0 0,2 0-38 0 0,51 275 57 0 0,-26-207-306 0 0,45 119 249 0 0,-79-254-496 0 0,-4-7 238 0 0,-12-13-19 0 0,16 15 217 0 0,-12-12-61 0 0,-1 1 1 0 0,0 0-1 0 0,0 2 0 0 0,-1 0 1 0 0,-9-5 120 0 0,13 10-8 0 0,0 1-1 0 0,0 0 1 0 0,0 0 0 0 0,0 1 0 0 0,0 1 0 0 0,-1 0 0 0 0,0 1 0 0 0,-12-1 8 0 0,12 2 47 0 0,0 1 0 0 0,0 0 0 0 0,0 1 0 0 0,1 1 0 0 0,-1 0 0 0 0,0 0 0 0 0,-8 4-47 0 0,17-5 65 0 0,0 0 1 0 0,0 1-1 0 0,0 0 1 0 0,0-1-1 0 0,0 1 1 0 0,0 0-1 0 0,1 1 1 0 0,-1-1-1 0 0,0 1 0 0 0,1 0 1 0 0,0 0-1 0 0,0 0 1 0 0,0 0-1 0 0,0 0 1 0 0,0 1-1 0 0,1-1 1 0 0,0 1-1 0 0,-1 0 1 0 0,1-1-1 0 0,0 1 1 0 0,1 0-1 0 0,-1 0 0 0 0,1 0 1 0 0,0 2-66 0 0,1-4 27 0 0,0-1 0 0 0,0 1 0 0 0,0 0 0 0 0,0 0 0 0 0,1 0 0 0 0,-1 0 1 0 0,1 0-1 0 0,0 0 0 0 0,-1-1 0 0 0,1 1 0 0 0,0 0 0 0 0,0 0 0 0 0,0-1 0 0 0,0 1 0 0 0,0-1 0 0 0,0 1 0 0 0,1-1 1 0 0,-1 1-1 0 0,1-1 0 0 0,-1 0 0 0 0,1 0 0 0 0,-1 0 0 0 0,1 0 0 0 0,-1 0 0 0 0,1 0 0 0 0,1 0-27 0 0,4 4 91 0 0,1-2 0 0 0,-1 1 0 0 0,1-1 0 0 0,0 0 0 0 0,4 0-91 0 0,17 3 144 0 0,0-1 0 0 0,0-1 0 0 0,1-2 1 0 0,0-1-1 0 0,-1-1 0 0 0,1-2 0 0 0,-1-1 0 0 0,1-1 0 0 0,21-7-144 0 0,-35 8-150 0 0,-1-2-1 0 0,1 0 0 0 0,-1 0 1 0 0,-1-2-1 0 0,1 0 0 0 0,-1 0 1 0 0,0-2-1 0 0,-1 1 0 0 0,1-3 151 0 0,-9 7-341 0 0,0 0-1 0 0,0 0 0 0 0,-1-1 0 0 0,0 0 0 0 0,0 0 0 0 0,0 0 0 0 0,-1 0 0 0 0,0-1 0 0 0,0 1 0 0 0,0-1 0 0 0,0 0 0 0 0,-1 0 1 0 0,0 0-1 0 0,0 0 0 0 0,-1 0 0 0 0,0 0 0 0 0,0 0 0 0 0,0-1 0 0 0,-1 1 0 0 0,0 0 0 0 0,0-1 0 0 0,-1 1 0 0 0,1 0 0 0 0,-2-3 342 0 0,-4-21-2724 0 0,-2-1-2787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4081 0 0,'0'-7'32'0'0,"0"-1"-40"0"0,0 0-32 0 0,4-2-96 0 0,-6 3-2345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 5137 0 0,'-40'-21'5148'0'0,"96"21"-3996"0"0,-42-1-1053 0 0,-12 1-99 0 0,24-1-100 0 0,0 1 1 0 0,6 2 99 0 0,-25-1 54 0 0,0 0-1 0 0,0 0 1 0 0,0 0 0 0 0,0 1 0 0 0,-1 0 0 0 0,1 1 0 0 0,0-1 0 0 0,-1 1 0 0 0,0 1 0 0 0,4 2-54 0 0,-7-4 69 0 0,-1-1 1 0 0,0 1-1 0 0,0 1 1 0 0,0-1 0 0 0,0 0-1 0 0,0 0 1 0 0,0 1-1 0 0,-1-1 1 0 0,1 1-1 0 0,-1 0 1 0 0,0-1-1 0 0,0 1 1 0 0,0 0-1 0 0,0 0 1 0 0,0-1-1 0 0,-1 1 1 0 0,1 0-1 0 0,-1 0 1 0 0,1 0 0 0 0,-1 0-1 0 0,0 0 1 0 0,-1 0-1 0 0,1 0 1 0 0,0 0-1 0 0,-1 0-69 0 0,-2 11 145 0 0,0 0 0 0 0,-1 0 1 0 0,-1 0-1 0 0,-5 10-145 0 0,-2 8-83 0 0,10-23-23 0 0,-17 49-2464 0 0,-8 49 2570 0 0,23-90-649 0 0,2 1 0 0 0,0-1 1 0 0,0 1-1 0 0,2-1 0 0 0,0 1 0 0 0,1-1 0 0 0,1 1 0 0 0,3 12 649 0 0,-2-22-552 0 0,0 0 1 0 0,0 0-1 0 0,1 0 0 0 0,0 0 0 0 0,1 1 552 0 0,-1-2-3478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15 369 8690 0 0,'-1'0'167'0'0,"0"0"0"0"0,0 1-1 0 0,0-1 1 0 0,0 1 0 0 0,1-1 0 0 0,-1 1 0 0 0,0-1 0 0 0,0 1-1 0 0,0 0 1 0 0,1-1 0 0 0,-1 1 0 0 0,0 0 0 0 0,1-1 0 0 0,-1 1-1 0 0,1 0 1 0 0,-1 0 0 0 0,1 0 0 0 0,-1 0 0 0 0,1-1 0 0 0,-1 2-167 0 0,2-2 85 0 0,-1 1 0 0 0,1-1-1 0 0,-1 0 1 0 0,0 1 0 0 0,1-1 0 0 0,-1 0 0 0 0,1 1 0 0 0,0-1 0 0 0,-1 0 0 0 0,1 0 0 0 0,-1 1 0 0 0,1-1 0 0 0,-1 0 0 0 0,1 0 0 0 0,-1 0 0 0 0,1 0 0 0 0,0 0 0 0 0,-1 0 0 0 0,1 0 0 0 0,-1 0 0 0 0,1 0 0 0 0,0 0-85 0 0,44-4 1186 0 0,-13-2-902 0 0,-1-2 1 0 0,0-1 0 0 0,27-12-285 0 0,88-43 226 0 0,-89 37-105 0 0,45-18-369 0 0,125-62-4038 0 0,-225 106 4172 0 0,0 1-1 0 0,-1-1 1 0 0,1 0 0 0 0,-1 0-1 0 0,1 0 1 0 0,-1 0 0 0 0,0 0-1 0 0,1 0 1 0 0,-1-1 0 0 0,0 1-1 0 0,0 0 1 0 0,0-1 0 0 0,0 1-1 0 0,1-2 115 0 0,-2 3-41 0 0,0-1 0 0 0,0 0 0 0 0,0 0 0 0 0,0 0-1 0 0,-1 0 1 0 0,1 1 0 0 0,0-1 0 0 0,0 0 0 0 0,0 0-1 0 0,-1 0 1 0 0,1 1 0 0 0,0-1 0 0 0,-1 0 0 0 0,1 0-1 0 0,-1 1 1 0 0,1-1 0 0 0,-1 0 0 0 0,1 1 0 0 0,-1-1-1 0 0,1 0 1 0 0,-1 1 0 0 0,0-1 0 0 0,1 1 0 0 0,-1-1 0 0 0,0 1-1 0 0,0-1 1 0 0,1 1 0 0 0,-1 0 0 0 0,0-1 0 0 0,0 1 41 0 0,-18-9 171 0 0,-1 0 0 0 0,0 2 0 0 0,0 0 0 0 0,-1 1 0 0 0,0 1 1 0 0,-1 1-172 0 0,5 0 710 0 0,6 2 309 0 0,0 0 0 0 0,0 1 0 0 0,-8-1-1019 0 0,89 21 3039 0 0,-35-12-1977 0 0,31 10-1062 0 0,-53-12 85 0 0,0 0 0 0 0,0 0 0 0 0,-1 1 0 0 0,0 1-1 0 0,0 0 1 0 0,5 4-85 0 0,-13-8 53 0 0,-1 0 0 0 0,0 0-1 0 0,0 1 1 0 0,0-1 0 0 0,-1 1 0 0 0,1-1-1 0 0,-1 1 1 0 0,0 0 0 0 0,0 0-1 0 0,0 0 1 0 0,-1 0 0 0 0,1 0 0 0 0,-1 0-1 0 0,0 1 1 0 0,0-1 0 0 0,-1 0-1 0 0,1 1 1 0 0,-1-1 0 0 0,0 0 0 0 0,0 1-1 0 0,0-1 1 0 0,-1 1 0 0 0,1-1-1 0 0,-2 2-52 0 0,-2 15 225 0 0,-1 0-1 0 0,-1 0 1 0 0,-1-1-1 0 0,-4 9-224 0 0,4-12 47 0 0,-12 31-9 0 0,-3-1 1 0 0,-2-1-1 0 0,-4 4-38 0 0,4-11-2857 0 0,-3-1-1 0 0,-1 0 2858 0 0,26-38-3329 0 0,3-5 788 0 0,4-4-3899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5217 0 0,'-1'1'105'0'0,"0"-1"0"0"0,0 1 0 0 0,0 0 0 0 0,0 0 0 0 0,0 0 0 0 0,1 0 0 0 0,-1 0 0 0 0,0 0 0 0 0,0 0 0 0 0,1 0-1 0 0,-1 0 1 0 0,1 0 0 0 0,-1 0 0 0 0,1 0 0 0 0,-1 0 0 0 0,1 1 0 0 0,0-1 0 0 0,-1 0 0 0 0,1 0 0 0 0,0 0-105 0 0,-2 30 302 0 0,2-19 2 0 0,-14 131 1247 0 0,-9 21-1551 0 0,-9 83 1371 0 0,23-133-789 0 0,-3 27 529 0 0,-6 5-1111 0 0,13-119 281 0 0,-1-1-1 0 0,-9 24-280 0 0,11-38 109 0 0,-1 0 0 0 0,0 0 1 0 0,-1-1-1 0 0,-1 0 0 0 0,1 0 1 0 0,-1 0-1 0 0,-3 1-109 0 0,10-12 9 0 0,0 1 0 0 0,0 0 0 0 0,-1-1 0 0 0,1 1 1 0 0,0-1-1 0 0,-1 1 0 0 0,1-1 0 0 0,0 1 0 0 0,-1-1 0 0 0,1 0 0 0 0,-1 1 0 0 0,1-1 1 0 0,-1 1-1 0 0,1-1 0 0 0,-1 0 0 0 0,1 1 0 0 0,-1-1 0 0 0,1 0 0 0 0,-1 0 0 0 0,1 0 1 0 0,-1 1-1 0 0,1-1 0 0 0,-1 0 0 0 0,0 0 0 0 0,1 0 0 0 0,-1 0 0 0 0,1 0 0 0 0,-1 0 1 0 0,0 0-1 0 0,1 0 0 0 0,-1 0-9 0 0,0-1 29 0 0,1 0 0 0 0,-1 0 1 0 0,1 0-1 0 0,-1 0 0 0 0,1 0 1 0 0,0 0-1 0 0,-1 0 0 0 0,1 0 1 0 0,0 0-1 0 0,0 0 0 0 0,0 0 1 0 0,0 0-1 0 0,0 0 0 0 0,0 0 0 0 0,0 0 1 0 0,0 0-30 0 0,6-45 634 0 0,3 13-614 0 0,2 0 1 0 0,0 1 0 0 0,3 0-1 0 0,0 1 1 0 0,2 1 0 0 0,1 1-1 0 0,2 0 1 0 0,16-20-21 0 0,-29 42-13 0 0,0 0 0 0 0,1 1 0 0 0,0 0 0 0 0,0 0-1 0 0,0 0 1 0 0,0 1 0 0 0,1 0 0 0 0,0 0 0 0 0,0 1 0 0 0,1 0 0 0 0,-1 0 0 0 0,1 1 0 0 0,-1 0 0 0 0,1 1 0 0 0,0 0-1 0 0,9-1 14 0 0,-11 2-7 0 0,0 1 0 0 0,0 0 0 0 0,1 0 0 0 0,-1 1 0 0 0,0 0 0 0 0,0 0 0 0 0,0 1 0 0 0,0 0 0 0 0,0 0 0 0 0,0 0 0 0 0,0 1 0 0 0,0 0 0 0 0,-1 0 0 0 0,0 1 0 0 0,0 0 0 0 0,0 0 0 0 0,0 1 0 0 0,0-1 0 0 0,-1 1 0 0 0,0 0 0 0 0,2 3 7 0 0,3 4 41 0 0,-1-1 0 0 0,0 2 1 0 0,-1-1-1 0 0,-1 1 1 0 0,0 1-1 0 0,0-1 0 0 0,-1 1 1 0 0,-1 0-1 0 0,-1 1 1 0 0,1 3-42 0 0,-3-13 83 0 0,-1 1 0 0 0,0-1 1 0 0,0 1-1 0 0,-1-1 0 0 0,0 1 1 0 0,0 0-1 0 0,0-1 1 0 0,0 1-1 0 0,-1-1 0 0 0,0 1 1 0 0,0-1-1 0 0,-1 1 0 0 0,0-1 1 0 0,0 0-1 0 0,0 1 1 0 0,0-1-1 0 0,-1 0 0 0 0,1 0 1 0 0,-1-1-1 0 0,-1 1 0 0 0,1-1 1 0 0,-1 1-1 0 0,0-1 1 0 0,1 0-1 0 0,-2 0 0 0 0,1-1 1 0 0,0 1-1 0 0,-5 1-83 0 0,-3 2 135 0 0,-1-1 0 0 0,-1 0 0 0 0,1-1-1 0 0,-1 0 1 0 0,0-1 0 0 0,0 0 0 0 0,0-2 0 0 0,-10 2-135 0 0,5-2 53 0 0,1-1 0 0 0,-1-1 1 0 0,1 0-1 0 0,-1-2 1 0 0,1 0-1 0 0,-11-2-53 0 0,23 2-97 0 0,0 1 0 0 0,1-1 0 0 0,-1 1 0 0 0,0-2 0 0 0,1 1-1 0 0,0-1 1 0 0,-1 0 0 0 0,1 0 0 0 0,0 0 97 0 0,3 1-231 0 0,0 0-1 0 0,0 1 1 0 0,0-1 0 0 0,0 0-1 0 0,1 0 1 0 0,-1-1-1 0 0,1 1 1 0 0,-1 0 0 0 0,1 0-1 0 0,0-1 1 0 0,0 1-1 0 0,0-1 1 0 0,0 1 0 0 0,0-1-1 0 0,1 1 1 0 0,-1-1-1 0 0,1 0 1 0 0,0 1 0 0 0,0-1-1 0 0,0 1 1 0 0,0-3 231 0 0,3-56-6381 0 0,8 26 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 13875 0 0,'0'0'68'0'0,"0"0"0"0"0,0-1 0 0 0,-1 1 0 0 0,1 0 0 0 0,0 0 0 0 0,0-1 0 0 0,-1 1 0 0 0,1 0 0 0 0,0 0 0 0 0,0 0 0 0 0,-1 0 0 0 0,1 0 0 0 0,0 0 0 0 0,-1 0 0 0 0,1-1 0 0 0,0 1 0 0 0,-1 0 0 0 0,1 0 0 0 0,0 0 0 0 0,-1 0 0 0 0,1 0 0 0 0,0 0 0 0 0,-1 0 0 0 0,1 1 0 0 0,0-1 0 0 0,-1 0 0 0 0,1 0 0 0 0,0 0 0 0 0,0 0 0 0 0,-1 0 0 0 0,1 0 0 0 0,0 0 0 0 0,-1 1 0 0 0,1-1 0 0 0,0 0 0 0 0,0 0 0 0 0,-1 1 0 0 0,1-1 0 0 0,0 0 0 0 0,0 0 0 0 0,0 0 0 0 0,-1 1 0 0 0,1-1 0 0 0,0 0 0 0 0,0 1 0 0 0,0-1 0 0 0,0 0 0 0 0,0 1-68 0 0,-9 18 547 0 0,8-15-305 0 0,-19 57 645 0 0,3 2 0 0 0,-6 41-887 0 0,-14 133 555 0 0,33-211-489 0 0,-22 185 367 0 0,10 0 1 0 0,9 178-434 0 0,11-331-335 0 0,1 0 0 0 0,4-1-1 0 0,1 0 1 0 0,12 29 335 0 0,4 0-4781 0 0,4-2 1 0 0,25 46 4780 0 0,-43-102-2545 0 0,-7-18-630 0 0,7 0-1385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80 3689 0 0,'14'-14'774'0'0,"-10"9"-342"0"0,0 0 0 0 0,0 1 0 0 0,1 0 0 0 0,-1 0 0 0 0,1 0 0 0 0,0 1 0 0 0,2-2-432 0 0,-6 5 135 0 0,-1-1 1 0 0,0 1-1 0 0,0-1 1 0 0,0 1-1 0 0,0 0 1 0 0,0-1-1 0 0,0 1 0 0 0,0-1 1 0 0,0 1-1 0 0,0-1 1 0 0,0 1-1 0 0,0-1 1 0 0,0 1-1 0 0,-1-1 0 0 0,1 1 1 0 0,0 0-1 0 0,0-1 1 0 0,0 1-1 0 0,0-1 1 0 0,-1 1-1 0 0,1 0 0 0 0,0-1 1 0 0,0 1-1 0 0,-1 0 1 0 0,1-1-1 0 0,0 1 1 0 0,-1 0-1 0 0,1-1 0 0 0,-1 1-134 0 0,-9-12 1613 0 0,8 11-1540 0 0,1 0-1 0 0,0 0 0 0 0,0 1 0 0 0,-1-1 0 0 0,1 0 0 0 0,0 1 1 0 0,-1-1-1 0 0,1 1 0 0 0,0-1 0 0 0,-1 1 0 0 0,1 0 0 0 0,-1-1 1 0 0,1 1-1 0 0,-1 0 0 0 0,1 0 0 0 0,-1 0 0 0 0,1 0 0 0 0,0 0 0 0 0,-2 1-73 0 0,-1 0 56 0 0,1 0 0 0 0,-1 0-1 0 0,1 0 1 0 0,0 1 0 0 0,0-1 0 0 0,-1 1-1 0 0,1 0 1 0 0,-1 1-56 0 0,-8 6 38 0 0,1 0 0 0 0,1 1 0 0 0,-9 10-38 0 0,16-17 66 0 0,-14 15-14 0 0,1 1 0 0 0,2 0 1 0 0,-1 1-1 0 0,2 1 1 0 0,1 0-1 0 0,1 1 0 0 0,0 0 1 0 0,2 0-1 0 0,1 1 1 0 0,-2 7-53 0 0,9-26 55 0 0,0 1 1 0 0,1-1 0 0 0,-1 1 0 0 0,1-1-1 0 0,0 0 1 0 0,0 1 0 0 0,0-1-1 0 0,1 1 1 0 0,0-1 0 0 0,-1 0-1 0 0,1 1 1 0 0,1-1 0 0 0,-1 0 0 0 0,1 0-1 0 0,0 0 1 0 0,0 0 0 0 0,0 0-1 0 0,0 0 1 0 0,1 0 0 0 0,-1-1 0 0 0,1 1-1 0 0,1 0-55 0 0,2 2 184 0 0,1 1-1 0 0,1-2 0 0 0,-1 1 0 0 0,1-1 0 0 0,0 0 1 0 0,0-1-1 0 0,1 1 0 0 0,-1-2 0 0 0,1 1 1 0 0,2-1-184 0 0,16 6 191 0 0,2-2 1 0 0,-1-1 0 0 0,1-2 0 0 0,0 0-1 0 0,0-2 1 0 0,7-1-192 0 0,7-2 177 0 0,-1-1 0 0 0,0-3 0 0 0,0-1-1 0 0,0-2-176 0 0,-41 8 45 0 0,0 0 0 0 0,0 0 0 0 0,1 0 0 0 0,-1-1-1 0 0,0 1 1 0 0,0 0 0 0 0,0-1 0 0 0,0 1-1 0 0,0-1 1 0 0,0 1 0 0 0,0-1 0 0 0,0 1 0 0 0,0-1-1 0 0,0 0 1 0 0,0 1 0 0 0,0-1 0 0 0,0 0-1 0 0,0 0 1 0 0,0 0 0 0 0,0-1-45 0 0,-1 1 40 0 0,0 0 0 0 0,0 0 0 0 0,0-1-1 0 0,0 1 1 0 0,0 0 0 0 0,0 0 0 0 0,-1-1 0 0 0,1 1-1 0 0,0 0 1 0 0,-1 0 0 0 0,1 0 0 0 0,-1-1 0 0 0,1 1 0 0 0,-1-1-40 0 0,-6-18-1663 0 0,-18-52-9071 0 0,21 52 3858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72 193 8578 0 0,'-22'4'1589'0'0,"19"-3"-1282"0"0,0 0-1 0 0,-1 0 1 0 0,1 0-1 0 0,-1 0 0 0 0,1-1 1 0 0,0 0-1 0 0,-1 1 1 0 0,1-1-1 0 0,-1-1 0 0 0,1 1 1 0 0,-1 0-1 0 0,-2-2-306 0 0,6 2 37 0 0,-1 0 1 0 0,1 0-1 0 0,0 0 0 0 0,0 0 0 0 0,0 0 0 0 0,0 0 1 0 0,0-1-1 0 0,-1 1 0 0 0,1 0 0 0 0,0 0 0 0 0,0 0 1 0 0,0 0-1 0 0,0-1 0 0 0,0 1 0 0 0,0 0 0 0 0,0 0 1 0 0,0 0-1 0 0,-1-1 0 0 0,1 1 0 0 0,0 0 0 0 0,0 0 0 0 0,0 0 1 0 0,0-1-1 0 0,0 1 0 0 0,0 0 0 0 0,0 0 0 0 0,0 0 1 0 0,0-1-1 0 0,0 1 0 0 0,0 0 0 0 0,0 0 0 0 0,1 0 1 0 0,-1-1-1 0 0,0 1 0 0 0,0 0 0 0 0,0 0 0 0 0,0 0 0 0 0,0-1 1 0 0,0 1-1 0 0,0 0 0 0 0,1 0 0 0 0,-1 0 0 0 0,0 0 1 0 0,0 0-1 0 0,0-1 0 0 0,0 1 0 0 0,0 0 0 0 0,1 0-37 0 0,13-12 316 0 0,21-5-514 0 0,-14 12 137 0 0,0 2-1 0 0,0 0 0 0 0,0 1 0 0 0,12 1 62 0 0,88 5-92 0 0,-41 0 75 0 0,5 0 37 0 0,-15-1 120 0 0,21-3-140 0 0,-69-1-337 0 0,-1-1 0 0 0,1-1 0 0 0,-1-1 0 0 0,0-1 0 0 0,0-1 1 0 0,6-2 336 0 0,-19 4-635 0 0,-1 0 1 0 0,1-1-1 0 0,-1 0 1 0 0,0 0-1 0 0,-1 0 1 0 0,1-1-1 0 0,-1 0 1 0 0,0 0-1 0 0,-1-1 1 0 0,0 1-1 0 0,0-1 1 0 0,0 0-1 0 0,3-7 635 0 0,1-10-1991 0 0,-7 16 1128 0 0,5-8-1556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2385 0 0,'0'0'149'0'0,"0"1"1"0"0,-1-1 0 0 0,1 1 0 0 0,0-1 0 0 0,-1 1 0 0 0,1-1 0 0 0,0 1 0 0 0,0-1 0 0 0,0 1 0 0 0,0-1 0 0 0,-1 1 0 0 0,1-1 0 0 0,0 1 0 0 0,0-1-1 0 0,0 1 1 0 0,0-1 0 0 0,0 1 0 0 0,0-1 0 0 0,0 1 0 0 0,1 0 0 0 0,-1-1 0 0 0,0 1 0 0 0,0-1 0 0 0,0 1 0 0 0,0-1 0 0 0,1 1 0 0 0,-1-1 0 0 0,0 1 0 0 0,1-1-1 0 0,-1 0 1 0 0,0 1 0 0 0,1-1 0 0 0,-1 1 0 0 0,0-1 0 0 0,1 0 0 0 0,-1 1 0 0 0,1-1 0 0 0,-1 0 0 0 0,1 1-150 0 0,23 5 2858 0 0,-14-5-2932 0 0,56 8 457 0 0,-52-8-295 0 0,0 0 1 0 0,1 1-1 0 0,-1 0 0 0 0,0 1 0 0 0,-1 1 0 0 0,1 0 0 0 0,-1 1 0 0 0,0 1 0 0 0,0 0-88 0 0,-11-5 22 0 0,-1 0 1 0 0,0 0-1 0 0,0 0 1 0 0,0 0-1 0 0,0 0 0 0 0,0 0 1 0 0,0 0-1 0 0,-1 0 1 0 0,1 1-1 0 0,0-1 1 0 0,0 0-1 0 0,-1 1 0 0 0,1-1 1 0 0,-1 0-1 0 0,0 1 1 0 0,1-1-1 0 0,-1 1 1 0 0,0-1-1 0 0,0 0 0 0 0,1 1 1 0 0,-1-1-1 0 0,0 1 1 0 0,-1-1-1 0 0,1 1 1 0 0,0-1-1 0 0,0 1 0 0 0,-1-1 1 0 0,1 0-1 0 0,0 1 1 0 0,-1-1-1 0 0,0 1 1 0 0,1-1-23 0 0,-4 8 245 0 0,0 1 0 0 0,-1-1 0 0 0,0-1 0 0 0,-2 4-245 0 0,3-6 68 0 0,-29 43 359 0 0,-1-1 0 0 0,-8 3-427 0 0,10-13-1571 0 0,2 2 1 0 0,2 1 0 0 0,-7 15 1570 0 0,34-54-305 0 0,0 0-1 0 0,0 0 1 0 0,-1 0 0 0 0,1 0-1 0 0,0 0 1 0 0,-1-1 0 0 0,0 1 0 0 0,1-1-1 0 0,-1 1 1 0 0,0-1 0 0 0,0 0-1 0 0,-1 1 306 0 0,-3 3-1459 0 0,0 5-3511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250 171 12547 0 0,'-8'0'468'0'0,"-3"1"-22"0"0,1 0 0 0 0,-1 0 0 0 0,1 1 1 0 0,-1 0-1 0 0,-1 1-446 0 0,12-3-6 0 0,0 1 0 0 0,-1-1 0 0 0,1 0 1 0 0,-1 1-1 0 0,1-1 0 0 0,0 1 0 0 0,-1-1 0 0 0,1 0 0 0 0,0 1 0 0 0,-1-1 1 0 0,1 1-1 0 0,0-1 0 0 0,0 1 0 0 0,0-1 0 0 0,-1 1 0 0 0,1-1 0 0 0,0 1 1 0 0,0-1-1 0 0,0 1 0 0 0,0-1 0 0 0,0 1 0 0 0,0-1 0 0 0,0 1 0 0 0,0-1 1 0 0,0 1-1 0 0,0-1 0 0 0,0 1 0 0 0,0-1 0 0 0,0 1 0 0 0,1-1 0 0 0,-1 1 1 0 0,0-1-1 0 0,0 1 0 0 0,1-1 0 0 0,-1 1 0 0 0,0-1 0 0 0,1 1 6 0 0,-1 0 6 0 0,1 1-1 0 0,0-1 1 0 0,-1 0-1 0 0,1 1 1 0 0,0-1-1 0 0,0 0 1 0 0,0 0-1 0 0,0 0 1 0 0,0 1-1 0 0,0-1 1 0 0,1 0-1 0 0,-1-1 1 0 0,0 2-6 0 0,6-1 106 0 0,-1 1 0 0 0,0-1 1 0 0,1 0-1 0 0,-1 0 1 0 0,1-1-1 0 0,0 0 1 0 0,-1 0-1 0 0,1-1 0 0 0,-1 1 1 0 0,1-1-1 0 0,-1-1 1 0 0,0 1-1 0 0,1-1 1 0 0,2-2-107 0 0,16-5 420 0 0,-1-2 1 0 0,22-13-421 0 0,-34 18 89 0 0,-3 1 35 0 0,-1 0 1 0 0,1 0-1 0 0,-1-1 0 0 0,0 0 0 0 0,0 0 0 0 0,0-1 1 0 0,3-4-125 0 0,-10 9 24 0 0,1 1 1 0 0,-1-1 0 0 0,0 0-1 0 0,0 0 1 0 0,0 1 0 0 0,0-1-1 0 0,0 0 1 0 0,0 0 0 0 0,0 0-1 0 0,0 0 1 0 0,-1 0-1 0 0,1-1 1 0 0,-1 1 0 0 0,0 0-1 0 0,1 0 1 0 0,-1 0 0 0 0,0 0-1 0 0,0-1 1 0 0,0 1 0 0 0,-1 0-1 0 0,1 0 1 0 0,-1 0 0 0 0,1 0-1 0 0,-1 0 1 0 0,1 0 0 0 0,-1 0-1 0 0,0 0 1 0 0,0 0 0 0 0,0 0-1 0 0,0 0 1 0 0,-1 0 0 0 0,1 0-1 0 0,0 1 1 0 0,-1-1 0 0 0,1 1-1 0 0,-1-1 1 0 0,0 0-25 0 0,-3-2-269 0 0,0 0 0 0 0,-1 1 0 0 0,1-1 0 0 0,-1 1 0 0 0,1 0 0 0 0,-1 0 1 0 0,0 1-1 0 0,0 0 0 0 0,0 0 0 0 0,0 0 0 0 0,0 1 0 0 0,-1 0 0 0 0,1 0 0 0 0,0 1 0 0 0,-1-1 0 0 0,1 1 1 0 0,-1 1-1 0 0,1-1 0 0 0,-5 2 269 0 0,-16 3-1184 0 0,1 0 1 0 0,0 2-1 0 0,0 1 0 0 0,0 1 1184 0 0,6-2-761 0 0,-65 24-2002 0 0,74-26 2267 0 0,1 0 1 0 0,-1 0-1 0 0,1 1 1 0 0,1 0-1 0 0,-1 1 1 0 0,-2 3 495 0 0,7-5-492 0 0,1-1-1 0 0,1 1 1 0 0,-1 0 0 0 0,1 0-1 0 0,0 0 1 0 0,-1 1 492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1:5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1296 0 0,'97'-4'3138'0'0,"-12"2"-832"0"0,-13-5-1328 0 0,34-3-754 0 0,0 4 0 0 0,83 7-224 0 0,-186-1-60 0 0,0 1 0 0 0,0-1 0 0 0,0 0 0 0 0,0 1 1 0 0,0-1-1 0 0,0 1 0 0 0,-1 0 0 0 0,1 0 0 0 0,0 0 1 0 0,0 0-1 0 0,0 1 0 0 0,-1-1 0 0 0,1 1 0 0 0,-1 0 0 0 0,1 0 1 0 0,0 0 59 0 0,-2 0-9 0 0,0 0 0 0 0,0 0 1 0 0,0-1-1 0 0,0 1 1 0 0,-1 0-1 0 0,1 0 1 0 0,-1 0-1 0 0,1 0 0 0 0,-1 0 1 0 0,1 0-1 0 0,-1 0 1 0 0,0 0-1 0 0,0 0 1 0 0,0 0-1 0 0,0-1 0 0 0,-1 1 1 0 0,1 0-1 0 0,0 0 1 0 0,-1 0-1 0 0,1 0 1 0 0,-1 0-1 0 0,0 0 0 0 0,0 0 1 0 0,0 1 8 0 0,-197 486 1297 0 0,50-125-423 0 0,135-336-650 0 0,7-13 44 0 0,0-1 1 0 0,0 1-1 0 0,2 0 0 0 0,0 1 1 0 0,0 2-269 0 0,5-11 569 0 0,5-11 21 0 0,5-12 78 0 0,2-13-431 0 0,-1-2-1 0 0,-1 1 1 0 0,-2-1 0 0 0,-1-1 0 0 0,2-18-237 0 0,5-17 451 0 0,-10 45-289 0 0,1 0 1 0 0,2 0-1 0 0,0 1 1 0 0,1 0-1 0 0,1 0 1 0 0,1 1 0 0 0,0 0-1 0 0,2 1 1 0 0,13-16-163 0 0,-24 34-3 0 0,0 0 1 0 0,0 0-1 0 0,0 0 1 0 0,1 0-1 0 0,-1 0 1 0 0,0 1-1 0 0,0-1 1 0 0,1 1 0 0 0,-1 0-1 0 0,0 0 1 0 0,1 0-1 0 0,-1 0 1 0 0,0 0-1 0 0,2 0 3 0 0,9 0 7 0 0,40-8-615 0 0,-1-2-1 0 0,-1-2 1 0 0,0-2 0 0 0,18-9 608 0 0,-79 27 67 0 0,1 2 1 0 0,-1-1-1 0 0,1 1 0 0 0,1 1 1 0 0,-5 3-68 0 0,-52 47 562 0 0,45-39-349 0 0,19-18-210 0 0,-20 20 310 0 0,-2-1 0 0 0,0-1 0 0 0,-10 4-313 0 0,24-17 102 0 0,0 0 1 0 0,0-1-1 0 0,0 0 0 0 0,-1 0 1 0 0,1-1-1 0 0,-1-1 0 0 0,0 1 1 0 0,0-2-1 0 0,0 1 0 0 0,0-1 1 0 0,-7-1-103 0 0,-20 1-386 0 0,33 0-528 0 0,24 2 416 0 0,-14-3 9 0 0,0 1 1 0 0,-1-1-1 0 0,1-1 1 0 0,-1 1-1 0 0,1-1 1 0 0,0 0-1 0 0,1-1 489 0 0,-2 1-983 0 0,-1-1 0 0 0,1 1 0 0 0,-1-1 0 0 0,0 0 0 0 0,0-1 0 0 0,0 1 0 0 0,0-1 0 0 0,2-2 983 0 0,7-1-3294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 11186 0 0,'1'0'109'0'0,"0"-1"0"0"0,-1 1 0 0 0,1 0 0 0 0,0 0 0 0 0,0 0 0 0 0,0 0 0 0 0,0 0 0 0 0,0 0 0 0 0,0 0 0 0 0,0 0 0 0 0,0 0-1 0 0,0 0 1 0 0,0 0 0 0 0,0 1 0 0 0,0-1 0 0 0,-1 0 0 0 0,1 1 0 0 0,0-1 0 0 0,0 1 0 0 0,0-1 0 0 0,0 1 0 0 0,-1-1 0 0 0,1 1 0 0 0,0-1 0 0 0,0 1-1 0 0,-1 0-108 0 0,1 0 75 0 0,0 1-1 0 0,-1-1 0 0 0,1 1 1 0 0,0-1-1 0 0,-1 1 0 0 0,0-1 0 0 0,1 1 1 0 0,-1-1-1 0 0,0 1 0 0 0,0-1 0 0 0,0 1 1 0 0,0 0-1 0 0,0-1 0 0 0,0 2-74 0 0,-2 8 83 0 0,0 0 1 0 0,-1 0-1 0 0,0 0 0 0 0,-2 4-83 0 0,2-8 244 0 0,-9 26-286 0 0,-2 0-1 0 0,-1-1 0 0 0,-2-1 1 0 0,-1 0-1 0 0,-1-1 0 0 0,-2-2 1 0 0,-1 0-1 0 0,-7 7 43 0 0,-46 42-431 0 0,-3-2 0 0 0,-7-1 431 0 0,-52 49 286 0 0,134-121-279 0 0,0 1-1 0 0,1-1 1 0 0,-1 1 0 0 0,1 0 0 0 0,0 0-1 0 0,0-1 1 0 0,0 2 0 0 0,-1 0-7 0 0,3-3 3 0 0,0-1 0 0 0,0 1 0 0 0,-1-1 1 0 0,1 1-1 0 0,0-1 0 0 0,0 1 0 0 0,0-1 0 0 0,0 1 0 0 0,0-1 0 0 0,0 1 0 0 0,0-1 0 0 0,0 1 1 0 0,0-1-1 0 0,1 1 0 0 0,-1-1 0 0 0,0 1 0 0 0,0-1 0 0 0,0 1 0 0 0,0-1 0 0 0,1 1 0 0 0,-1-1 1 0 0,0 1-1 0 0,1-1-3 0 0,0 1 19 0 0,0 0-1 0 0,0 0 1 0 0,0 0 0 0 0,0-1 0 0 0,0 1 0 0 0,0 0 0 0 0,0-1-1 0 0,1 1 1 0 0,-1-1 0 0 0,0 1 0 0 0,0-1 0 0 0,1 1 0 0 0,0-1-19 0 0,5 1 73 0 0,1 0 0 0 0,0 0 0 0 0,-1-1 0 0 0,1 0 0 0 0,0-1 0 0 0,-1 0 0 0 0,1 0 0 0 0,0 0 1 0 0,-1-1-1 0 0,1 0 0 0 0,2-2-73 0 0,20-7 141 0 0,0-1 1 0 0,2-4-142 0 0,-19 10 33 0 0,56-29 19 0 0,-30 13-71 0 0,38-13 19 0 0,-62 30-53 0 0,1 0-1 0 0,-1 1 1 0 0,1 0 0 0 0,5 0 53 0 0,-20 4-44 0 0,1 0-1 0 0,0-1 1 0 0,-1 1 0 0 0,1 0 0 0 0,0 0 0 0 0,-1 0-1 0 0,1 0 1 0 0,0 0 0 0 0,-1 0 0 0 0,1 1 0 0 0,0-1 0 0 0,-1 0-1 0 0,1 1 1 0 0,0-1 0 0 0,-1 1 0 0 0,1 0 0 0 0,-1 0-1 0 0,1-1 1 0 0,-1 1 0 0 0,0 0 44 0 0,0 0-46 0 0,0 1 0 0 0,-1-1-1 0 0,0 0 1 0 0,1 0 0 0 0,-1 0 0 0 0,0 0 0 0 0,0 1-1 0 0,1-1 1 0 0,-1 0 0 0 0,0 0 0 0 0,0 1 0 0 0,0-1-1 0 0,-1 0 1 0 0,1 0 0 0 0,0 1 0 0 0,0-1 0 0 0,-1 0-1 0 0,1 0 1 0 0,0 0 0 0 0,-1 0 0 0 0,0 0 0 0 0,1 1-1 0 0,-1-1 1 0 0,1 0 0 0 0,-1 0 0 0 0,0 0 0 0 0,0 0 46 0 0,-7 11-132 0 0,-1 0 0 0 0,0 0 0 0 0,-1 0 0 0 0,0-2 0 0 0,-1 1 0 0 0,-5 3 132 0 0,-27 21 52 0 0,-6 0-52 0 0,35-25 25 0 0,-60 42 356 0 0,28-22 344 0 0,2 2-1 0 0,1 2 1 0 0,2 2-1 0 0,-4 7-724 0 0,45-43 5 0 0,-1 0 0 0 0,1 0 0 0 0,0 1 0 0 0,-1-1 0 0 0,1 0 0 0 0,0 0 0 0 0,0 1 0 0 0,-1-1 0 0 0,1 0-1 0 0,0 0 1 0 0,0 1 0 0 0,0-1 0 0 0,-1 0 0 0 0,1 1 0 0 0,0-1 0 0 0,0 0 0 0 0,0 1 0 0 0,0-1 0 0 0,0 0 0 0 0,-1 1 0 0 0,1-1 0 0 0,0 1 0 0 0,0-1-1 0 0,0 0 1 0 0,0 1 0 0 0,0-1 0 0 0,0 0 0 0 0,0 1 0 0 0,0-1 0 0 0,1 1 0 0 0,-1-1 0 0 0,0 0 0 0 0,0 1 0 0 0,0-1 0 0 0,0 0 0 0 0,0 1 0 0 0,1-1-1 0 0,-1 0 1 0 0,0 1-5 0 0,17 2 133 0 0,24-6 94 0 0,9-9-95 0 0,-30 7-131 0 0,0 0-1 0 0,18-1 0 0 0,-33 5-14 0 0,0 1 0 0 0,-1-1 1 0 0,1 1-1 0 0,0 1 0 0 0,0-1 0 0 0,0 1 1 0 0,0 0-1 0 0,-1 0 0 0 0,1 0 0 0 0,0 1 1 0 0,-1-1-1 0 0,1 1 0 0 0,-1 0 0 0 0,1 1 14 0 0,-2-1-4 0 0,0 1 0 0 0,1 0 0 0 0,-1 1-1 0 0,0-1 1 0 0,-1 0 0 0 0,1 1 0 0 0,-1 0 0 0 0,1-1-1 0 0,-1 1 1 0 0,0 0 0 0 0,0 0 0 0 0,-1 0 0 0 0,1 1-1 0 0,-1-1 1 0 0,0 0 0 0 0,0 1 0 0 0,-1-1-1 0 0,1 1 5 0 0,1 12 26 0 0,-1-1 0 0 0,0 1 0 0 0,-2 0 0 0 0,0 3-26 0 0,0-5-293 0 0,-2 1 0 0 0,1-1 0 0 0,-2 1 0 0 0,0-1 0 0 0,-1 0 0 0 0,0-1 0 0 0,-1 1 0 0 0,-6 8 293 0 0,10-19-316 0 0,0 0 0 0 0,-1-1 0 0 0,0 1 0 0 0,1-1 0 0 0,-1 0 0 0 0,-1 1 0 0 0,1-1 0 0 0,0-1 0 0 0,-1 1 0 0 0,1-1 0 0 0,-1 1 0 0 0,0-1 0 0 0,0 0 0 0 0,0 0 0 0 0,-2 0 316 0 0,-15 9-2064 0 0,14-7 663 0 0,0 1 1 0 0,1 1 0 0 0,-1-1-1 0 0,1 1 1 0 0,-2 2 1400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6121 0 0,'-10'20'209'0'0,"1"1"-1"0"0,2 1 1 0 0,0 0-1 0 0,1 0 1 0 0,1 0-1 0 0,0 10-208 0 0,-3 7 130 0 0,-55 280 291 0 0,49-218-205 0 0,3 1 0 0 0,4 17-216 0 0,6-17 182 0 0,0 5 183 0 0,-5 0-1 0 0,-7 26-364 0 0,13-132 6 0 0,-11 50 278 0 0,10-48-243 0 0,0 0 0 0 0,0 1 0 0 0,0-1 0 0 0,-1 0 0 0 0,0 0 0 0 0,1 0 1 0 0,-1 0-1 0 0,0 0 0 0 0,0-1 0 0 0,-1 1 0 0 0,1-1 0 0 0,-1 1 0 0 0,-1 0-41 0 0,4-2 13 0 0,-1-1 1 0 0,1 1-1 0 0,-1-1 0 0 0,1 0 0 0 0,-1 1 1 0 0,1-1-1 0 0,-1 0 0 0 0,1 0 0 0 0,-1 1 1 0 0,1-1-1 0 0,-1 0 0 0 0,0 0 0 0 0,1 0 0 0 0,-1 0 1 0 0,1 0-1 0 0,-1 0 0 0 0,0 0 0 0 0,1 0 1 0 0,-1 0-1 0 0,1 0 0 0 0,-1 0 0 0 0,0 0 1 0 0,1 0-1 0 0,-1 0 0 0 0,1-1 0 0 0,-1 1 1 0 0,1 0-1 0 0,-1 0 0 0 0,0-1-13 0 0,0 0 23 0 0,0 0 0 0 0,0 0 1 0 0,0 0-1 0 0,0 0 0 0 0,0-1 0 0 0,1 1 0 0 0,-1 0 0 0 0,0 0 1 0 0,1-1-1 0 0,-1 1 0 0 0,1 0 0 0 0,-1-1-23 0 0,-6-39 390 0 0,6 24-204 0 0,1-1 0 0 0,1 0 0 0 0,1 1 0 0 0,1-1 0 0 0,0 1 0 0 0,1 0 0 0 0,0 0-1 0 0,5-9-185 0 0,1 0 184 0 0,2 1-1 0 0,0 0 0 0 0,1 1 0 0 0,2 0 1 0 0,1 0-184 0 0,-11 17 8 0 0,-1 1 0 0 0,1 0 1 0 0,0 0-1 0 0,1 0 1 0 0,-1 0-1 0 0,1 1 1 0 0,1 0-1 0 0,-1 0 1 0 0,0 0-1 0 0,1 1 1 0 0,0 0-1 0 0,0 1 1 0 0,0-1-1 0 0,1 1 0 0 0,-1 1 1 0 0,1-1-1 0 0,0 1 1 0 0,0 1-1 0 0,-1-1 1 0 0,1 1-1 0 0,0 1 1 0 0,0-1-1 0 0,0 1 1 0 0,0 1-1 0 0,0 0 1 0 0,0 0-1 0 0,0 0 0 0 0,0 1 1 0 0,-1 0-1 0 0,1 0 1 0 0,-1 1-1 0 0,7 3-8 0 0,4 2 67 0 0,-1 0-1 0 0,0 1 0 0 0,0 1 1 0 0,-1 1-1 0 0,0 0 0 0 0,-1 1 1 0 0,0 0-1 0 0,-1 1 0 0 0,0 1 0 0 0,-1 1-66 0 0,17 29 272 0 0,-29-42-214 0 0,0 0 0 0 0,0 0 0 0 0,0 0 0 0 0,-1 0 0 0 0,1 1 0 0 0,-1-1 0 0 0,1 0 0 0 0,-1 0 0 0 0,1 0 0 0 0,-1 1 0 0 0,0-1 0 0 0,0 0 0 0 0,0 1 0 0 0,-1-1 0 0 0,1 0 0 0 0,0 0 0 0 0,-1 1 0 0 0,0 0-58 0 0,0 0 103 0 0,-1 1 0 0 0,0 0 0 0 0,0-1 0 0 0,0 1 0 0 0,0-1 0 0 0,0 0 0 0 0,-1 0 0 0 0,0 0 0 0 0,1 0 0 0 0,-2 1-103 0 0,-6 4 214 0 0,1-1-1 0 0,-2 0 1 0 0,1 0-1 0 0,-1-1 1 0 0,0 0 0 0 0,-6 2-214 0 0,-7 2 247 0 0,-1-1 0 0 0,0-2 0 0 0,-8 2-247 0 0,21-6 37 0 0,0-1 1 0 0,-1-1-1 0 0,1 1 0 0 0,0-2 1 0 0,-1 0-1 0 0,1-1 0 0 0,0 0 1 0 0,-1 0-38 0 0,10 0-187 0 0,1 0 0 0 0,-1 1 0 0 0,1-1 0 0 0,-1 0 0 0 0,1 0 0 0 0,0 0 1 0 0,-1-1-1 0 0,1 1 0 0 0,0-1 0 0 0,0 1 0 0 0,0-1 0 0 0,0 0 0 0 0,0 1 0 0 0,0-1 1 0 0,1 0-1 0 0,-1 0 0 0 0,1 0 0 0 0,-1-1 0 0 0,1 1 0 0 0,0 0 0 0 0,-1-1 0 0 0,1 1 0 0 0,1 0 1 0 0,-1-1-1 0 0,0 1 0 0 0,0-1 0 0 0,1 0 0 0 0,0 1 0 0 0,-1-3 187 0 0,0-5-1264 0 0,1 1 1 0 0,0-1-1 0 0,1 0 0 0 0,-1 0 1 0 0,2 0-1 0 0,0 0 0 0 0,0 0 1264 0 0,7-13-4873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155 145 9706 0 0,'-25'5'2125'0'0,"14"0"-2053"0"0,11-5-98 0 0,-1 0-1 0 0,1 1 1 0 0,0-1 0 0 0,0 0-1 0 0,0 0 1 0 0,0 0 0 0 0,0 0-1 0 0,0 0 1 0 0,0 1 0 0 0,0-1-1 0 0,0 0 1 0 0,0 0 0 0 0,0 0-1 0 0,0 1 1 0 0,0-1 0 0 0,0 0-1 0 0,0 0 1 0 0,0 0 0 0 0,0 0-1 0 0,0 1 1 0 0,0-1 0 0 0,0 0-1 0 0,0 0 1 0 0,0 0 0 0 0,0 0-1 0 0,0 1 1 0 0,0-1 0 0 0,0 0-1 0 0,1 0 1 0 0,-1 0 0 0 0,0 0-1 0 0,0 0 1 0 0,0 0 0 0 0,0 1-1 0 0,0-1 1 0 0,0 0 0 0 0,1 0-1 0 0,-1 0 1 0 0,0 0 0 0 0,0 0-1 0 0,0 0 1 0 0,0 0 0 0 0,1 0-1 0 0,-1 0 1 0 0,0 0 0 0 0,0 0-1 0 0,0 1 1 0 0,0-1 0 0 0,1 0-1 0 0,-1 0 27 0 0,0 0 3 0 0,0 0 0 0 0,1 0 0 0 0,-1 0 0 0 0,0 0 1 0 0,0 0-1 0 0,0 0 0 0 0,1-1 0 0 0,-1 1 0 0 0,0 0 0 0 0,0 0 0 0 0,1 0 0 0 0,-1 0 0 0 0,0 0 0 0 0,0 0 0 0 0,0 0 0 0 0,1 0 0 0 0,-1 0 0 0 0,0-1 0 0 0,0 1 0 0 0,0 0 0 0 0,0 0 0 0 0,1 0 0 0 0,-1 0 1 0 0,0-1-1 0 0,0 1 0 0 0,0 0 0 0 0,0 0 0 0 0,0 0 0 0 0,0-1 0 0 0,1 1 0 0 0,-1 0 0 0 0,0 0 0 0 0,0-1 0 0 0,0 1 0 0 0,0 0 0 0 0,0 0 0 0 0,0 0 0 0 0,0-1 0 0 0,0 1 0 0 0,0 0 0 0 0,0 0 1 0 0,0-1-1 0 0,0 1 0 0 0,0 0 0 0 0,0 0 0 0 0,0-1 0 0 0,0 1 0 0 0,-1 0-3 0 0,1-18 480 0 0,0 14-411 0 0,-1-6 249 0 0,1 0 0 0 0,-2 0 0 0 0,0 0-1 0 0,0 0 1 0 0,0 1 0 0 0,-1-1-1 0 0,-1 0-317 0 0,3 7 36 0 0,0 0 0 0 0,0 0-1 0 0,0 0 1 0 0,-1 0 0 0 0,1 0-1 0 0,-1 0 1 0 0,0 1 0 0 0,0-1-1 0 0,0 1 1 0 0,0-1 0 0 0,0 1 0 0 0,0 0-1 0 0,-1 0 1 0 0,1 0 0 0 0,-1 0-1 0 0,1 0 1 0 0,-1 0 0 0 0,0 1-1 0 0,0-1 1 0 0,0 1 0 0 0,0 0-1 0 0,0 0 1 0 0,-1-1-36 0 0,1 3-411 0 0,1-1 0 0 0,-1 1 1 0 0,0 0-1 0 0,1-1 0 0 0,-1 1 0 0 0,1 1 0 0 0,-1-1 1 0 0,1 0-1 0 0,-1 0 0 0 0,1 1 0 0 0,0-1 0 0 0,0 1 0 0 0,0 0 1 0 0,0 0-1 0 0,0 0 0 0 0,0 0 0 0 0,0 0 0 0 0,1 0 1 0 0,-1 0-1 0 0,1 1 0 0 0,-1-1 0 0 0,0 2 411 0 0,-6 12-5281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9146 0 0,'-8'-2'1321'0'0,"-4"0"1165"0"0,12 2-2434 0 0,0 0 1 0 0,-1 1-1 0 0,1-1 0 0 0,0 0 1 0 0,-1 1-1 0 0,1-1 0 0 0,0 0 1 0 0,0 1-1 0 0,0-1 1 0 0,-1 1-1 0 0,1-1 0 0 0,0 0 1 0 0,0 1-1 0 0,0-1 0 0 0,0 1 1 0 0,0-1-1 0 0,-1 1 0 0 0,1-1 1 0 0,0 0-1 0 0,0 1 1 0 0,0-1-1 0 0,0 1 0 0 0,0-1 1 0 0,1 1-1 0 0,-1-1 0 0 0,0 1 1 0 0,0-1-1 0 0,0 1-52 0 0,13 205 2248 0 0,-7-102-1753 0 0,58 727 956 0 0,-30-414-2515 0 0,-1-77-2496 0 0,-1-115-3672 0 0,-18-156 1059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7001 0 0,'-9'181'3695'0'0,"-3"37"-2762"0"0,-17 183-397 0 0,26-270-396 0 0,5 0 0 0 0,6 8-140 0 0,-4-98 32 0 0,2 1-1 0 0,4 8-31 0 0,-6-35-7 0 0,0 0 0 0 0,1 0 0 0 0,0-1 1 0 0,1 0-1 0 0,1 0 0 0 0,1 0 0 0 0,5 7 7 0 0,-13-20-2 0 0,0-1 0 0 0,0 0 0 0 0,0 0 1 0 0,0 0-1 0 0,0 0 0 0 0,0 1 0 0 0,0-1 0 0 0,0 0 0 0 0,0 0 0 0 0,0 0 0 0 0,0 0 1 0 0,0 0-1 0 0,0 1 0 0 0,0-1 0 0 0,1 0 0 0 0,-1 0 0 0 0,0 0 0 0 0,0 0 1 0 0,0 0-1 0 0,0 0 0 0 0,0 1 0 0 0,0-1 0 0 0,0 0 0 0 0,1 0 0 0 0,-1 0 0 0 0,0 0 1 0 0,0 0-1 0 0,0 0 0 0 0,0 0 0 0 0,0 0 0 0 0,1 0 0 0 0,-1 0 0 0 0,0 0 1 0 0,0 0-1 0 0,0 0 0 0 0,0 0 0 0 0,1 0 0 0 0,-1 0 0 0 0,0 0 0 0 0,0 0 0 0 0,0 0 1 0 0,0 0-1 0 0,1 0 0 0 0,-1 0 0 0 0,0 0 0 0 0,0 0 0 0 0,0 0 0 0 0,0 0 2 0 0,0-10-15 0 0,-6-15 41 0 0,-9-14 57 0 0,-1 0 0 0 0,-2 2 0 0 0,-2 0 0 0 0,-1 1-1 0 0,-2 1 1 0 0,-1 1 0 0 0,-1 1 0 0 0,-2 2 0 0 0,-9-7-83 0 0,28 30 157 0 0,0 1 0 0 0,-1 0 0 0 0,0 0 0 0 0,0 1 0 0 0,0 0 0 0 0,-1 0 0 0 0,0 1 0 0 0,0 1 0 0 0,0 0 1 0 0,0 0-1 0 0,-6-1-157 0 0,11 4 94 0 0,-1 0 1 0 0,1 1 0 0 0,0-1 0 0 0,-1 1 0 0 0,1 0 0 0 0,-1 0-1 0 0,1 1 1 0 0,-1-1 0 0 0,1 1 0 0 0,-1 0 0 0 0,1 1 0 0 0,0-1-1 0 0,0 1 1 0 0,0 0 0 0 0,0 1 0 0 0,0-1 0 0 0,0 1 0 0 0,0 0-1 0 0,1 0 1 0 0,0 0 0 0 0,-1 1 0 0 0,1 0 0 0 0,-2 3-95 0 0,0-1 84 0 0,1 0 1 0 0,0 1 0 0 0,0 0-1 0 0,1 0 1 0 0,0 0 0 0 0,1 1 0 0 0,-1-1-1 0 0,1 1 1 0 0,1 0 0 0 0,-1 0-1 0 0,1 0 1 0 0,1 0 0 0 0,0 0 0 0 0,0 0-1 0 0,0 0 1 0 0,1 1 0 0 0,0-1-1 0 0,1 0 1 0 0,0 0 0 0 0,0 0 0 0 0,1 4-85 0 0,1-1 55 0 0,0 0 0 0 0,0-1 0 0 0,1 1 0 0 0,0-1 0 0 0,1 0 0 0 0,0 0 0 0 0,1 0 0 0 0,0-1 0 0 0,1 0 0 0 0,-1 0 0 0 0,2 0 0 0 0,-1-1 0 0 0,1 0 0 0 0,0 0 0 0 0,6 3-55 0 0,2-1 100 0 0,-1-1-1 0 0,1 0 1 0 0,0-1-1 0 0,1-1 1 0 0,0 0-1 0 0,0-2 1 0 0,0 0-1 0 0,1 0 1 0 0,-1-2 0 0 0,1 0-1 0 0,0-1 1 0 0,11-1-100 0 0,-7 0 18 0 0,0-2 1 0 0,-1-1 0 0 0,1 0 0 0 0,0-2 0 0 0,-1-1 0 0 0,1 0 0 0 0,-1-1-1 0 0,-1-2 1 0 0,1 0 0 0 0,3-3-19 0 0,-9 3-435 0 0,-2 0-1 0 0,1 0 1 0 0,-1-1 0 0 0,4-5 435 0 0,24-27-4363 0 0,-32 24 1179 0 0,-8-9-1710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4 333 12123 0 0,'-1'0'45'0'0,"1"0"0"0"0,0 1 0 0 0,0-1 1 0 0,-1 0-1 0 0,1 1 0 0 0,0-1 1 0 0,0 0-1 0 0,0 1 0 0 0,0-1 1 0 0,-1 0-1 0 0,1 1 0 0 0,0-1 0 0 0,0 0 1 0 0,0 1-1 0 0,0-1 0 0 0,0 1 1 0 0,0-1-1 0 0,0 0 0 0 0,0 1 0 0 0,0-1 1 0 0,0 1-1 0 0,0-1 0 0 0,0 0 1 0 0,0 1-1 0 0,0-1 0 0 0,1 0 0 0 0,-1 1 1 0 0,0-1-1 0 0,0 0 0 0 0,0 1 1 0 0,0-1-1 0 0,1 0 0 0 0,-1 1 1 0 0,0-1-1 0 0,0 0 0 0 0,1 1-45 0 0,16 7 848 0 0,26-2 28 0 0,-40-6-703 0 0,77 3 786 0 0,0-4-1 0 0,-1-4 1 0 0,48-9-959 0 0,-35 4 163 0 0,350-45 182 0 0,-315 32-377 0 0,-2-5 1 0 0,55-22 31 0 0,-142 38-290 0 0,4-2-2174 0 0,31-13 2464 0 0,-71 26-185 0 0,0 1 1 0 0,0-1 0 0 0,0-1 0 0 0,0 1-1 0 0,0 0 1 0 0,0 0 0 0 0,0-1-1 0 0,0 1 1 0 0,0-1 0 0 0,0 0-1 0 0,-1 0 1 0 0,1 1 0 0 0,-1-1 0 0 0,1 0-1 0 0,-1 0 1 0 0,0 0 0 0 0,0-1-1 0 0,0 1 1 0 0,0 0 0 0 0,0-2 184 0 0,0 2-337 0 0,-1-1 1 0 0,0 0-1 0 0,0 1 1 0 0,0-1-1 0 0,0 0 1 0 0,-1 1 0 0 0,1-1-1 0 0,-1 0 1 0 0,0 1-1 0 0,1-1 1 0 0,-1 1-1 0 0,0-1 1 0 0,-1 1-1 0 0,1 0 1 0 0,0-1 0 0 0,-1 1-1 0 0,1 0 1 0 0,-2-2 336 0 0,-13-16-2517 0 0,-2 2-1433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1904 0 0,'0'0'81'0'0,"0"0"-1"0"0,0 0 0 0 0,0 0 0 0 0,-1-1 0 0 0,1 1 1 0 0,0 0-1 0 0,0 0 0 0 0,-1 0 0 0 0,1 0 0 0 0,0 0 0 0 0,0 0 1 0 0,-1 0-1 0 0,1 0 0 0 0,0 0 0 0 0,0 0 0 0 0,-1 0 1 0 0,1 0-1 0 0,0 1 0 0 0,0-1 0 0 0,-1 0 0 0 0,1 0 0 0 0,0 0 1 0 0,0 0-1 0 0,-1 0 0 0 0,1 0 0 0 0,0 0 0 0 0,0 1 1 0 0,0-1-1 0 0,-1 0 0 0 0,1 0 0 0 0,0 0 0 0 0,0 1 1 0 0,0-1-1 0 0,0 0 0 0 0,0 0 0 0 0,-1 0 0 0 0,1 1 0 0 0,0-1 1 0 0,0 0-1 0 0,0 0 0 0 0,0 1 0 0 0,0-1 0 0 0,0 0 1 0 0,0 0-81 0 0,9 10 2751 0 0,18 7-33 0 0,-1-9-1803 0 0,1-2 0 0 0,0-1 0 0 0,0-1 0 0 0,28 1-915 0 0,25 4 427 0 0,-50-5-327 0 0,43 8 76 0 0,-67-11-155 0 0,0 1 1 0 0,1 0-1 0 0,-1 0 1 0 0,0 1-1 0 0,0 0 1 0 0,-1 0-1 0 0,1 0 1 0 0,-1 1-1 0 0,4 3-21 0 0,-6-5 27 0 0,-1 1 1 0 0,0 0-1 0 0,0 0 0 0 0,0 0 0 0 0,0 0 1 0 0,0 0-1 0 0,-1 0 0 0 0,1 1 1 0 0,-1-1-1 0 0,0 0 0 0 0,0 1 1 0 0,0-1-1 0 0,0 1 0 0 0,-1-1 0 0 0,0 1 1 0 0,1-1-1 0 0,-1 1 0 0 0,-1 0 1 0 0,1-1-1 0 0,0 1 0 0 0,-1-1 1 0 0,0 1-1 0 0,0 1-27 0 0,-4 13 87 0 0,0 0-1 0 0,-1-1 1 0 0,-1 0 0 0 0,-2 2-87 0 0,4-6 8 0 0,-22 46-784 0 0,-24 39 776 0 0,38-76-1646 0 0,0 0 0 0 0,-2-1-1 0 0,-1-1 1 0 0,-1-1 0 0 0,-17 16 1646 0 0,14-19-2469 0 0,-2-7-272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50 247 9402 0 0,'-46'-39'4990'0'0,"46"39"-4969"0"0,0 0 0 0 0,0 0 0 0 0,0 0 0 0 0,0 0-1 0 0,0 0 1 0 0,0 0 0 0 0,0 0 0 0 0,0 1-1 0 0,0-1 1 0 0,0 0 0 0 0,0 0 0 0 0,0 0 0 0 0,0 0-1 0 0,0 0 1 0 0,0 0 0 0 0,0 0 0 0 0,0 0 0 0 0,0 0-1 0 0,-1 0 1 0 0,1 0 0 0 0,0 0 0 0 0,0 1-1 0 0,0-1 1 0 0,0 0 0 0 0,0 0 0 0 0,0 0 0 0 0,0 0-1 0 0,0 0 1 0 0,0 0 0 0 0,0 0 0 0 0,0 0-1 0 0,0 0 1 0 0,-1 0 0 0 0,1 0 0 0 0,0 0 0 0 0,0 0-1 0 0,0 0 1 0 0,0 0 0 0 0,0 0 0 0 0,0 0 0 0 0,0 0-1 0 0,0 0 1 0 0,0 0 0 0 0,0 0 0 0 0,-1 0-1 0 0,1 0 1 0 0,0 0 0 0 0,0 0 0 0 0,0 0 0 0 0,0 0-1 0 0,0 0 1 0 0,0 0 0 0 0,0 0 0 0 0,0-1 0 0 0,0 1-1 0 0,0 0 1 0 0,0 0 0 0 0,0 0 0 0 0,0 0-1 0 0,-1 0 1 0 0,1 0 0 0 0,0 0 0 0 0,0 0 0 0 0,0 0-1 0 0,0 0 1 0 0,0 0 0 0 0,0 0-21 0 0,1 0 9 0 0,-1 0-1 0 0,0 1 1 0 0,1-1 0 0 0,-1 1-1 0 0,0-1 1 0 0,1 0 0 0 0,-1 1-1 0 0,1-1 1 0 0,-1 0-1 0 0,1 0 1 0 0,-1 1 0 0 0,1-1-1 0 0,-1 0 1 0 0,1 0 0 0 0,-1 0-1 0 0,1 1 1 0 0,-1-1 0 0 0,1 0-1 0 0,-1 0 1 0 0,1 0 0 0 0,-1 0-1 0 0,1 0-8 0 0,6 0 77 0 0,0 0 0 0 0,-1-1 0 0 0,1 0 0 0 0,0 0 0 0 0,-1 0 0 0 0,1-1 0 0 0,-1 0 0 0 0,0 0 0 0 0,1 0 0 0 0,-1-1 0 0 0,0 0 0 0 0,0 0 0 0 0,4-4-77 0 0,12-8 821 0 0,-1-1 0 0 0,16-16-821 0 0,-34 30 86 0 0,1-2 15 0 0,0 0 1 0 0,0 0-1 0 0,0 0 0 0 0,-1 0 0 0 0,0 0 1 0 0,1-1-1 0 0,-2 0 0 0 0,1 1 0 0 0,0-1 1 0 0,-1 0-1 0 0,0 0 0 0 0,0-1-101 0 0,-2 4 15 0 0,1 0 1 0 0,-1 0-1 0 0,0 0 0 0 0,0 0 1 0 0,0 1-1 0 0,0-1 0 0 0,0 0 0 0 0,0 0 1 0 0,0 0-1 0 0,-1 0 0 0 0,1 0 1 0 0,-1 0-1 0 0,0 0 0 0 0,1 0 1 0 0,-1 0-1 0 0,0 1 0 0 0,0-1 0 0 0,0 0 1 0 0,0 0-1 0 0,0 1 0 0 0,-1-1 1 0 0,1 1-1 0 0,0-1 0 0 0,-1 1 0 0 0,1 0 1 0 0,-1 0-1 0 0,1-1 0 0 0,-1 1 1 0 0,0 0-1 0 0,0 0 0 0 0,1 1 0 0 0,-1-1 1 0 0,0 0-1 0 0,-1 0-15 0 0,-1 0-125 0 0,0-1 1 0 0,-1 1-1 0 0,1 0 1 0 0,-1 0-1 0 0,1 1 1 0 0,-1-1-1 0 0,1 1 1 0 0,-1 0-1 0 0,1 1 1 0 0,-1-1-1 0 0,1 1 0 0 0,-1-1 1 0 0,1 1-1 0 0,-1 1 1 0 0,1-1-1 0 0,0 1 125 0 0,-2 0-487 0 0,0 0-1 0 0,1 0 1 0 0,0 1-1 0 0,-1 0 1 0 0,1 0-1 0 0,0 0 1 0 0,1 1-1 0 0,-1 0 1 0 0,1 0-1 0 0,-1 0 1 0 0,1 0-1 0 0,0 1 488 0 0,1 3-2348 0 0,5-1-2871 0 0,4 0 198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11570 0 0,'32'11'564'0'0,"-20"-6"-613"0"0,1 0 1 0 0,0-1-1 0 0,0-1 1 0 0,0 0-1 0 0,0-1 1 0 0,0 0 0 0 0,2-1 48 0 0,20-3-1593 0 0,-1-2 0 0 0,1 0 0 0 0,-1-3 0 0 0,1-1 0 0 0,28-11 1593 0 0,26-5-1896 0 0,-17 7 1022 0 0,-32 13-178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6697 0 0,'-5'0'298'0'0,"-1"1"-1"0"0,1 0 0 0 0,-1 1 0 0 0,1 0 0 0 0,-1-1 1 0 0,1 2-1 0 0,0-1 0 0 0,0 1 0 0 0,0-1 0 0 0,0 1 1 0 0,0 1-1 0 0,1-1 0 0 0,-1 1 0 0 0,-3 3-297 0 0,2 0 108 0 0,1 0 1 0 0,0 1-1 0 0,0-1 0 0 0,1 1 0 0 0,0 0 0 0 0,0 0 1 0 0,1 1-1 0 0,0-1 0 0 0,0 2-108 0 0,-9 32 73 0 0,1 0 0 0 0,3 1 0 0 0,1 1 0 0 0,2 11-73 0 0,0 25 41 0 0,7 72-41 0 0,4-85-41 0 0,0 17 282 0 0,-12-151 1846 0 0,4 54-1982 0 0,0 1 1 0 0,1-1 0 0 0,0 0 0 0 0,1 0-1 0 0,1 1 1 0 0,0-1 0 0 0,0 0 0 0 0,1 1-1 0 0,2-6-105 0 0,0 7-2 0 0,0 0 0 0 0,1 1-1 0 0,0 0 1 0 0,0 0-1 0 0,1 0 1 0 0,1 1 0 0 0,0 0-1 0 0,0 0 1 0 0,0 1-1 0 0,1-1 1 0 0,1 2 0 0 0,-1-1-1 0 0,1 1 1 0 0,0 1-1 0 0,1-1 1 0 0,0 2 0 0 0,0-1-1 0 0,0 1 1 0 0,10-3 2 0 0,5-3-64 0 0,1 2-1 0 0,0 0 1 0 0,0 2 0 0 0,1 0 0 0 0,0 2 0 0 0,23-1 64 0 0,-49 6-13 0 0,1 0 1 0 0,-1 0-1 0 0,0-1 1 0 0,1 1-1 0 0,-1 0 1 0 0,0 0-1 0 0,1 1 1 0 0,-1-1-1 0 0,0 0 1 0 0,1 0-1 0 0,-1 1 1 0 0,0-1-1 0 0,0 1 1 0 0,1-1-1 0 0,-1 1 1 0 0,0-1-1 0 0,0 1 1 0 0,0 0-1 0 0,0 0 1 0 0,0-1-1 0 0,0 1 1 0 0,0 0-1 0 0,1 1 13 0 0,-2-1 1 0 0,1 0 0 0 0,-1 0-1 0 0,0 1 1 0 0,0-1-1 0 0,1 0 1 0 0,-1 1-1 0 0,0-1 1 0 0,0 0-1 0 0,0 1 1 0 0,0-1-1 0 0,0 0 1 0 0,-1 0 0 0 0,1 1-1 0 0,0-1 1 0 0,0 0-1 0 0,-1 0 1 0 0,1 1-1 0 0,-1-1 1 0 0,0 0-1 0 0,-4 9 48 0 0,0-1 0 0 0,-1 1 0 0 0,0-1 0 0 0,0-1 1 0 0,-2 2-49 0 0,-35 37 507 0 0,-2-2 0 0 0,-3-1-1 0 0,-44 31-506 0 0,47-39 785 0 0,-18 11 1156 0 0,103-50-2809 0 0,-29 0 305 0 0,0-1-1 0 0,0 0 1 0 0,0-1 0 0 0,-1 0 0 0 0,1-1 0 0 0,-1 0 0 0 0,0-1 0 0 0,6-5 563 0 0,15-15-5249 0 0,24-25 5249 0 0,-35 32-1009 0 0,58-59-2065 0 0,-4-4 0 0 0,1-8 3074 0 0,-23 22-1092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275 131 2080 0 0,'32'-54'9306'0'0,"18"-23"-9306"0"0,-49 81 4891 0 0,-2 11-3311 0 0,-2 15-1050 0 0,-6 9-288 0 0,-1-2 1 0 0,-2 0 0 0 0,-1 0-1 0 0,-2-1 1 0 0,-2 0 0 0 0,-19 29-243 0 0,-30 41 185 0 0,-41 46-185 0 0,75-109 66 0 0,26-34-107 0 0,0 0 1 0 0,0 0-1 0 0,1 1 1 0 0,0-1-1 0 0,1 1 1 0 0,0 2 40 0 0,32-14-580 0 0,11-6 614 0 0,28-12-34 0 0,-32 10 16 0 0,0 0 0 0 0,9 1-16 0 0,-32 7-13 0 0,0 1-1 0 0,1 0 0 0 0,-1 1 1 0 0,0 0-1 0 0,1 1 0 0 0,-1 0 1 0 0,0 1-1 0 0,8 2 14 0 0,-11-1 69 0 0,-7-3-185 0 0,1 1-1 0 0,0-1 1 0 0,-1 1-1 0 0,0 0 0 0 0,1 0 1 0 0,-1 0-1 0 0,1 0 1 0 0,-1 0-1 0 0,2 1 117 0 0,-4-1-39 0 0,0 0 0 0 0,1-1 0 0 0,-1 1 0 0 0,0 0 0 0 0,1 0 0 0 0,-1-1 0 0 0,0 1 0 0 0,0 0 0 0 0,1 0 0 0 0,-1-1 0 0 0,0 1 0 0 0,0 0 0 0 0,0 0 0 0 0,0-1 0 0 0,0 1 0 0 0,0 0 0 0 0,0 0-1 0 0,0 0 1 0 0,-1-1 0 0 0,1 1 0 0 0,0 0 0 0 0,0 0 0 0 0,-1-1 0 0 0,1 1 0 0 0,0 0 0 0 0,-1-1 0 0 0,1 1 0 0 0,-1 0 0 0 0,1-1 0 0 0,-1 1 0 0 0,1 0 0 0 0,-1-1 0 0 0,1 1 0 0 0,-1-1 39 0 0,-12 16-318 0 0,0-2 0 0 0,0 0 0 0 0,-2 0 0 0 0,-2 0 318 0 0,-22 22-203 0 0,23-20 149 0 0,6-7 56 0 0,1 0 1 0 0,1 0-1 0 0,-1 0 0 0 0,2 1 1 0 0,-1 0-1 0 0,-1 5-2 0 0,8-14 3 0 0,1 0 0 0 0,-1 0-1 0 0,1 0 1 0 0,-1 1 0 0 0,1-1 0 0 0,0 0 0 0 0,-1 0 0 0 0,1 0-1 0 0,0 1 1 0 0,0-1 0 0 0,0 0 0 0 0,0 0 0 0 0,0 0 0 0 0,0 1-1 0 0,0-1 1 0 0,1 0 0 0 0,-1 0 0 0 0,0 0 0 0 0,1 0 0 0 0,-1 1-1 0 0,1-1 1 0 0,-1 0 0 0 0,1 0 0 0 0,0 1-3 0 0,1 0 12 0 0,0 1 0 0 0,0-1 0 0 0,1 0 0 0 0,-1 0 1 0 0,0 0-1 0 0,1 0 0 0 0,0 0 0 0 0,-1-1 0 0 0,1 1 0 0 0,0 0-12 0 0,8 2 72 0 0,0 1 0 0 0,0-2-1 0 0,0 1 1 0 0,1-2 0 0 0,0 1-72 0 0,2-1 49 0 0,-5 0 148 0 0,1-1-1 0 0,-1 1 0 0 0,1 1 1 0 0,-1 0-1 0 0,2 1-196 0 0,-9-3 89 0 0,0 0 0 0 0,0 0 1 0 0,0 0-1 0 0,0 0 0 0 0,0 1 0 0 0,0-1 0 0 0,-1 0 0 0 0,1 1 0 0 0,0-1 0 0 0,-1 1 0 0 0,1 0 0 0 0,-1 0 0 0 0,0-1 0 0 0,0 1 0 0 0,1 0 0 0 0,-1 0 0 0 0,0 0 0 0 0,-1 0 0 0 0,1 0 1 0 0,0 0-1 0 0,-1 1 0 0 0,1-1 0 0 0,-1 0 0 0 0,1 2-89 0 0,-1 57 369 0 0,2 16-318 0 0,-2-70-663 0 0,1 0 0 0 0,0 0-1 0 0,1 0 1 0 0,0 0 0 0 0,0 0-1 0 0,0-1 1 0 0,1 1 0 0 0,0-1-1 0 0,0 1 613 0 0,-2-7-224 0 0,-1 1 0 0 0,0-1 1 0 0,0 1-1 0 0,1-1 0 0 0,-1 0 0 0 0,0 1 0 0 0,1-1 0 0 0,-1 0 0 0 0,0 1 0 0 0,1-1 0 0 0,-1 0 0 0 0,0 0 0 0 0,1 1 0 0 0,-1-1 1 0 0,0 0-1 0 0,1 0 0 0 0,-1 0 0 0 0,1 1 0 0 0,-1-1 0 0 0,1 0 0 0 0,-1 0 0 0 0,0 0 0 0 0,1 0 0 0 0,-1 0 0 0 0,1 0 0 0 0,-1 0 1 0 0,1 0-1 0 0,-1 0 0 0 0,1 0 0 0 0,-1 0 0 0 0,1 0 224 0 0,8-2-6747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11170 0 0,'-4'15'1417'0'0,"3"1"-313"0"0,-1 6-160 0 0,2 1-56 0 0,2-4-184 0 0,4-1-263 0 0,1-1-257 0 0,3-2-120 0 0,1-4-16 0 0,2-3-144 0 0,2-4-280 0 0,0-4-449 0 0,0-5-607 0 0,0-3-984 0 0,-2-7-1121 0 0,2-2-3961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16788 0 0,'0'-2'1'0'0,"1"0"1"0"0,0 0-1 0 0,-1 1 0 0 0,1-1 1 0 0,0 0-1 0 0,0 1 1 0 0,0-1-1 0 0,0 0 1 0 0,0 1-1 0 0,0-1 1 0 0,0 1-1 0 0,1 0 1 0 0,-1-1-1 0 0,0 1 1 0 0,1 0-1 0 0,-1 0 1 0 0,1 0-1 0 0,0 0 1 0 0,-1 0-1 0 0,1 0 1 0 0,0 0-1 0 0,-1 0 1 0 0,1 1-1 0 0,0-1 0 0 0,0 1 1 0 0,0-1-1 0 0,1 1-1 0 0,11-3 14 0 0,-1 1-1 0 0,1 0 1 0 0,11 1-14 0 0,1 0 244 0 0,1877-233 1501 0 0,-765 89-1461 0 0,654-30 971 0 0,-1262 129-888 0 0,3617-207-1395 0 0,-3225 231 1202 0 0,-3 29 323 0 0,-215 19 221 0 0,-236 0-461 0 0,-441-27-482 0 0,-20 0-725 0 0,-18 0-1498 0 0,-46-4-4185 0 0,4 2-947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12779 0 0,'0'2'1059'0'0,"11"119"151"0"0,-6 38-1210 0 0,2 32 73 0 0,11 2 62 0 0,-6-85 127 0 0,-4 1-1 0 0,-6 72-261 0 0,-3-166-43 0 0,0 0 0 0 0,-1 1-1 0 0,0-1 1 0 0,-2 0-1 0 0,1 0 1 0 0,-2-1-1 0 0,-3 9 44 0 0,37-87-720 0 0,-15 33 548 0 0,0 1-1 0 0,2 0 1 0 0,0 2 0 0 0,12-14 172 0 0,-22 35-21 0 0,0-1 1 0 0,0 1 0 0 0,1 0 0 0 0,0 1 0 0 0,0-1 0 0 0,1 2 0 0 0,-1-1 0 0 0,2 1 0 0 0,-1 0 0 0 0,0 0 0 0 0,1 1 0 0 0,0 0 0 0 0,0 1-1 0 0,0 0 1 0 0,0 0 0 0 0,0 1 0 0 0,9-1 20 0 0,-6 2 24 0 0,1 0-1 0 0,0 1 0 0 0,0 1 0 0 0,-1 0 1 0 0,1 0-1 0 0,-1 1 0 0 0,11 3-23 0 0,-17-3 57 0 0,0 0 0 0 0,-1 0 0 0 0,1 0 0 0 0,0 0-1 0 0,-1 1 1 0 0,1 0 0 0 0,-1 0 0 0 0,0 1 0 0 0,0-1 0 0 0,0 1 0 0 0,-1 0 0 0 0,1 1-1 0 0,-1-1 1 0 0,0 1 0 0 0,0 0 0 0 0,-1 0 0 0 0,1 1-57 0 0,-3-4 82 0 0,0 0 0 0 0,0 1 0 0 0,-1-1 0 0 0,1 1 0 0 0,-1-1 0 0 0,1 0 0 0 0,-1 1 0 0 0,0-1 0 0 0,0 1 0 0 0,0-1 0 0 0,-1 1 0 0 0,1-1 0 0 0,0 1 0 0 0,-1-1 0 0 0,0 0 0 0 0,1 1 0 0 0,-1-1 0 0 0,0 0 0 0 0,0 0 0 0 0,-1 1 0 0 0,1-1 0 0 0,0 0 0 0 0,-1 0 0 0 0,1 0 0 0 0,-1 0-82 0 0,-6 8 274 0 0,-1 1 0 0 0,-1-1 0 0 0,1-1 0 0 0,-2 0-274 0 0,8-6 47 0 0,-30 25 167 0 0,-1-1 1 0 0,-1-3 0 0 0,-25 14-215 0 0,-57 25-2972 0 0,117-63 2816 0 0,-1 1 0 0 0,1-1 0 0 0,-1 0 0 0 0,1 1-1 0 0,-1-1 1 0 0,1 0 0 0 0,-1 1 0 0 0,1-1 0 0 0,-1 0-1 0 0,1 0 1 0 0,-1 1 0 0 0,1-1 0 0 0,-1 0 0 0 0,0 0-1 0 0,1 0 1 0 0,-1 0 0 0 0,1 0 0 0 0,-1 0 0 0 0,0 0-1 0 0,1 0 1 0 0,-1 0 0 0 0,1 0 0 0 0,-1 0-1 0 0,0-1 1 0 0,1 1 0 0 0,-1 0 0 0 0,1 0 0 0 0,-1 0-1 0 0,1-1 1 0 0,-1 1 0 0 0,1 0 0 0 0,-1-1 0 0 0,1 1-1 0 0,-1 0 1 0 0,1-1 0 0 0,-1 1 0 0 0,1-1 0 0 0,0 1-1 0 0,-1-1 1 0 0,1 1 0 0 0,0-1 0 0 0,-1 1 0 0 0,1-1-1 0 0,0 1 1 0 0,0-1 156 0 0,-1-2-772 0 0,0-1 0 0 0,1 1-1 0 0,-1-1 1 0 0,1 0 0 0 0,0 1-1 0 0,0-1 1 0 0,1 0 772 0 0,-1 0 62 0 0,2-20-3400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58 17428 0 0,'-36'-30'2856'0'0,"5"14"-2112"0"0,-6 4-519 0 0,14 15-105 0 0,10 12-72 0 0,3 2-280 0 0,2 1-281 0 0,0 5-327 0 0,1 1-512 0 0,4 1-1385 0 0,1-5-727 0 0,1-7-705 0 0,2-1-3705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13611 0 0,'-15'7'1672'0'0,"5"0"-1224"0"0,2-1-496 0 0,8 2-56 0 0,12-8-296 0 0,6 2-592 0 0,5 0-928 0 0,5-9-1353 0 0,5 1-4185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16756 0 0,'-30'4'880'0'0,"6"9"-696"0"0,-3 2-448 0 0,16 3-416 0 0,6 3-553 0 0,10-8-759 0 0,0-1-969 0 0,6-6-3944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64 131 12859 0 0,'-13'-32'956'0'0,"7"17"-331"0"0,0 0 0 0 0,-1 0 0 0 0,0 0 0 0 0,-1 1 0 0 0,-8-10-625 0 0,17 48 190 0 0,3 48-200 0 0,-3 63 10 0 0,-1-7 22 0 0,23 190-117 0 0,-1-9-69 0 0,-20-232 135 0 0,-4 1 0 0 0,-3-1 0 0 0,-3 0 29 0 0,0-31-66 0 0,4-25-85 0 0,1 0 0 0 0,1 1 0 0 0,0-1 0 0 0,2 21 151 0 0,0-40-117 0 0,0-1 0 0 0,1 1 0 0 0,-1 0 0 0 0,0 0 0 0 0,1-1 0 0 0,-1 1 0 0 0,1 0 0 0 0,0-1 0 0 0,0 1 1 0 0,-1 0-1 0 0,1-1 0 0 0,0 1 0 0 0,1 0 117 0 0,-1-2-48 0 0,-1 1 1 0 0,0-1-1 0 0,0 0 1 0 0,1 0-1 0 0,-1 0 1 0 0,0 1 0 0 0,0-1-1 0 0,1 0 1 0 0,-1 0-1 0 0,0 0 1 0 0,1 0-1 0 0,-1 0 1 0 0,0 0-1 0 0,1 0 1 0 0,-1 0-1 0 0,0 0 1 0 0,0 0 0 0 0,1 1-1 0 0,-1-2 1 0 0,0 1-1 0 0,1 0 1 0 0,-1 0-1 0 0,0 0 1 0 0,1 0-1 0 0,-1 0 1 0 0,0 0-1 0 0,1 0 48 0 0,9-12-972 0 0,3-16 52 0 0,-1-2 0 0 0,8-28 920 0 0,12-33-187 0 0,-19 62 198 0 0,2 1 0 0 0,0 0 0 0 0,2 1 0 0 0,1 0 0 0 0,0 1 0 0 0,3 2 0 0 0,0 0 0 0 0,2 0-11 0 0,-11 12 74 0 0,1 1 0 0 0,0 0-1 0 0,1 1 1 0 0,0 1-1 0 0,1 0 1 0 0,-1 0-1 0 0,2 2 1 0 0,-1 0 0 0 0,1 1-1 0 0,0 0 1 0 0,1 1-1 0 0,-1 1 1 0 0,1 1 0 0 0,0 0-1 0 0,14 0-73 0 0,-28 3 90 0 0,1 0 0 0 0,-1 0 0 0 0,1 0 0 0 0,-1 0 0 0 0,0 1 0 0 0,1-1 0 0 0,-1 1 0 0 0,0 0 1 0 0,1 0-1 0 0,-1 0 0 0 0,0 1 0 0 0,0-1 0 0 0,0 1 0 0 0,0-1 0 0 0,0 1 0 0 0,0 0 0 0 0,0 0 0 0 0,-1 1 0 0 0,1-1 0 0 0,-1 0 0 0 0,2 3-90 0 0,-1-1 123 0 0,-1 0-1 0 0,0 0 1 0 0,0 0 0 0 0,0 0-1 0 0,-1 0 1 0 0,1 1-1 0 0,-1-1 1 0 0,0 1 0 0 0,0-1-1 0 0,-1 1 1 0 0,1-1-1 0 0,-1 1 1 0 0,0-1 0 0 0,0 1-1 0 0,-1-1 1 0 0,1 1-123 0 0,-2 7 76 0 0,-1 0-1 0 0,1 0 1 0 0,-2-1-1 0 0,0 0 1 0 0,0 0 0 0 0,-1 0-1 0 0,0 0 1 0 0,-1-1-1 0 0,0 1 1 0 0,-1-1 0 0 0,0-1-1 0 0,-1 0 1 0 0,0 0-1 0 0,0 0 1 0 0,-1-1 0 0 0,0 0-1 0 0,-1 0-75 0 0,-6 4-24 0 0,-1 0-1 0 0,0-1 1 0 0,-1 0 0 0 0,-1-2-1 0 0,1 0 1 0 0,-1-1-1 0 0,-1-1 1 0 0,0-1 0 0 0,-9 2 24 0 0,6-4-218 0 0,-1-1 0 0 0,0 0 1 0 0,-1-2-1 0 0,1-1 1 0 0,0-1-1 0 0,0-1 1 0 0,0-1-1 0 0,0-1 1 0 0,-21-7 217 0 0,21 0-1742 0 0,24 11 1572 0 0,-1-1-1 0 0,1 1 1 0 0,-1 0 0 0 0,1-1 0 0 0,-1 1 0 0 0,1-1-1 0 0,-1 0 1 0 0,1 1 0 0 0,0-1 0 0 0,-1 1 0 0 0,1-1-1 0 0,0 1 1 0 0,-1-1 0 0 0,1 0 0 0 0,0 1 0 0 0,0-1-1 0 0,0 0 1 0 0,0 1 0 0 0,0-1 0 0 0,-1 0 0 0 0,1 1-1 0 0,0-1 1 0 0,0 0 0 0 0,1 1 0 0 0,-1-1 0 0 0,0 0-1 0 0,0 1 1 0 0,0-1 0 0 0,0 0 0 0 0,1 1 0 0 0,-1-1-1 0 0,0 1 1 0 0,0-1 0 0 0,1 0 0 0 0,-1 0 170 0 0,12-12-6219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14251 0 0,'-12'12'488'0'0,"0"0"0"0"0,1 2 0 0 0,1-1-1 0 0,0 1 1 0 0,1 1 0 0 0,0 0 0 0 0,1 0 0 0 0,1 1 0 0 0,0-1-1 0 0,-3 16-487 0 0,-3 15-32 0 0,2 2-1 0 0,2-1 0 0 0,2 10 33 0 0,-6 64-536 0 0,5 1 0 0 0,6 55 536 0 0,29 244-4887 0 0,-15-313 1321 0 0,5 0-1 0 0,4-1 1 0 0,30 87 3566 0 0,-26-127-2365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18092 0 0,'-24'18'277'0'0,"1"1"1"0"0,1 0 0 0 0,1 2-1 0 0,0 0 1 0 0,2 2 0 0 0,1 0-1 0 0,0 1 1 0 0,0 4-278 0 0,-28 50-45 0 0,-34 82 45 0 0,65-128 156 0 0,-23 48-108 0 0,3 2 0 0 0,4 1 0 0 0,2 9-48 0 0,27-84-17 0 0,0 0 0 0 0,0 0 0 0 0,1 0 0 0 0,0 0 0 0 0,1 0 0 0 0,0 0 0 0 0,0 0 0 0 0,1 0 0 0 0,0 0 0 0 0,0 0 0 0 0,1 1 17 0 0,-1-4-6 0 0,1-1 0 0 0,-1 1 0 0 0,1-1 0 0 0,0 0 0 0 0,1 0 0 0 0,-1 0 0 0 0,1 0 0 0 0,0 0 0 0 0,0 0 0 0 0,0-1 0 0 0,0 0 0 0 0,0 1 0 0 0,1-1 0 0 0,0 0 0 0 0,-1-1 0 0 0,1 1 0 0 0,0-1 0 0 0,1 1 0 0 0,2 0 6 0 0,5 2 24 0 0,1-1 1 0 0,0 0-1 0 0,-1-1 1 0 0,1-1-1 0 0,0 0 0 0 0,1 0 1 0 0,-1-1-1 0 0,0-1 1 0 0,0-1-1 0 0,0 0 0 0 0,1 0 1 0 0,0-1-25 0 0,32-7-468 0 0,0-2 1 0 0,31-13 467 0 0,-76 24-5 0 0,37-12-1264 0 0,-1-3 1 0 0,0-1-1 0 0,-1-1 0 0 0,-1-3 0 0 0,0 0 1 0 0,-2-2-1 0 0,-1-2 0 0 0,15-14 1269 0 0,-31 22-1798 0 0,0 0 1 0 0,-1-2-1 0 0,12-17 1798 0 0,-26 34-89 0 0,33-39-3891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1 11715 0 0,'-47'37'498'0'0,"1"2"0"0"0,2 2 0 0 0,2 1 0 0 0,2 3 1 0 0,2 1-1 0 0,2 2 0 0 0,2 2 0 0 0,2 1 1 0 0,2 1-1 0 0,-17 45-498 0 0,24-39 193 0 0,2 1 1 0 0,2 0-1 0 0,3 2 1 0 0,-6 52-194 0 0,10-26 142 0 0,5-1 1 0 0,3 1-1 0 0,4 13-142 0 0,2-29-66 0 0,4 0-1 0 0,3 0 0 0 0,2-1 0 0 0,4-1 0 0 0,3 0 0 0 0,3-1 0 0 0,3 0 0 0 0,20 37 67 0 0,-23-62-121 0 0,1-2 1 0 0,2 0-1 0 0,2-2 1 0 0,1 0-1 0 0,2-2 0 0 0,2-2 1 0 0,1 0-1 0 0,2-3 1 0 0,1 0-1 0 0,1-2 1 0 0,2-2-1 0 0,1-2 0 0 0,21 11 121 0 0,-17-15-404 0 0,2-1 0 0 0,0-2-1 0 0,2-3 1 0 0,-1-1 0 0 0,2-3-1 0 0,0-1 1 0 0,8-2 404 0 0,-10-3-1538 0 0,1-2 0 0 0,0-3 0 0 0,0-1 0 0 0,33-6 1538 0 0,62-12-6637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18724 0 0,'48'176'1881'0'0,"26"83"-1862"0"0,-14-76-466 0 0,12 91 447 0 0,-54-185-120 0 0,-3 0 0 0 0,-5 2 0 0 0,-3-1 1 0 0,-4 21 119 0 0,-5-60 116 0 0,-3 1 1 0 0,-2-1-1 0 0,-2 0 1 0 0,-3 0 0 0 0,-1-1-1 0 0,-3-1 1 0 0,-19 39-117 0 0,-2-5-616 0 0,-5-3 0 0 0,-2-1-1 0 0,-5-2 1 0 0,-3-1 616 0 0,-20 22-3518 0 0,22-39-1715 0 0,17-25-1977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22893 0 0,'-13'-2'760'0'0,"1"5"-832"0"0,2 4-336 0 0,5 4-272 0 0,9 1-456 0 0,2-1-857 0 0,1-1-1400 0 0,-11-15-1720 0 0,11 5-3641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8290 0 0,'-13'4'407'0'0,"1"1"1"0"0,0 0 0 0 0,1 1 0 0 0,-1 0-1 0 0,1 1 1 0 0,0 0 0 0 0,1 1 0 0 0,-1 0-1 0 0,2 1 1 0 0,-1 0 0 0 0,1 0-1 0 0,1 1 1 0 0,-1 0 0 0 0,2 0 0 0 0,-7 12-408 0 0,-9 18 486 0 0,3 1 1 0 0,1 0-1 0 0,-12 42-486 0 0,28-73 134 0 0,-73 212 1547 0 0,9 3 0 0 0,1 49-1681 0 0,48-187 310 0 0,3 0-1 0 0,5 2 1 0 0,3-1-1 0 0,4 12-309 0 0,4-59 60 0 0,1 1 1 0 0,3-1-1 0 0,1 0 0 0 0,1 0 1 0 0,3-1-1 0 0,1 0 0 0 0,2-1 1 0 0,2 0-1 0 0,19 35-60 0 0,-14-38-233 0 0,1-1 1 0 0,2 0-1 0 0,2-2 1 0 0,1-1-1 0 0,10 10 233 0 0,-19-25-730 0 0,0-1-1 0 0,1-1 0 0 0,1 0 1 0 0,0-1-1 0 0,1-1 0 0 0,0-1 0 0 0,1 0 1 0 0,0-2-1 0 0,23 8 731 0 0,-32-15-1042 0 0,0 0-1 0 0,-1 0 1 0 0,2-1 0 0 0,-1-1-1 0 0,0 0 1 0 0,0 0 0 0 0,6-2 1042 0 0,38 2-6099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10586 0 0,'4'-3'28'0'0,"0"1"0"0"0,0 0 0 0 0,1 0 0 0 0,-1 0 0 0 0,1 1 0 0 0,-1 0 0 0 0,1 0 0 0 0,-1 0 0 0 0,1 0 0 0 0,0 0 0 0 0,-1 1 0 0 0,1 0 0 0 0,0 0-28 0 0,12 1-92 0 0,0 1 0 0 0,-1 1-1 0 0,3 1 93 0 0,38 4-203 0 0,-21-7 53 0 0,33-3 150 0 0,-28-3-40 0 0,0-1-1 0 0,36-10 41 0 0,-40 5-2003 0 0,0 0-1 0 0,-1-3 1 0 0,20-10 2003 0 0,-25 9-4221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0 18260 0 0,'-8'15'137'0'0,"1"-1"-1"0"0,0 1 1 0 0,1 0 0 0 0,1 0-1 0 0,0 1 1 0 0,0 4-137 0 0,-5 31-22 0 0,1 15 22 0 0,9-66 1 0 0,-46 445-69 0 0,24-209-283 0 0,14-156 241 0 0,-33 282-258 0 0,21-235 909 0 0,-30 102-541 0 0,44-206 285 0 0,-1 0 0 0 0,-7 12-285 0 0,10-27 139 0 0,1 0 1 0 0,-1-1-1 0 0,-1 1 1 0 0,0-1-1 0 0,0 0 0 0 0,0 0 1 0 0,-1-1-1 0 0,-5 6-139 0 0,10-12 3 0 0,0 1-1 0 0,1 0 0 0 0,-1 0 1 0 0,0 0-1 0 0,0-1 0 0 0,0 1 0 0 0,0 0 1 0 0,0-1-1 0 0,0 1 0 0 0,0-1 1 0 0,0 1-1 0 0,0-1 0 0 0,0 1 1 0 0,0-1-1 0 0,0 0 0 0 0,0 1 0 0 0,0-1 1 0 0,0 0-1 0 0,0 0 0 0 0,0 0 1 0 0,0 0-1 0 0,0 0 0 0 0,-1 0 0 0 0,1 0 1 0 0,0 0-1 0 0,0-1 0 0 0,0 1 1 0 0,0 0-1 0 0,0-1 0 0 0,0 1 1 0 0,0 0-1 0 0,0-1 0 0 0,0 0 0 0 0,0 1 1 0 0,0-1-1 0 0,0 1 0 0 0,0-1 1 0 0,1 0-1 0 0,-1 0 0 0 0,0 1 1 0 0,0-1-1 0 0,1 0 0 0 0,-1 0 0 0 0,0 0 1 0 0,0-1-3 0 0,-1-3-105 0 0,-1 0 1 0 0,1 0-1 0 0,0 0 1 0 0,0 0 0 0 0,1-1-1 0 0,-1 1 1 0 0,1-1-1 0 0,0-4 105 0 0,-1-12-198 0 0,2 0-1 0 0,1 0 0 0 0,0 1 1 0 0,2-1-1 0 0,0 0 0 0 0,2 1 1 0 0,0 0-1 0 0,1 0 0 0 0,1 0 1 0 0,1 1-1 0 0,7-11 199 0 0,3-5-174 0 0,2 1 1 0 0,1 1-1 0 0,2 0 1 0 0,1 2 0 0 0,24-25 173 0 0,-29 37-45 0 0,1 1 0 0 0,0 0 0 0 0,1 2 0 0 0,1 0 0 0 0,1 1 0 0 0,0 2 0 0 0,16-8 45 0 0,-29 17 17 0 0,2 1 0 0 0,-1 0 0 0 0,0 0-1 0 0,1 1 1 0 0,0 0 0 0 0,0 1-1 0 0,0 1 1 0 0,7-1-17 0 0,-10 2 47 0 0,-1 1 0 0 0,0-1 0 0 0,0 1 0 0 0,1 1 0 0 0,-1 0 0 0 0,0 0 0 0 0,0 0 0 0 0,-1 1 0 0 0,1 1 0 0 0,0-1 0 0 0,-1 1 0 0 0,0 0 0 0 0,1 1-47 0 0,-4-2 77 0 0,0-1 0 0 0,0 1-1 0 0,-1 1 1 0 0,1-1-1 0 0,-1 0 1 0 0,0 1 0 0 0,0-1-1 0 0,0 1 1 0 0,0 0-1 0 0,-1 0 1 0 0,0 0 0 0 0,1 1-1 0 0,-1-1 1 0 0,-1 0 0 0 0,1 1-1 0 0,-1-1 1 0 0,0 1-77 0 0,1 2 138 0 0,-1 1 0 0 0,-1-1 0 0 0,0 1 0 0 0,0-1 0 0 0,0 0 1 0 0,-1 1-1 0 0,0-1 0 0 0,0 0 0 0 0,-1 0 0 0 0,-1 4-138 0 0,-4 9 184 0 0,-1-1-1 0 0,-1 0 0 0 0,0 0 1 0 0,-2-1-1 0 0,0 0 0 0 0,-1-1 1 0 0,-5 5-184 0 0,3-4-258 0 0,-1-1-1 0 0,-1 0 1 0 0,0-1 0 0 0,-1-1-1 0 0,-1 0 1 0 0,0-1 0 0 0,-1-1-1 0 0,-1-1 1 0 0,0-1 0 0 0,0-1-1 0 0,-1 0 1 0 0,-1-2 0 0 0,-1 0 258 0 0,22-7-131 0 0,0-1 0 0 0,0 0 1 0 0,0 1-1 0 0,0-1 0 0 0,0 1 0 0 0,0-1 1 0 0,0 0-1 0 0,0 0 0 0 0,0 0 0 0 0,0 0 1 0 0,-1 1-1 0 0,1-1 0 0 0,0-1 0 0 0,0 1 1 0 0,0 0-1 0 0,0 0 0 0 0,0 0 1 0 0,0-1-1 0 0,-1 1 0 0 0,1 0 0 0 0,0-1 1 0 0,0 1-1 0 0,0-1 0 0 0,0 1 0 0 0,0-1 131 0 0,0-1-370 0 0,0 0 0 0 0,1 0 0 0 0,-1 0 0 0 0,1 0 0 0 0,-1 0 0 0 0,1 0 0 0 0,0-1 0 0 0,0 1-1 0 0,0 0 1 0 0,0 0 0 0 0,0 0 0 0 0,0 0 0 0 0,1 0 0 0 0,-1 0 370 0 0,5-31-3670 0 0,-3 28 2567 0 0,1-1 0 0 0,0 1-1 0 0,0 0 1 0 0,0 0 0 0 0,2-2 1103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21125 0 0,'-21'71'277'0'0,"2"1"0"0"0,4 1 1 0 0,4 0-1 0 0,-3 71-277 0 0,8 300-251 0 0,7-377 106 0 0,12 489-3997 0 0,11-2-8624 0 0,-20-441 9764 0 0,-1-68 1082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0 18804 0 0,'-13'20'90'0'0,"0"1"0"0"0,2 0-1 0 0,0 0 1 0 0,2 1 0 0 0,0 1 0 0 0,2 0 0 0 0,-2 7-90 0 0,-9 48-266 0 0,-3 42 266 0 0,14-77 80 0 0,-25 184-618 0 0,10 2 1 0 0,7 220 537 0 0,23-279-866 0 0,13 54 866 0 0,-23-219-1193 0 0,-5-9 392 0 0,-8-12-153 0 0,13 14 824 0 0,-159-171-2764 0 0,119 132 3409 0 0,-3 3 1 0 0,0 1-1 0 0,-6 1-515 0 0,21 15 1300 0 0,0 2 0 0 0,-2 1 0 0 0,0 1 0 0 0,-1 2 0 0 0,-28-9-1300 0 0,60 23 41 0 0,0 1 0 0 0,0 0-1 0 0,1-1 1 0 0,-1 1 0 0 0,0 0-1 0 0,0 0 1 0 0,0 0 0 0 0,1 0-1 0 0,-1-1 1 0 0,0 1 0 0 0,0 0-1 0 0,0 0 1 0 0,0 1 0 0 0,0-1-1 0 0,1 0 1 0 0,-1 0 0 0 0,0 0-1 0 0,0 0 1 0 0,0 1 0 0 0,1-1-41 0 0,-1 1 9 0 0,1-1 1 0 0,0 0 0 0 0,0 1 0 0 0,0-1-1 0 0,-1 0 1 0 0,1 1 0 0 0,0-1-1 0 0,0 1 1 0 0,0-1 0 0 0,0 1 0 0 0,0-1-1 0 0,0 0 1 0 0,0 1 0 0 0,0-1-1 0 0,0 1 1 0 0,0-1 0 0 0,0 1 0 0 0,0-1-1 0 0,0 0 1 0 0,1 1 0 0 0,-1-1-1 0 0,0 1 1 0 0,0-1 0 0 0,0 0-1 0 0,1 1 1 0 0,-1-1-10 0 0,2 5 29 0 0,1-1 0 0 0,0 0 0 0 0,0 0 0 0 0,0 0 0 0 0,4 4-29 0 0,20 17 207 0 0,0-2 0 0 0,2 0 0 0 0,1-2 0 0 0,1-1-1 0 0,14 6-206 0 0,5 0-205 0 0,2-2-1 0 0,1-2 0 0 0,8-1 206 0 0,-38-13-470 0 0,1-1-1 0 0,-1-2 0 0 0,1 0 0 0 0,1-2 0 0 0,-1 0 0 0 0,17-1 471 0 0,-29-3-730 0 0,-1 1 0 0 0,1-1 1 0 0,0-1-1 0 0,-1 0 0 0 0,1-1 1 0 0,-1 0-1 0 0,1-1 0 0 0,-1 0 0 0 0,0 0 1 0 0,-1-2-1 0 0,1 1 0 0 0,-1-1 1 0 0,0-1-1 0 0,7-5 730 0 0,16-19-6735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0 23925 0 0,'6'122'968'0'0,"5"-2"0"0"0,21 89-968 0 0,-8-60-159 0 0,-3 52 159 0 0,-18-149-189 0 0,-3 0 0 0 0,-1 0 0 0 0,-3 0 0 0 0,-3-1 0 0 0,-11 46 189 0 0,6-50-198 0 0,-3 0-1 0 0,-2-1 1 0 0,-2-1-1 0 0,-2-1 1 0 0,-5 6 198 0 0,-8 8-21 0 0,-3-1 1 0 0,-3-1 0 0 0,-21 21 20 0 0,-30 23-788 0 0,-5-4 1 0 0,-3-5 0 0 0,-54 36 787 0 0,105-90-4609 0 0,-53 31 4609 0 0,64-47-6660 0 0,-31 13 6660 0 0,-7-1-8233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16396 0 0,'-26'21'-46'0'0,"0"0"0"0"0,-18 23 46 0 0,19-19-12 0 0,-1-1 1 0 0,-18 12 11 0 0,-29 12 709 0 0,-2-3 0 0 0,-37 14-709 0 0,-87 51 3249 0 0,193-106-3152 0 0,-2 0 56 0 0,1 1 1 0 0,-1 1-1 0 0,1 0 0 0 0,0 0 0 0 0,-4 4-153 0 0,9-8 6 0 0,1 0 0 0 0,-1-1 0 0 0,1 1 0 0 0,0 0 1 0 0,0 0-1 0 0,0 0 0 0 0,0 0 0 0 0,0 0 0 0 0,0 0 0 0 0,0 0 0 0 0,1 0 0 0 0,-1 0 0 0 0,1 0 1 0 0,0 1-1 0 0,-1-1 0 0 0,1 0 0 0 0,0 0 0 0 0,0 0 0 0 0,0 1 0 0 0,1-1 0 0 0,-1 0 1 0 0,1 0-1 0 0,-1 0 0 0 0,1 0 0 0 0,0 0 0 0 0,-1 1-6 0 0,7 10-33 0 0,-1-1 0 0 0,2 1 0 0 0,0-1 0 0 0,0 0 0 0 0,1-1 0 0 0,0 0 0 0 0,1-1 0 0 0,3 3 33 0 0,20 17-483 0 0,37 25 483 0 0,86 59 6 0 0,5-7-1 0 0,28 6-5 0 0,-105-70 58 0 0,2-4 0 0 0,82 25-58 0 0,-149-58-639 0 0,0 0 0 0 0,0-2 0 0 0,1 0 0 0 0,-1-1 0 0 0,1 0 0 0 0,6-2 639 0 0,-25-1-163 0 0,-1 0 0 0 0,1 0-1 0 0,0 0 1 0 0,-1 0 0 0 0,1 0 0 0 0,-1 0 0 0 0,1 0 0 0 0,0 0 0 0 0,-1 0 0 0 0,1 0 0 0 0,0-1-1 0 0,-1 1 1 0 0,1 0 0 0 0,-1 0 0 0 0,1-1 0 0 0,-1 1 0 0 0,1 0 0 0 0,-1-1 0 0 0,1 1 0 0 0,-1-1 0 0 0,1 1-1 0 0,-1-1 1 0 0,1 1 0 0 0,-1-1 0 0 0,0 1 0 0 0,1-1 0 0 0,-1 1 163 0 0,2-19-5842 0 0,-2 1-876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274 485 19324 0 0,'8'17'2036'0'0,"-4"-8"-1990"0"0,0 0 1 0 0,0-1-1 0 0,1 0 1 0 0,0 0-1 0 0,1 0 0 0 0,0-1 1 0 0,0 1-1 0 0,3 1-46 0 0,-3-4-64 0 0,0 0 0 0 0,1 0 0 0 0,-1 0 0 0 0,1-1 0 0 0,0 0 0 0 0,1 0-1 0 0,-1-1 1 0 0,0 0 0 0 0,1 0 0 0 0,0-1 0 0 0,0 0 0 0 0,7 1 64 0 0,-4-2-80 0 0,-1 0 1 0 0,1-1-1 0 0,0 0 0 0 0,0-1 1 0 0,0 0-1 0 0,-1-1 0 0 0,1 0 1 0 0,-1 0-1 0 0,3-2 80 0 0,5-3-69 0 0,-1 0 0 0 0,1-1 0 0 0,-1-1 0 0 0,-1 0 0 0 0,1-1 0 0 0,-2-1 0 0 0,1-1 0 0 0,-2 0 0 0 0,1-1 0 0 0,9-12 69 0 0,-2 1 103 0 0,-1 0 0 0 0,-2-2 0 0 0,0 0 1 0 0,-2-1-1 0 0,3-8-103 0 0,-15 24 77 0 0,0 0 0 0 0,0 0 0 0 0,-1-1 0 0 0,-1 1 1 0 0,0-1-1 0 0,0 0 0 0 0,-1 0 0 0 0,-1 0 0 0 0,0 0 1 0 0,-1 0-1 0 0,0 0 0 0 0,-1 0 0 0 0,0 0 0 0 0,-1 0 1 0 0,-2-7-78 0 0,2 12 34 0 0,0 0 1 0 0,-1 0 0 0 0,0 0 0 0 0,0 1 0 0 0,0-1 0 0 0,-1 1 0 0 0,0 0 0 0 0,0 0-1 0 0,-1 0 1 0 0,1 1 0 0 0,-1 0 0 0 0,-1-1 0 0 0,1 2 0 0 0,-1-1 0 0 0,0 1 0 0 0,0 0 0 0 0,0 0-1 0 0,0 0 1 0 0,-1 1 0 0 0,1 0 0 0 0,-1 0-35 0 0,-5-1 43 0 0,1 0-1 0 0,-1 1 1 0 0,0 1-1 0 0,1-1 1 0 0,-1 2-1 0 0,0 0 1 0 0,0 0-1 0 0,0 1 1 0 0,0 1-1 0 0,0 0 1 0 0,0 0-1 0 0,-5 2-42 0 0,-22 8 81 0 0,1 0 0 0 0,0 3 0 0 0,1 1 0 0 0,1 2 0 0 0,0 1 0 0 0,-26 20-81 0 0,-20 17-2587 0 0,3 3-1 0 0,-12 16 2588 0 0,81-66-2071 0 0,0 0 0 0 0,1 2 0 0 0,0-1 0 0 0,-7 9 2071 0 0,2 8-7738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0 945 16508 0 0,'22'-9'4177'0'0,"15"9"-4997"0"0,-19 0 1025 0 0,171-5 118 0 0,157-27-323 0 0,190-49 162 0 0,-230 31-62 0 0,1242-141 984 0 0,7 50-941 0 0,-962 91-234 0 0,1975-151-238 0 0,4 78 526 0 0,-2551 122-186 0 0,1319-21 808 0 0,-22-10 208 0 0,-1229 30-2377 0 0,-95 1-1724 0 0,4 0 2411 0 0,0 0 0 0 0,0 1 0 0 0,0-1-1 0 0,-1 1 1 0 0,1 0 0 0 0,0-1-1 0 0,0 1 1 0 0,0 0 0 0 0,-2 1 663 0 0,-10 1-3802 0 0,-2 4-3118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21957 0 0,'2'5'1200'0'0,"-1"5"-1208"0"0,-4 8-304 0 0,-2 15-40 0 0,-3 6-128 0 0,0 10-448 0 0,1 4-697 0 0,-5 0-847 0 0,-4-4-817 0 0,-5-3-696 0 0,-6-6-4017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20132 0 0,'-1'5'896'0'0,"-1"3"-1040"0"0,-3 9-168 0 0,-5 7-24 0 0,-9 8-320 0 0,-4 4-624 0 0,-4 3-889 0 0,-4 1-1135 0 0,-10-7-1017 0 0,-8 0-3529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20292 0 0,'-21'22'318'0'0,"0"0"0"0"0,1 2 0 0 0,2 0 0 0 0,-16 27-318 0 0,-11 28 232 0 0,3 3-232 0 0,14-25-156 0 0,-2-1 0 0 0,-3-2-1 0 0,-7 5 157 0 0,40-59-1 0 0,-30 40-296 0 0,-18 16 297 0 0,38-46 94 0 0,0 0 1 0 0,0-1-1 0 0,-1 0 0 0 0,0 0 0 0 0,-1-1 0 0 0,0 0 1 0 0,-8 3-95 0 0,7-6 510 0 0,19-10-574 0 0,21-11-505 0 0,39-18-54 0 0,-21 9 291 0 0,2 3 1 0 0,0 1-1 0 0,23-5 332 0 0,-64 25-40 0 0,0-1 0 0 0,0 1 0 0 0,-1 1 0 0 0,1-1 0 0 0,0 1 0 0 0,0 0 0 0 0,0 0 0 0 0,0 1 0 0 0,2 0 40 0 0,-7-1-15 0 0,0 0 0 0 0,0 0-1 0 0,0 1 1 0 0,1-1 0 0 0,-1 1-1 0 0,0-1 1 0 0,-1 0-1 0 0,1 1 1 0 0,0 0 0 0 0,0-1-1 0 0,0 1 1 0 0,0-1 0 0 0,0 1-1 0 0,0 0 1 0 0,-1 0-1 0 0,1-1 1 0 0,0 1 0 0 0,-1 0-1 0 0,1 0 1 0 0,0 0 0 0 0,-1 1 15 0 0,1-1-18 0 0,-1 1 0 0 0,0-1 0 0 0,0 1 0 0 0,0-1 0 0 0,0 1 0 0 0,0-1 0 0 0,0 1 1 0 0,-1 0-1 0 0,1-1 0 0 0,0 1 0 0 0,-1-1 0 0 0,1 1 0 0 0,-1-1 0 0 0,0 0 0 0 0,1 1 1 0 0,-1-1-1 0 0,0 0 0 0 0,0 1 0 0 0,0-1 0 0 0,0 0 18 0 0,-9 12-39 0 0,0 0 0 0 0,0-2 1 0 0,-1 1-1 0 0,-1-1 0 0 0,0-1 0 0 0,-9 6 39 0 0,-23 15 431 0 0,-15 6-431 0 0,46-29 118 0 0,-90 50 1781 0 0,102-58-1883 0 0,1 0 0 0 0,-1 1 1 0 0,1-1-1 0 0,-1 0 0 0 0,1 0 0 0 0,0 0 0 0 0,-1 1 0 0 0,1-1 0 0 0,-1 0 0 0 0,1 0 0 0 0,0 1 1 0 0,-1-1-1 0 0,1 0 0 0 0,0 1 0 0 0,-1-1 0 0 0,1 1 0 0 0,0-1 0 0 0,0 0 0 0 0,0 1 1 0 0,-1-1-1 0 0,1 1 0 0 0,0-1 0 0 0,0 0 0 0 0,0 1 0 0 0,0-1 0 0 0,0 1 0 0 0,-1-1 0 0 0,1 1 1 0 0,0-1-17 0 0,11 8 158 0 0,24 0-94 0 0,-32-8-16 0 0,52 5 66 0 0,-1-2 0 0 0,1-2 0 0 0,-1-3 1 0 0,42-7-115 0 0,-31 2-50 0 0,-1 4 0 0 0,1 2 1 0 0,3 3 49 0 0,-63-1-13 0 0,1-1 0 0 0,-1 1 0 0 0,0 0 1 0 0,0 0-1 0 0,0 1 0 0 0,0-1 0 0 0,0 1 1 0 0,5 2 12 0 0,-9-3 5 0 0,0 0 0 0 0,0 0 1 0 0,1 0-1 0 0,-1 0 1 0 0,0 0-1 0 0,0 0 1 0 0,0 0-1 0 0,-1 0 0 0 0,1 0 1 0 0,0 0-1 0 0,0 0 1 0 0,0 1-1 0 0,-1-1 1 0 0,1 0-1 0 0,-1 0 1 0 0,1 1-1 0 0,-1-1 0 0 0,0 1 1 0 0,1-1-1 0 0,-1 0 1 0 0,0 1-1 0 0,0-1 1 0 0,0 1-1 0 0,0-1 0 0 0,0 0 1 0 0,0 1-1 0 0,0-1 1 0 0,-1 1-1 0 0,1-1 1 0 0,0 0-1 0 0,-1 1 0 0 0,1-1 1 0 0,-1 0-1 0 0,1 1 1 0 0,-2 0-6 0 0,-12 26 172 0 0,-2-1 1 0 0,0 0 0 0 0,-2-2-1 0 0,-1 1 1 0 0,-17 15-173 0 0,11-11 97 0 0,-31 37 142 0 0,-12 16 231 0 0,-43 68-470 0 0,109-150-83 0 0,1 1 0 0 0,0-1 0 0 0,0 1 0 0 0,0-1 0 0 0,0 1 0 0 0,0 0 0 0 0,1 0 0 0 0,-1-1 0 0 0,0 1 0 0 0,1 0 0 0 0,-1 0-1 0 0,1 0 1 0 0,0 0 0 0 0,0 0 0 0 0,-1 0 0 0 0,1 0 0 0 0,1 0 0 0 0,-1 0 0 0 0,0-1 0 0 0,0 1 0 0 0,1 0 0 0 0,-1 0 0 0 0,1 0-1 0 0,0 1 84 0 0,0-1-217 0 0,1-1 1 0 0,-1 1-1 0 0,1-1 0 0 0,-1 1 0 0 0,1-1 0 0 0,0 0 0 0 0,0 1 0 0 0,-1-1 0 0 0,1 0 0 0 0,0 0 0 0 0,0-1 0 0 0,0 1 0 0 0,0 0 0 0 0,1 0 0 0 0,-1-1 0 0 0,0 0 0 0 0,0 1 0 0 0,0-1 0 0 0,0 0 0 0 0,0 0 0 0 0,2 0 217 0 0,32-4-4156 0 0,-35 3 3836 0 0,1 1-1 0 0,0 0 0 0 0,-1-1 0 0 0,1 1 0 0 0,0-1 0 0 0,-1 1 0 0 0,1-1 0 0 0,-1 0 0 0 0,1 0 0 0 0,-1 0 0 0 0,1 0 0 0 0,-1 0 0 0 0,0 0 0 0 0,1 0 0 0 0,-1 0 0 0 0,0 0 0 0 0,0-1 0 0 0,1 0 321 0 0,-2-14-3245 0 0,0 9-945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13427 0 0,'-1'-1'212'0'0,"-1"0"0"0"0,0 1 0 0 0,1-1 1 0 0,-1 1-1 0 0,0 0 0 0 0,0-1 0 0 0,0 1 0 0 0,1 0 0 0 0,-1 0 1 0 0,0 0-1 0 0,-1 1-212 0 0,4 1 437 0 0,13 0-473 0 0,168 3-232 0 0,-181-5 280 0 0,0 0 1 0 0,0 0-1 0 0,0 0 1 0 0,0 0-1 0 0,0 0 0 0 0,0 0 1 0 0,0 0-1 0 0,0 0 0 0 0,0 1 1 0 0,0-1-1 0 0,0 0 1 0 0,0 0-1 0 0,0 1 0 0 0,0-1 1 0 0,0 1-1 0 0,0-1 0 0 0,0 1 1 0 0,0-1-1 0 0,-1 1 0 0 0,1-1 1 0 0,0 1-1 0 0,0 0 1 0 0,-1 0-1 0 0,1-1 0 0 0,0 1 1 0 0,-1 0-1 0 0,1 0 0 0 0,-1 0 1 0 0,1 0-13 0 0,-1 2 98 0 0,0-1 1 0 0,0 1-1 0 0,0 0 0 0 0,-1-1 1 0 0,1 1-1 0 0,-1 0 1 0 0,0-1-1 0 0,0 1 1 0 0,0-1-1 0 0,0 2-98 0 0,0-2 8 0 0,-22 55 714 0 0,-12 16-722 0 0,9-18-1163 0 0,-9 29 1163 0 0,28-64-1270 0 0,1 1 1 0 0,1 0-1 0 0,-2 12 1270 0 0,6-23-721 0 0,0-1 0 0 0,1 0 0 0 0,0 0 0 0 0,0 0 0 0 0,1 0 1 0 0,0 0-1 0 0,0 1 0 0 0,1-1 0 0 0,1-1 0 0 0,-1 1 0 0 0,1 0 0 0 0,1-1 0 0 0,0 1 721 0 0,13 12-3615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2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17692 0 0,'-23'25'1728'0'0,"-3"8"-968"0"0,-9 19-56 0 0,-3 9-103 0 0,-1 7-153 0 0,-2 1-120 0 0,-5 3-160 0 0,-5 0-24 0 0,0 1-24 0 0,-4 1-112 0 0,1-7-264 0 0,3-3-472 0 0,0-9-697 0 0,2-8-895 0 0,1-9-833 0 0,2-8-1016 0 0,5-12-4217 0 0</inkml:trace>
  <inkml:trace contextRef="#ctx0" brushRef="#br0" timeOffset="1">801 375 25533 0 0,'-43'46'1121'0'0,"2"18"-977"0"0,-8 23-176 0 0,4 9-168 0 0,14-6-232 0 0,-2-3-353 0 0,2-4-559 0 0,0-4-600 0 0,-2-10-905 0 0,-5-10-1240 0 0,-34-41-1392 0 0,27 26-3185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98 310 13483 0 0,'-63'-30'4018'0'0,"62"30"-3973"0"0,0 0 0 0 0,1-1 0 0 0,-1 1 1 0 0,0 0-1 0 0,0 0 0 0 0,1 0 0 0 0,-1 0 0 0 0,0-1 0 0 0,0 1 0 0 0,1 0 0 0 0,-1 0 0 0 0,0 0 1 0 0,0 0-1 0 0,1 1 0 0 0,-1-1 0 0 0,0 0 0 0 0,0 0 0 0 0,1 0 0 0 0,-1 1 0 0 0,0-1 0 0 0,1 0 0 0 0,-1 1 1 0 0,0-1-1 0 0,1 0 0 0 0,-1 1 0 0 0,0-1 0 0 0,1 1 0 0 0,-1-1 0 0 0,1 1 0 0 0,-1 0 0 0 0,0 0-45 0 0,0 1 40 0 0,0 0-1 0 0,-1 1 0 0 0,1-1 1 0 0,0 1-1 0 0,0-1 0 0 0,1 1 0 0 0,-1-1 1 0 0,0 1-1 0 0,1 0 0 0 0,-1 0-39 0 0,0 7-6 0 0,1-1-1 0 0,0 1 1 0 0,0-1 0 0 0,1 0-1 0 0,1 8 7 0 0,2-1 10 0 0,0 0 0 0 0,2 0 0 0 0,0-1 0 0 0,1 0-1 0 0,0 0 1 0 0,1 0 0 0 0,1-1 0 0 0,0 0 0 0 0,1-1 0 0 0,0 0 0 0 0,1 0 0 0 0,1-1-1 0 0,9 7-9 0 0,-4-4 144 0 0,1-2-1 0 0,1 0 1 0 0,-1-1 0 0 0,2-1-1 0 0,0-1 1 0 0,0-1-1 0 0,1 0 1 0 0,0-2-1 0 0,22 6-143 0 0,-32-11 103 0 0,1 0 0 0 0,0 0 0 0 0,0-1 0 0 0,0 0 0 0 0,0-1 0 0 0,0-1 0 0 0,0 0 0 0 0,0 0-1 0 0,0-1 1 0 0,-1-1 0 0 0,1 0 0 0 0,3-2-103 0 0,0 0 75 0 0,-1-2 0 0 0,0 0 1 0 0,0 0-1 0 0,0-2 0 0 0,-1 1 0 0 0,0-2 0 0 0,0 0 0 0 0,9-10-75 0 0,-5 3 58 0 0,-1-1-1 0 0,-1-1 1 0 0,0 0-1 0 0,-2-1 1 0 0,0-1-1 0 0,-1 0 1 0 0,-1-1-1 0 0,-1 0 1 0 0,-1 0-1 0 0,-1-1 1 0 0,-1 0-1 0 0,0-5-57 0 0,-5 18 63 0 0,0-1-1 0 0,-1 1 0 0 0,0-1 1 0 0,0 1-1 0 0,-1-1 0 0 0,-1 1 1 0 0,0-1-1 0 0,0 1 0 0 0,-1-1 1 0 0,-2-8-63 0 0,1 11 59 0 0,-1-1 1 0 0,1 1-1 0 0,-1 0 0 0 0,-1 1 1 0 0,0-1-1 0 0,0 1 1 0 0,0 0-1 0 0,-1 0 1 0 0,0 0-1 0 0,0 1 1 0 0,0 0-1 0 0,-1 0 1 0 0,0 0-60 0 0,-10-7 72 0 0,-1 1 0 0 0,0 0 0 0 0,-1 1 1 0 0,0 1-1 0 0,-1 1 0 0 0,0 1 0 0 0,0 0 1 0 0,-1 2-1 0 0,1 0 0 0 0,-4 1-72 0 0,13 3 0 0 0,-1 0 0 0 0,1 1 0 0 0,-1 0-1 0 0,0 1 1 0 0,1 1 0 0 0,-1 0 0 0 0,1 0 0 0 0,-1 1-1 0 0,1 0 1 0 0,0 1 0 0 0,0 0 0 0 0,0 1 0 0 0,0 1-1 0 0,1-1 1 0 0,-1 2 0 0 0,1-1 0 0 0,0 1 0 0 0,1 1-1 0 0,-6 4 1 0 0,2 1-98 0 0,0 1-1 0 0,0 1 0 0 0,2 0 0 0 0,-1 0 0 0 0,-7 15 99 0 0,12-18-456 0 0,1 0 0 0 0,0 0 0 0 0,1 0 0 0 0,0 1-1 0 0,1 0 1 0 0,1 0 0 0 0,-1 0 0 0 0,0 12 456 0 0,3-20-486 0 0,1 1-1 0 0,0-1 1 0 0,0 1 0 0 0,1-1-1 0 0,-1 0 1 0 0,1 1 0 0 0,0-1 0 0 0,0 0-1 0 0,1 4 487 0 0,-1-6-650 0 0,0 1-1 0 0,1 0 0 0 0,-1-1 1 0 0,1 0-1 0 0,-1 1 0 0 0,1-1 0 0 0,0 0 1 0 0,0 0-1 0 0,1 2 651 0 0,16 9-7776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15891 0 0,'-6'8'550'0'0,"0"1"0"0"0,0 0-1 0 0,1 0 1 0 0,0 1-1 0 0,1 0 1 0 0,0-1-1 0 0,0 2 1 0 0,-2 9-550 0 0,-1 16 790 0 0,-4 35-790 0 0,6-37 261 0 0,-13 87-74 0 0,-24 181-350 0 0,30-186-1500 0 0,4 71 1663 0 0,9-151-854 0 0,1 0-1 0 0,1-1 1 0 0,2 1-1 0 0,2-1 1 0 0,7 20 854 0 0,-7-32-1491 0 0,1-1 1 0 0,1 0-1 0 0,1 0 1 0 0,1 0-1 0 0,0-2 1 0 0,2 1-1 0 0,1-1 0 0 0,12 13 1491 0 0,-5-9-3495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48 113 16724 0 0,'-12'-5'1640'0'0,"9"5"-1234"0"0,0-1 0 0 0,0 0 0 0 0,0-1 0 0 0,1 1 0 0 0,-1 0 0 0 0,0-1 0 0 0,1 0 0 0 0,-1 1 0 0 0,1-1 0 0 0,-1 0 0 0 0,1 0 0 0 0,-1-1-406 0 0,29 8 761 0 0,-14-2-751 0 0,0-1 0 0 0,0 0-1 0 0,0-1 1 0 0,0-1 0 0 0,0 0 0 0 0,0 0-1 0 0,1-1 1 0 0,6-2-10 0 0,23-5-83 0 0,34-12 83 0 0,-5 2-283 0 0,-21 7-307 0 0,25-6-859 0 0,21 1 1449 0 0,-72 13-1625 0 0,1 1 0 0 0,0 1 0 0 0,0 1-1 0 0,-1 2 1 0 0,24 3 1625 0 0,-12 1-7203 0 0,-23 0 870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41 15355 0 0,'-4'3'243'0'0,"0"1"1"0"0,1-1-1 0 0,-1 1 0 0 0,1 0 0 0 0,0 0 0 0 0,0 0 0 0 0,1 0 1 0 0,-1 1-1 0 0,1-1 0 0 0,0 1 0 0 0,0-1 0 0 0,0 3-243 0 0,1-5 24 0 0,1 0-1 0 0,0 0 1 0 0,0 0 0 0 0,0 0-1 0 0,0 0 1 0 0,0 0-1 0 0,1 0 1 0 0,-1-1 0 0 0,0 1-1 0 0,1 0 1 0 0,0 0-1 0 0,-1 0 1 0 0,1 0 0 0 0,0 0-1 0 0,0-1 1 0 0,0 1-1 0 0,0 0 1 0 0,0-1-1 0 0,0 1 1 0 0,1-1 0 0 0,-1 1-1 0 0,0-1 1 0 0,1 0-1 0 0,-1 1 1 0 0,1-1 0 0 0,0 0-1 0 0,-1 0 1 0 0,1 0-1 0 0,0 0 1 0 0,0-1-1 0 0,-1 1 1 0 0,2 0-24 0 0,10 4-28 0 0,0 0 0 0 0,1-1 0 0 0,-1 0 0 0 0,1-1 0 0 0,0-1-1 0 0,-1 0 1 0 0,1-1 0 0 0,0-1 0 0 0,0 0 0 0 0,0-1 0 0 0,7-1 28 0 0,15-3-449 0 0,0-2 1 0 0,-1-1-1 0 0,30-11 449 0 0,-5-4-1142 0 0,28-15 1142 0 0,-37 15-1977 0 0,1 2 0 0 0,13-2 1977 0 0,-64 23-288 0 0,0-1-1 0 0,1 1 1 0 0,-1-1-1 0 0,0 1 0 0 0,1 0 1 0 0,-1 0-1 0 0,1-1 1 0 0,-1 1-1 0 0,0 0 1 0 0,1 0-1 0 0,-1 0 0 0 0,1 1 1 0 0,-1-1-1 0 0,2 0 289 0 0,-3 1-154 0 0,0-1 0 0 0,0 1 0 0 0,0 0 0 0 0,1-1 0 0 0,-1 1 0 0 0,0-1 0 0 0,0 1 0 0 0,0-1 0 0 0,0 1 0 0 0,0 0 0 0 0,0-1 0 0 0,0 1 0 0 0,0-1-1 0 0,-1 1 1 0 0,1-1 0 0 0,0 1 0 0 0,0-1 0 0 0,0 1 0 0 0,0 0 0 0 0,-1-1 0 0 0,1 1 0 0 0,0-1 0 0 0,-1 0 0 0 0,1 1 0 0 0,0-1 0 0 0,-1 1 0 0 0,1-1 0 0 0,-1 1 0 0 0,1-1 0 0 0,0 0-1 0 0,-1 1 1 0 0,0-1 154 0 0,-9 18-3299 0 0</inkml:trace>
  <inkml:trace contextRef="#ctx0" brushRef="#br0" timeOffset="1">378 661 7346 0 0,'-2'2'148'0'0,"-14"19"1911"0"0,0 1-1 0 0,-1 5-2058 0 0,13-22 269 0 0,1 1-1 0 0,0 0 1 0 0,0 0 0 0 0,1 0-1 0 0,0 0 1 0 0,0 1-1 0 0,0-1 1 0 0,1 1 0 0 0,0-1-1 0 0,0 1 1 0 0,0 2-269 0 0,2-6 71 0 0,-1 0 0 0 0,0-1 1 0 0,1 1-1 0 0,0 0 0 0 0,0-1 1 0 0,0 1-1 0 0,0-1 0 0 0,0 1 1 0 0,0-1-1 0 0,1 1 0 0 0,-1-1 1 0 0,1 0-1 0 0,-1 1 0 0 0,1-1 1 0 0,0 0-1 0 0,0 0 0 0 0,0-1 0 0 0,0 1 1 0 0,0 0-1 0 0,1-1 0 0 0,-1 1 1 0 0,0-1-1 0 0,1 0 0 0 0,-1 1 1 0 0,1-1-1 0 0,-1 0 0 0 0,4 0-71 0 0,5 2 119 0 0,1 0 0 0 0,0 0 0 0 0,0-1 0 0 0,0-1 0 0 0,8 0-119 0 0,10-1 110 0 0,-1-1 0 0 0,1-1 0 0 0,-1-2 0 0 0,0-1 0 0 0,0-1 0 0 0,-1-2 0 0 0,0-1 0 0 0,3-2-110 0 0,29-13 122 0 0,-1-3 1 0 0,-2-3-1 0 0,10-8-122 0 0,-46 25 66 0 0,25-14 376 0 0,20-17-442 0 0,-53 35 202 0 0,-2-1 0 0 0,1 0 0 0 0,-1-1 1 0 0,-1 0-1 0 0,0 0 0 0 0,0-1 0 0 0,3-7-202 0 0,-11 17 61 0 0,-1 0-1 0 0,0 0 1 0 0,0 0-1 0 0,0 0 0 0 0,0 0 1 0 0,0 0-1 0 0,0 0 1 0 0,-1 0-1 0 0,1 0 0 0 0,-1-1 1 0 0,0 1-1 0 0,1 0 1 0 0,-1 0-1 0 0,0 0 0 0 0,0-1 1 0 0,0 1-1 0 0,-1 0 1 0 0,1 0-1 0 0,0 0 0 0 0,-1-1 1 0 0,0 0-61 0 0,0 1 47 0 0,0 0-1 0 0,-1-1 1 0 0,1 1 0 0 0,-1 0 0 0 0,0 0 0 0 0,0 0-1 0 0,0 0 1 0 0,0 0 0 0 0,0 0 0 0 0,0 1 0 0 0,0-1-1 0 0,-1 1 1 0 0,1-1 0 0 0,0 1 0 0 0,-2 0-47 0 0,-6-4 46 0 0,0 2 1 0 0,-1-1 0 0 0,1 2-1 0 0,-1-1 1 0 0,0 1-1 0 0,0 1 1 0 0,0 0 0 0 0,-2 1-48 0 0,-37 1 10 0 0,-1 2-1 0 0,0 3 0 0 0,1 1 0 0 0,0 3 0 0 0,-21 9-8 0 0,-23 9-72 0 0,1 5-1 0 0,-29 18 73 0 0,-119 58-911 0 0,84-33-4940 0 0,151-72 4523 0 0,7-2-980 0 0,7-8-2554 0 0,-4-9-1445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17284 0 0,'4'-2'257'0'0,"0"-1"0"0"0,0 1 0 0 0,1 0 0 0 0,-1 0 1 0 0,0 1-1 0 0,1-1 0 0 0,0 1 0 0 0,-1 0 0 0 0,1 0 0 0 0,0 1 1 0 0,-1 0-1 0 0,1-1 0 0 0,1 1-257 0 0,10-1 380 0 0,240-24 284 0 0,-96 11-5758 0 0,14-9 5094 0 0,-90 10-1911 0 0,0 3-1 0 0,2 3 1912 0 0,-38 6-6641 0 0,15 3 6641 0 0,-23 1-6105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1 916 14499 0 0,'137'-33'4770'0'0,"71"-2"-4717"0"0,-145 26 341 0 0,1473-292 529 0 0,-458 82 1651 0 0,243 16-2574 0 0,-599 129 775 0 0,2 32 1 0 0,667 50-776 0 0,-1389-8-10 0 0,86 5-1514 0 0,26 6 1524 0 0,-91-6-725 0 0,-23-5 709 0 0,0 0 1 0 0,-1 0-1 0 0,1 0 0 0 0,0 0 1 0 0,0 0-1 0 0,0 0 0 0 0,0 0 1 0 0,-1 0-1 0 0,1 1 1 0 0,0-1-1 0 0,0 0 0 0 0,0 0 1 0 0,0 0-1 0 0,0 0 0 0 0,-1 0 1 0 0,1 0-1 0 0,0 0 1 0 0,0 0-1 0 0,0 0 0 0 0,0 0 1 0 0,0 0-1 0 0,-1 1 0 0 0,1-1 1 0 0,0 0-1 0 0,0 0 1 0 0,0 0-1 0 0,0 0 0 0 0,0 0 1 0 0,0 0-1 0 0,0 1 0 0 0,0-1 1 0 0,0 0-1 0 0,0 0 1 0 0,0 0-1 0 0,-1 0 0 0 0,1 0 1 0 0,0 1-1 0 0,0-1 0 0 0,0 0 1 0 0,0 0-1 0 0,0 0 1 0 0,0 0-1 0 0,0 1 0 0 0,0-1 1 0 0,1 0-1 0 0,-1 0 0 0 0,0 0 1 0 0,0 0-1 0 0,0 1 0 0 0,0-1 1 0 0,0 0-1 0 0,0 0 1 0 0,0 0-1 0 0,0 0 0 0 0,0 0 1 0 0,0 0-1 0 0,0 1 0 0 0,1-1 1 0 0,-1 0-1 0 0,0 0 1 0 0,0 0-1 0 0,0 0 0 0 0,0 0 1 0 0,0 0-1 0 0,0 0 0 0 0,1 0 1 0 0,-1 0-1 0 0,0 1 16 0 0,-17 3-548 0 0,-487 58-11511 0 0,356-47 8670 0 0,-36 5-2049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1129 17876 0 0,'89'-26'6575'0'0,"47"-6"-6334"0"0,-44 12 327 0 0,1702-415 652 0 0,251 6-460 0 0,-1089 293-213 0 0,-570 103-547 0 0,190 15 0 0 0,-347 24-1773 0 0,54 16 1773 0 0,54 24-8597 0 0,-230-29-1221 0 0,-62-10 2227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2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6 9258 0 0,'-2'-1'427'0'0,"1"0"0"0"0,-1 1 0 0 0,1-1 0 0 0,0 0 0 0 0,-1 1 0 0 0,1-1 0 0 0,-1 1 0 0 0,1 0 0 0 0,-1 0 0 0 0,0-1 0 0 0,1 1 0 0 0,-1 0 0 0 0,1 0 0 0 0,-1 1 0 0 0,0-1-427 0 0,-1 0 363 0 0,1 1 0 0 0,-1 0 0 0 0,1 0-1 0 0,-1 0 1 0 0,1 0 0 0 0,-1 0 0 0 0,1 0-1 0 0,-2 2-362 0 0,-5 3 383 0 0,1 1 0 0 0,0 1 0 0 0,1-1 1 0 0,-3 5-384 0 0,1-3 662 0 0,-188 222 2412 0 0,46-51-3032 0 0,102-126-2907 0 0,-2-3-1 0 0,-15 9 2866 0 0,23-27-5718 0 0,1-4-2972 0 0</inkml:trace>
  <inkml:trace contextRef="#ctx0" brushRef="#br0" timeOffset="1">506 483 26318 0 0,'-56'62'912'0'0,"1"12"-776"0"0,-7 26-192 0 0,9 6-400 0 0,15-9-929 0 0,-6-2-2471 0 0,-12-8-6907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4521 0 0,'-21'19'2226'0'0,"11"-7"-430"0"0,9-4 4097 0 0,2-6-5658 0 0,-1 0-1 0 0,0-1 1 0 0,0 1 0 0 0,0-1-1 0 0,0 1 1 0 0,0 0 0 0 0,0-1-1 0 0,-1 1 1 0 0,1-1-1 0 0,0 1 1 0 0,-1-1 0 0 0,1 1-1 0 0,-1 0 1 0 0,0-1-235 0 0,1 0 9 0 0,0-1 1 0 0,-1 0-1 0 0,1 0 0 0 0,0 0 1 0 0,0 0-1 0 0,0 0 0 0 0,-1 1 1 0 0,1-1-1 0 0,0 0 0 0 0,0 0 0 0 0,0 0 1 0 0,0 1-1 0 0,-1-1 0 0 0,1 0 1 0 0,0 0-1 0 0,0 0 0 0 0,0 1 1 0 0,0-1-1 0 0,0 0 0 0 0,0 0 1 0 0,0 1-1 0 0,0-1 0 0 0,0 0 0 0 0,0 0 1 0 0,0 1-1 0 0,0-1 0 0 0,0 0 1 0 0,0 0-1 0 0,0 1 0 0 0,0-1 1 0 0,0 0-1 0 0,0 0 0 0 0,0 1 1 0 0,0-1-1 0 0,0 0 0 0 0,0 0 0 0 0,0 1 1 0 0,1-1-1 0 0,-1 0 0 0 0,0 0 1 0 0,0 0-1 0 0,0 1 0 0 0,0-1 1 0 0,1 0-1 0 0,-1 0 0 0 0,0 0 1 0 0,0 0-1 0 0,0 1-9 0 0,16 1 53 0 0,-15-2-41 0 0,-1 0 0 0 0,1 0-1 0 0,0 0 1 0 0,-1 0 0 0 0,1 0 0 0 0,0-1 0 0 0,-1 1 0 0 0,1 0 0 0 0,0 0 0 0 0,-1 0 0 0 0,1-1 0 0 0,0 1 0 0 0,-1 0 0 0 0,1-1 0 0 0,0 1 0 0 0,-1 0 0 0 0,1-1 0 0 0,-1 1-1 0 0,1-1 1 0 0,-1 1 0 0 0,1-1 0 0 0,-1 1 0 0 0,1-1 0 0 0,-1 1 0 0 0,0-1 0 0 0,1 1 0 0 0,-1-1 0 0 0,0 0 0 0 0,1 1 0 0 0,-1-1 0 0 0,0 0 0 0 0,0 1 0 0 0,0-1 0 0 0,1 0-1 0 0,-1 1 1 0 0,0-1 0 0 0,0 0 0 0 0,0 1 0 0 0,0-1 0 0 0,0 0 0 0 0,0 0 0 0 0,-1 1 0 0 0,1-1 0 0 0,0 0 0 0 0,0 1 0 0 0,0-1 0 0 0,-1 0 0 0 0,1 1 0 0 0,0-1 0 0 0,0 1-1 0 0,-1-1 1 0 0,1 0-12 0 0,-1 1 12 0 0,1-1-1 0 0,0 0 0 0 0,0 1 1 0 0,-1-1-1 0 0,1 1 0 0 0,0-1 1 0 0,-1 1-1 0 0,1-1 0 0 0,-1 1 1 0 0,1-1-1 0 0,-1 1 0 0 0,1-1 1 0 0,-1 1-1 0 0,1-1 0 0 0,-1 1 1 0 0,1 0-1 0 0,-1-1 0 0 0,1 1 1 0 0,-1 0-1 0 0,0 0 0 0 0,1-1 1 0 0,-1 1-12 0 0,0 0 1 0 0,1 1 0 0 0,-1-1 1 0 0,1 0-1 0 0,0 0 0 0 0,-1 1 1 0 0,1-1-1 0 0,0 0 0 0 0,-1 0 1 0 0,1 1-1 0 0,0-1 0 0 0,-1 0 1 0 0,1 1-1 0 0,0-1 0 0 0,0 1 1 0 0,0-1-1 0 0,-1 0 1 0 0,1 1-1 0 0,0-1 0 0 0,0 1 1 0 0,0-1-1 0 0,0 1 0 0 0,0-1 1 0 0,-1 1-2 0 0,-1 30-123 0 0,3-24 117 0 0,0 0 0 0 0,1-1 0 0 0,-1 1 0 0 0,1 0 0 0 0,1-1 0 0 0,-1 0 0 0 0,1 1 0 0 0,0-1 0 0 0,1 0 0 0 0,-1-1 0 0 0,1 1 0 0 0,4 4 6 0 0,-6-8 2 0 0,0 0 0 0 0,0 0 0 0 0,0 0-1 0 0,1 0 1 0 0,-1-1 0 0 0,0 1-1 0 0,1-1 1 0 0,-1 1 0 0 0,0-1 0 0 0,1 0-1 0 0,0 0 1 0 0,-1 0 0 0 0,1 0-1 0 0,0-1 1 0 0,-1 1 0 0 0,1-1 0 0 0,0 1-1 0 0,0-1 1 0 0,-1 0 0 0 0,1 0-1 0 0,0-1 1 0 0,0 1 0 0 0,-1 0 0 0 0,1-1-1 0 0,0 1 1 0 0,0-1 0 0 0,-1 0-1 0 0,1 0 1 0 0,-1 0 0 0 0,1-1 0 0 0,-1 1-1 0 0,1 0 1 0 0,-1-1-2 0 0,3-1 47 0 0,-2-1 1 0 0,1 1-1 0 0,0-1 0 0 0,-1 1 1 0 0,1-1-1 0 0,-1 0 0 0 0,0-1 0 0 0,-1 1 1 0 0,1 0-1 0 0,-1-1 0 0 0,1 1 1 0 0,-2-1-1 0 0,1 0 0 0 0,0-1-47 0 0,1-2 221 0 0,0-1 0 0 0,-1 0 0 0 0,-1 0 1 0 0,1 0-1 0 0,-1 0 0 0 0,-1 0 0 0 0,0-5-221 0 0,0 12 48 0 0,0 1 1 0 0,0-1-1 0 0,0 0 0 0 0,0 1 1 0 0,0-1-1 0 0,-1 0 1 0 0,1 0-1 0 0,-1 1 0 0 0,1-1 1 0 0,-1 0-1 0 0,0 1 1 0 0,1-1-1 0 0,-1 1 0 0 0,0-1 1 0 0,0 1-1 0 0,0 0 1 0 0,0-1-1 0 0,-1 1 0 0 0,1 0 1 0 0,0-1-1 0 0,0 1 1 0 0,-1 0-1 0 0,1 0 0 0 0,-1 0-48 0 0,0 1 37 0 0,0-1 0 0 0,0 0-1 0 0,0 1 1 0 0,0 0 0 0 0,0-1-1 0 0,0 1 1 0 0,0 0 0 0 0,0 0 0 0 0,0 0-1 0 0,0 0 1 0 0,-1 1 0 0 0,1-1-1 0 0,0 0 1 0 0,0 1 0 0 0,0 0 0 0 0,0-1-1 0 0,0 1-36 0 0,-2 1-292 0 0,-1 0-1 0 0,1 0 1 0 0,0 0-1 0 0,0 0 1 0 0,1 1-1 0 0,-1-1 1 0 0,0 1-1 0 0,1 0 1 0 0,0 0-1 0 0,0 0 1 0 0,0 1-1 0 0,0-1 1 0 0,0 1-1 0 0,0 0 1 0 0,1 0-1 0 0,0-1 1 0 0,0 1-1 0 0,0 1 293 0 0,2 3-4074 0 0,2-4-3493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17956 0 0,'1'-1'44'0'0,"-1"0"0"0"0,0 0 1 0 0,1 0-1 0 0,-1 0 0 0 0,1 1 0 0 0,-1-1 1 0 0,1 0-1 0 0,-1 1 0 0 0,1-1 0 0 0,-1 0 1 0 0,1 1-1 0 0,0-1 0 0 0,-1 0 0 0 0,1 1 1 0 0,0-1-1 0 0,0 1 0 0 0,0 0 0 0 0,-1-1 1 0 0,1 1-1 0 0,0-1 0 0 0,0 1 1 0 0,0 0-1 0 0,0 0 0 0 0,0 0 0 0 0,-1-1 1 0 0,1 1-1 0 0,0 0 0 0 0,1 0-44 0 0,29 2-499 0 0,-19-1 638 0 0,18 0-725 0 0,0-1 0 0 0,0-2 0 0 0,0-1 0 0 0,0-1 0 0 0,0-1 1 0 0,-1-2-1 0 0,0-1 0 0 0,0-2 0 0 0,-1 0 0 0 0,5-4 586 0 0,-24 9-446 0 0,7-2-1211 0 0,0-1 1 0 0,0 2-1 0 0,1 0 0 0 0,0 1 0 0 0,16-2 1657 0 0,-18 6-4238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8082 0 0,'-21'21'830'0'0,"1"1"-1"0"0,0 1 1 0 0,2 1 0 0 0,1 0 0 0 0,1 1-1 0 0,1 1 1 0 0,-2 6-830 0 0,-14 35 1050 0 0,2 2-1 0 0,-3 21-1049 0 0,12-32 687 0 0,3 1 1 0 0,-4 29-688 0 0,18-70 52 0 0,0 1 1 0 0,1-1 0 0 0,1 1-1 0 0,0 0 1 0 0,2-1 0 0 0,0 1-1 0 0,1 0 1 0 0,1-1 0 0 0,1 0 0 0 0,2 7-54 0 0,-4-19-27 0 0,0 0-1 0 0,1 0 0 0 0,0 0 0 0 0,0 0 0 0 0,0 0 0 0 0,1-1 0 0 0,0 1 1 0 0,0-1-1 0 0,0 0 0 0 0,1 0 0 0 0,-1-1 0 0 0,1 1 0 0 0,0-1 0 0 0,1 0 29 0 0,-1-1-196 0 0,-1-1 0 0 0,0 1-1 0 0,1-1 1 0 0,-1-1-1 0 0,1 1 1 0 0,-1-1 0 0 0,1 1-1 0 0,0-1 1 0 0,-1-1 0 0 0,1 1-1 0 0,0-1 1 0 0,0 0-1 0 0,0 0 1 0 0,0 0 0 0 0,-1 0-1 0 0,1-1 1 0 0,0 0-1 0 0,0 0 1 0 0,2-1 196 0 0,8-4-709 0 0,0 1-1 0 0,-1-2 1 0 0,0 0 0 0 0,0 0-1 0 0,0-2 1 0 0,-1 1-1 0 0,-1-2 1 0 0,0 0 0 0 0,0 0-1 0 0,10-11 710 0 0,11-25-2092 0 0,6 2-2373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179 289 5345 0 0,'3'-19'337'0'0,"5"-27"186"0"0,-8 44-407 0 0,1-1 0 0 0,-1 0-1 0 0,0 1 1 0 0,-1-1 0 0 0,1 1 0 0 0,0-1-1 0 0,-1 1 1 0 0,1-1 0 0 0,-1 1 0 0 0,0-1 0 0 0,0 1-1 0 0,0-1 1 0 0,0 1 0 0 0,0 0 0 0 0,-1-1-116 0 0,2 3 78 0 0,-1-1 0 0 0,1 0 0 0 0,-1 1 0 0 0,0-1 1 0 0,1 1-1 0 0,-1-1 0 0 0,1 1 0 0 0,-1 0 0 0 0,0-1 1 0 0,0 1-1 0 0,1-1 0 0 0,-1 1 0 0 0,0 0 0 0 0,0 0 1 0 0,1 0-1 0 0,-1-1 0 0 0,0 1 0 0 0,0 0 0 0 0,1 0 1 0 0,-1 0-1 0 0,0 0 0 0 0,0 0 0 0 0,0 0 0 0 0,1 0 0 0 0,-1 0 1 0 0,0 1-79 0 0,-2-1 132 0 0,0 1 0 0 0,1 0 1 0 0,-1 1-1 0 0,1-1 1 0 0,-1 0-1 0 0,1 1 0 0 0,0-1 1 0 0,-2 2-133 0 0,-33 32 1265 0 0,26-21-871 0 0,1 0 0 0 0,0 1 0 0 0,1 0 0 0 0,0 1 0 0 0,1 0 0 0 0,1 0 0 0 0,1 1 1 0 0,0-1-1 0 0,1 1 0 0 0,-1 11-394 0 0,1-1 385 0 0,1 0 1 0 0,1 0-1 0 0,1 1 0 0 0,2-1 1 0 0,1 1-1 0 0,2 12-385 0 0,-2-35 14 0 0,-1-1 0 0 0,1 0 0 0 0,0 1 0 0 0,0-1 1 0 0,1 0-1 0 0,-1 0 0 0 0,1 0 0 0 0,0 0 0 0 0,0 0 0 0 0,0 0 0 0 0,1-1 0 0 0,-1 1 0 0 0,1-1 1 0 0,1 2-15 0 0,-3-4 13 0 0,0 0 0 0 0,1 0 0 0 0,0 0 0 0 0,-1 0 0 0 0,1 0 0 0 0,0 0 0 0 0,-1 0 1 0 0,1-1-1 0 0,0 1 0 0 0,0 0 0 0 0,0-1 0 0 0,0 0 0 0 0,-1 1 0 0 0,1-1 0 0 0,0 0 1 0 0,0 0-1 0 0,0 0 0 0 0,0 0 0 0 0,0 0 0 0 0,0-1 0 0 0,0 1 0 0 0,-1-1 0 0 0,1 1 1 0 0,0-1-1 0 0,0 1 0 0 0,0-1 0 0 0,-1 0 0 0 0,1 0 0 0 0,0 0 0 0 0,-1 0 1 0 0,1 0-1 0 0,-1 0 0 0 0,1-1-13 0 0,3-2 70 0 0,0-1 0 0 0,0 0 0 0 0,0 0 0 0 0,0 0 0 0 0,-1 0 0 0 0,0-1 0 0 0,0 0 0 0 0,-1 0 0 0 0,1 0 1 0 0,-1 0-1 0 0,-1 0 0 0 0,1-1 0 0 0,0-4-70 0 0,5-16 144 0 0,-2 0 0 0 0,2-22-144 0 0,-6 38 20 0 0,0-2 16 0 0,11-82 203 0 0,-12 81-155 0 0,-1 1 0 0 0,0-1 0 0 0,-1 0 0 0 0,0 1 0 0 0,-3-12-84 0 0,3 23 23 0 0,1 1 1 0 0,0-1 0 0 0,-1 1 0 0 0,1-1-1 0 0,-1 1 1 0 0,1-1 0 0 0,-1 1 0 0 0,0 0-1 0 0,0-1 1 0 0,1 1 0 0 0,-1 0 0 0 0,0 0 0 0 0,0 0-1 0 0,0-1 1 0 0,-1 1-24 0 0,1 0 1 0 0,1 1-1 0 0,-1 0 0 0 0,0-1 1 0 0,1 1-1 0 0,-1 0 1 0 0,1 0-1 0 0,-1 0 1 0 0,0 0-1 0 0,1-1 1 0 0,-1 1-1 0 0,0 0 1 0 0,1 0-1 0 0,-1 0 1 0 0,0 0-1 0 0,1 1 1 0 0,-1-1-1 0 0,0 0 1 0 0,1 0-1 0 0,-1 0 1 0 0,0 0-1 0 0,1 1 1 0 0,-1-1-1 0 0,1 0 0 0 0,-1 1 0 0 0,-2 0-26 0 0,1 1-1 0 0,0 0 0 0 0,-1 0 0 0 0,1 0 0 0 0,0 0 0 0 0,0 1 0 0 0,0-1 0 0 0,0 0 0 0 0,1 1 0 0 0,-1 0 0 0 0,1-1 0 0 0,-1 1 0 0 0,1 0 0 0 0,0 0 27 0 0,-4 12-125 0 0,1-1 0 0 0,0 1 0 0 0,1 0 0 0 0,1 0-1 0 0,0 10 126 0 0,1-17-220 0 0,1 1 0 0 0,0-1 0 0 0,0 0 0 0 0,1 0 0 0 0,0 0 0 0 0,1 0 0 0 0,0 0 0 0 0,0 0 0 0 0,1 0 0 0 0,-1 0 0 0 0,3 2 220 0 0,-4-8-143 0 0,0 0 0 0 0,1 0-1 0 0,-1-1 1 0 0,1 1 0 0 0,-1 0-1 0 0,1 0 1 0 0,0-1 0 0 0,-1 1-1 0 0,1-1 1 0 0,0 1 0 0 0,0-1-1 0 0,0 0 1 0 0,0 0 0 0 0,1 0-1 0 0,-1 0 1 0 0,0 0 0 0 0,0 0 0 0 0,1-1-1 0 0,-1 1 1 0 0,0-1 0 0 0,1 1-1 0 0,-1-1 1 0 0,0 0 0 0 0,1 0-1 0 0,-1 0 1 0 0,0 0 0 0 0,1-1-1 0 0,-1 1 1 0 0,0-1 0 0 0,1 1-1 0 0,-1-1 1 0 0,0 0 0 0 0,1 0 0 0 0,0 0 143 0 0,7-4-617 0 0,0 1 0 0 0,0-1 0 0 0,0-1 0 0 0,-1 0 0 0 0,0-1 0 0 0,8-6 617 0 0,35-35-3277 0 0,42-51 3277 0 0,-11 12-81 0 0,-21 22 325 0 0,-20 20 1022 0 0,3 2 1 0 0,30-22-1267 0 0,-60 56 1073 0 0,-14 9-1027 0 0,-1 0 0 0 0,0-1 0 0 0,0 1 0 0 0,0 0 0 0 0,0 0 0 0 0,0 0 0 0 0,0 0 0 0 0,1 0 0 0 0,-1 0-1 0 0,0 0 1 0 0,0 0 0 0 0,0 0 0 0 0,0 0 0 0 0,0 0 0 0 0,0 0 0 0 0,1 0 0 0 0,-1 0 0 0 0,0 0 0 0 0,0 0 0 0 0,0 1 0 0 0,0-1 0 0 0,0 0-1 0 0,0 0 1 0 0,0 0 0 0 0,1 0 0 0 0,-1 0 0 0 0,0 0 0 0 0,0 0 0 0 0,0 0 0 0 0,0 0 0 0 0,0 0 0 0 0,0 0 0 0 0,0 1 0 0 0,0-1 0 0 0,0 0-1 0 0,0 0 1 0 0,0 0 0 0 0,0 0 0 0 0,0 0 0 0 0,1 0 0 0 0,-1 0 0 0 0,0 1 0 0 0,0-1 0 0 0,0 0 0 0 0,0 0 0 0 0,0 0 0 0 0,0 0 0 0 0,0 0-1 0 0,0 0 1 0 0,0 1 0 0 0,0-1 0 0 0,0 0 0 0 0,-1 0 0 0 0,1 0-46 0 0,-11 29 3020 0 0,9-27-3142 0 0,-82 150 2583 0 0,0-2-1519 0 0,66-113-814 0 0,2 0-1 0 0,1 1 1 0 0,0 7-128 0 0,13-39 6 0 0,-12 52-27 0 0,13-55 6 0 0,1 1-1 0 0,-1 0 1 0 0,1 0 0 0 0,0 0-1 0 0,0 0 1 0 0,0 0-1 0 0,0 0 1 0 0,1 0 0 0 0,0 0-1 0 0,-1-1 1 0 0,1 1-1 0 0,1 0 1 0 0,-1 0 15 0 0,0-3-7 0 0,0 1-1 0 0,1 0 1 0 0,-1-1-1 0 0,0 0 1 0 0,1 1-1 0 0,-1-1 1 0 0,0 0-1 0 0,1 0 1 0 0,0 0-1 0 0,-1 0 1 0 0,1 0-1 0 0,0 0 1 0 0,-1 0-1 0 0,1 0 1 0 0,0-1-1 0 0,0 1 1 0 0,0-1-1 0 0,0 1 1 0 0,-1-1 0 0 0,1 0-1 0 0,0 0 1 0 0,0 1-1 0 0,0-2 1 0 0,0 1-1 0 0,0 0 1 0 0,0 0-1 0 0,0 0 1 0 0,0-1-1 0 0,-1 1 1 0 0,1-1 7 0 0,7-1 17 0 0,0-1 1 0 0,0 0 0 0 0,-1-1-1 0 0,1 0 1 0 0,4-3-18 0 0,32-19 76 0 0,-17 9 23 0 0,2 1 1 0 0,1 1-100 0 0,-22 11 32 0 0,2 0 0 0 0,-1 1 0 0 0,0 0 0 0 0,0 1 1 0 0,1 0-1 0 0,0 0 0 0 0,-1 1 0 0 0,5 0-32 0 0,-12 1 18 0 0,-1 0 1 0 0,1 0-1 0 0,-1 0 0 0 0,1 1 1 0 0,0-1-1 0 0,-1 0 0 0 0,0 1 1 0 0,1 0-1 0 0,-1 0 0 0 0,1-1 1 0 0,-1 1-1 0 0,0 1 0 0 0,1-1 1 0 0,-1 0-1 0 0,0 1 0 0 0,1 0-18 0 0,-1 0 37 0 0,-1-1 0 0 0,0 0 0 0 0,0 1 0 0 0,0 0 0 0 0,0-1-1 0 0,0 1 1 0 0,0 0 0 0 0,-1-1 0 0 0,1 1 0 0 0,-1 0 0 0 0,1 0 0 0 0,-1 0-1 0 0,1 0 1 0 0,-1-1 0 0 0,0 1 0 0 0,0 0 0 0 0,0 1-37 0 0,-1 8 152 0 0,-1 1 0 0 0,0-1 1 0 0,-1 0-1 0 0,0 0 0 0 0,-1-1 0 0 0,-3 9-152 0 0,-3 7-207 0 0,8-18-166 0 0,0 1 1 0 0,0 0-1 0 0,1 0 1 0 0,0-1-1 0 0,0 1 1 0 0,1 0 372 0 0,0-2-1827 0 0,1 0 1 0 0,-1-1-1 0 0,1 1 1 0 0,1-1-1 0 0,-1 1 1827 0 0,1-3-6385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6033 0 0,'3'-4'665'0'0,"1"1"0"0"0,-1 0 0 0 0,1-1 0 0 0,0 2 0 0 0,-1-1 0 0 0,1 0 0 0 0,1 1 0 0 0,-1-1 0 0 0,0 1 0 0 0,0 0 0 0 0,3 0-665 0 0,30-18 1127 0 0,-13 1-710 0 0,-1-2 1 0 0,-1 0-1 0 0,-1-1 0 0 0,0-2 1 0 0,13-20-418 0 0,-13 13 519 0 0,-1-1 0 0 0,10-23-519 0 0,-28 51 98 0 0,0 1 0 0 0,-1-1 0 0 0,1 0 0 0 0,-1 0 0 0 0,0 0 0 0 0,0 0 0 0 0,-1 0 0 0 0,1 0 0 0 0,-1 0 0 0 0,0 0 0 0 0,0 0 0 0 0,0 0 0 0 0,0-2-98 0 0,-1 5 38 0 0,1-1 1 0 0,-1 1-1 0 0,1 0 0 0 0,-1-1 0 0 0,1 1 0 0 0,-1-1 0 0 0,0 1 1 0 0,0 0-1 0 0,0-1 0 0 0,0 1 0 0 0,0 0 0 0 0,0 0 0 0 0,0 0 0 0 0,0 0 1 0 0,0 0-1 0 0,0 0 0 0 0,-1 0 0 0 0,1 0 0 0 0,0 0 0 0 0,-1 1 1 0 0,1-1-1 0 0,-1 0 0 0 0,1 1 0 0 0,-1-1 0 0 0,1 1 0 0 0,-1 0 0 0 0,1-1 1 0 0,-1 1-1 0 0,1 0 0 0 0,-1 0 0 0 0,1 0 0 0 0,-1 0 0 0 0,1 0 1 0 0,-1 0-1 0 0,-1 1-38 0 0,-5 0 42 0 0,-1 1 1 0 0,1 0 0 0 0,0 0 0 0 0,0 1 0 0 0,0 0 0 0 0,0 0-1 0 0,0 1 1 0 0,0 0 0 0 0,1 0 0 0 0,0 1 0 0 0,0 0-1 0 0,0 0 1 0 0,-3 4-43 0 0,1-1 68 0 0,0 1 1 0 0,0 0-1 0 0,1 1 0 0 0,0 0 0 0 0,0 0 0 0 0,1 1 0 0 0,1-1 0 0 0,-5 12-68 0 0,7-13 26 0 0,1 1 0 0 0,0 0 0 0 0,1 1-1 0 0,0-1 1 0 0,0 0 0 0 0,1 1 0 0 0,0-1 0 0 0,1 0 0 0 0,1 1-1 0 0,-1-1 1 0 0,1 1 0 0 0,1-1 0 0 0,0 0 0 0 0,1 0-1 0 0,0 0 1 0 0,3 7-26 0 0,-2-6 32 0 0,0-1 0 0 0,1-1 0 0 0,1 1 0 0 0,-1-1 0 0 0,1 0 0 0 0,1 0 0 0 0,0 0 0 0 0,0-1 1 0 0,1 0-1 0 0,0-1 0 0 0,0 1 0 0 0,0-2 0 0 0,1 1 0 0 0,0-1 0 0 0,8 3-32 0 0,-9-5 22 0 0,0 0-1 0 0,0-1 1 0 0,1 0 0 0 0,0 0 0 0 0,-1-1 0 0 0,1 0 0 0 0,0-1 0 0 0,0 0 0 0 0,0 0-1 0 0,0-1 1 0 0,0 0 0 0 0,0 0 0 0 0,0-1 0 0 0,3-1-22 0 0,2-2-150 0 0,-1 0-1 0 0,0 0 1 0 0,0-1 0 0 0,0-1-1 0 0,-1 0 1 0 0,0-1 0 0 0,0 0 0 0 0,10-9 150 0 0,2-1-1260 0 0,-1-2 1 0 0,-2-1-1 0 0,19-20 1260 0 0,-22 19-1706 0 0,0-1 0 0 0,-2-1 0 0 0,0 0 0 0 0,-2-1 0 0 0,-1-1 0 0 0,7-17 1706 0 0,4-8-5774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6593 0 0,'-5'-26'3081'0'0,"3"17"-391"0"0,2 7-741 0 0,0 4 522 0 0,15 57 1075 0 0,-8-32-2911 0 0,-1 0 1 0 0,0 11-636 0 0,2 63 855 0 0,-4 37-855 0 0,-2-15-265 0 0,-1-108-170 0 0,1 1 1 0 0,0-1-1 0 0,1 0 0 0 0,0 0 0 0 0,2 0 0 0 0,-1 0 0 0 0,2-1 0 0 0,0 0 0 0 0,6 10 435 0 0,-3-8-1853 0 0,1 0 0 0 0,1-1 0 0 0,0-1 0 0 0,1 0 1 0 0,2 1 1852 0 0,8 9-5932 0 0</inkml:trace>
  <inkml:trace contextRef="#ctx0" brushRef="#br0" timeOffset="1">276 843 9378 0 0,'-4'0'2649'0'0,"1"3"-377"0"0,-2 0-464 0 0,2 2-431 0 0,0-2-433 0 0,-1 1-288 0 0,-1-1-240 0 0,4-1-128 0 0,-2-1-144 0 0,3 1-96 0 0,0-4-120 0 0,0 2-288 0 0,0-3-320 0 0,1 3-568 0 0,4-2-809 0 0,2 1-999 0 0,4-6-4698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 12531 0 0,'2'-22'4253'0'0,"0"14"-2095"0"0,-1 10-38 0 0,-2 3-1955 0 0,0 0 1 0 0,0-1-1 0 0,0 1 1 0 0,0-1-1 0 0,-1 1 1 0 0,1-1-1 0 0,-2 1-165 0 0,-5 17 147 0 0,-9 55 160 0 0,2 0-1 0 0,4 1 1 0 0,3 13-307 0 0,-5 237-340 0 0,12-273 71 0 0,0-32-87 0 0,0-14-92 0 0,0-1 0 0 0,1 1 1 0 0,0-1-1 0 0,1 1 0 0 0,0-1 0 0 0,0 1 1 0 0,1-1-1 0 0,1 2 448 0 0,-3-9-214 0 0,0 0 1 0 0,1 0-1 0 0,-1 0 1 0 0,1 0-1 0 0,-1 0 0 0 0,1-1 1 0 0,-1 1-1 0 0,1 0 0 0 0,0 0 1 0 0,-1-1-1 0 0,1 1 1 0 0,0-1-1 0 0,-1 1 0 0 0,1 0 1 0 0,0-1-1 0 0,0 1 1 0 0,0-1-1 0 0,0 0 0 0 0,-1 1 1 0 0,1-1-1 0 0,0 0 0 0 0,0 1 1 0 0,0-1-1 0 0,0 0 1 0 0,0 0-1 0 0,0 0 0 0 0,0 0 1 0 0,0 0-1 0 0,0 0 0 0 0,0 0 1 0 0,0 0-1 0 0,0 0 1 0 0,0 0-1 0 0,0 0 0 0 0,0-1 1 0 0,0 1-1 0 0,-1 0 0 0 0,1-1 1 0 0,0 1-1 0 0,0-1 1 0 0,0 1-1 0 0,0-1 0 0 0,-1 1 1 0 0,1-1-1 0 0,0 0 1 0 0,-1 1-1 0 0,1-1 0 0 0,0 0 1 0 0,-1 0-1 0 0,1 0 214 0 0,12-14-6075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9114 0 0,'0'-1'109'0'0,"0"1"1"0"0,1 0-1 0 0,-1 0 1 0 0,0 0-1 0 0,0 0 1 0 0,0 0-1 0 0,1 0 1 0 0,-1 0-1 0 0,0 0 1 0 0,0 0-1 0 0,1 0 1 0 0,-1 0-1 0 0,0 0 0 0 0,0 0 1 0 0,0 0-1 0 0,1 0 1 0 0,-1 0-1 0 0,0 0 1 0 0,0 0-1 0 0,1 0 1 0 0,-1 0-1 0 0,0 0 1 0 0,0 0-1 0 0,0 1 1 0 0,1-1-1 0 0,-1 0 1 0 0,0 0-1 0 0,0 0 1 0 0,0 0-1 0 0,0 0 0 0 0,1 0 1 0 0,-1 1-1 0 0,0-1 1 0 0,0 0-1 0 0,0 0 1 0 0,0 0-1 0 0,0 1 1 0 0,0-1-1 0 0,0 0 1 0 0,1 0-1 0 0,-1 1-109 0 0,9 8 752 0 0,11 22 199 0 0,-1 0 1 0 0,-2 2 0 0 0,-1 0-1 0 0,8 28-951 0 0,-1-7 321 0 0,9 14-321 0 0,-9-29 87 0 0,2 0 0 0 0,5 3-87 0 0,2 2-2783 0 0,3 9 2783 0 0,-25-35-3592 0 0,-1 0-1 0 0,6 17 3593 0 0,-8-18-6054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12787 0 0,'-11'-4'2032'0'0,"4"1"-463"0"0,2 1-505 0 0,5 1-504 0 0,5-1-376 0 0,2-1-184 0 0,1 0 0 0 0,5-4-128 0 0,8-3-416 0 0,7-1-777 0 0,8-9-1279 0 0,-6-25-4034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4061 4713 0 0,'-2'0'1108'0'0,"-1"0"-1"0"0,1 1 1 0 0,-1-1 0 0 0,1 1-1 0 0,-1 0 1 0 0,1 0 0 0 0,-1 0 0 0 0,1 0-1 0 0,-2 1-1107 0 0,2 1 2891 0 0,16-10-2595 0 0,1-4-107 0 0,0 1 1 0 0,-1-2-1 0 0,-1 0 0 0 0,1 0 0 0 0,-2-2 1 0 0,7-8-190 0 0,16-15 156 0 0,706-680 151 0 0,797-591-354 0 0,-935 822 327 0 0,-135 111-73 0 0,-89 81 30 0 0,22-17-56 0 0,-239 182-93 0 0,5 8 1 0 0,89-44-89 0 0,-206 137 205 0 0,-78 47 1807 0 0,27-19-2058 0 0,-18 11-875 0 0,18-11 525 0 0,1 1 0 0 0,-1-1 0 0 0,1 1-1 0 0,-1-1 1 0 0,1 1 0 0 0,0-1 0 0 0,-1 1 0 0 0,1-1-1 0 0,0 1 1 0 0,-1 0 0 0 0,1-1 0 0 0,0 1 0 0 0,-1 0 0 0 0,1-1-1 0 0,0 1 1 0 0,0 0 0 0 0,0-1 0 0 0,0 2 396 0 0,2-2-5931 0 0,2 2 401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0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7946 0 0,'-6'2'714'0'0,"-40"19"3100"0"0,43-19-3444 0 0,0 0-1 0 0,-1 0 0 0 0,1 0 1 0 0,0 0-1 0 0,1 0 0 0 0,-1 1 1 0 0,0 0-1 0 0,1-1 0 0 0,-1 1 1 0 0,1 0-1 0 0,0 0 0 0 0,0 1-369 0 0,5-4-14 0 0,-1-1 0 0 0,1 1 0 0 0,0-1 0 0 0,-1 1 0 0 0,1-1 0 0 0,-1 0 0 0 0,1 0 0 0 0,2-1 14 0 0,10-9-1298 0 0,-7 1-3766 0 0,-3 3-1783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9282 0 0,'0'0'126'0'0,"0"0"1"0"0,0 0-1 0 0,-1 0 0 0 0,1 0 1 0 0,0 0-1 0 0,-1 0 0 0 0,1 0 1 0 0,0 0-1 0 0,0 0 0 0 0,-1 1 1 0 0,1-1-1 0 0,0 0 0 0 0,0 0 0 0 0,-1 0 1 0 0,1 0-1 0 0,0 0 0 0 0,0 1 1 0 0,0-1-1 0 0,-1 0 0 0 0,1 0 1 0 0,0 0-1 0 0,0 1 0 0 0,0-1 1 0 0,0 0-1 0 0,-1 0 0 0 0,1 1 1 0 0,0-1-1 0 0,0 0 0 0 0,0 0 1 0 0,0 1-1 0 0,0-1 0 0 0,0 0 1 0 0,0 0-1 0 0,0 1 0 0 0,0-1 1 0 0,0 0-1 0 0,0 0 0 0 0,0 1 0 0 0,0-1 1 0 0,0 0-1 0 0,0 0 0 0 0,0 1-126 0 0,-2 17 123 0 0,2-15 200 0 0,0 24 163 0 0,1 0 0 0 0,1 0 1 0 0,5 26-487 0 0,22 80 608 0 0,-24-111-508 0 0,94 363 907 0 0,-96-374-995 0 0,7 28-23 0 0,-10-38 3 0 0,1 1 0 0 0,-1-1-1 0 0,0 1 1 0 0,0 0 0 0 0,0-1 0 0 0,0 1 0 0 0,0 0 0 0 0,0 0 0 0 0,0-1 0 0 0,0 1 0 0 0,-1-1 0 0 0,1 1 0 0 0,-1 0 0 0 0,1-1 0 0 0,-1 1 0 0 0,0-1 0 0 0,1 1 0 0 0,-2 0 8 0 0,1-1-1 0 0,1-1 0 0 0,-1 1 0 0 0,0-1 1 0 0,1 1-1 0 0,-1-1 0 0 0,0 0 1 0 0,0 1-1 0 0,0-1 0 0 0,1 0 1 0 0,-1 0-1 0 0,0 0 0 0 0,0 0 1 0 0,0 1-1 0 0,0-1 0 0 0,1 0 0 0 0,-1 0 1 0 0,0 0-1 0 0,0-1 0 0 0,0 1 1 0 0,0 0-1 0 0,1 0 0 0 0,-1 0 1 0 0,0-1-1 0 0,0 1 0 0 0,0 0 1 0 0,1-1-1 0 0,-1 1 0 0 0,0-1 0 0 0,1 1 1 0 0,-1-1-1 0 0,0 1 0 0 0,1-1 1 0 0,-1 1-1 0 0,0-1 0 0 0,1 0 1 0 0,-1 1-1 0 0,1-1 1 0 0,-21-26-116 0 0,5 0 158 0 0,2 0 1 0 0,1-1-1 0 0,1 0 0 0 0,-3-13-42 0 0,-3-16 166 0 0,-7-47-166 0 0,16 60 63 0 0,2-1 0 0 0,1 0 0 0 0,2-6-63 0 0,4 39 35 0 0,0 0-1 0 0,0 0 1 0 0,1 0 0 0 0,0 0 0 0 0,1 1-1 0 0,0-1 1 0 0,1 0 0 0 0,1 1-1 0 0,0 0 1 0 0,0 0 0 0 0,1 0-1 0 0,0 0 1 0 0,1 1 0 0 0,4-6-35 0 0,-7 12 19 0 0,0 0 0 0 0,0 1 0 0 0,0-1 0 0 0,0 1 0 0 0,1 0 1 0 0,0 0-1 0 0,-1 0 0 0 0,1 1 0 0 0,0-1 0 0 0,0 1 0 0 0,0 0 1 0 0,1 0-1 0 0,-1 0 0 0 0,1 1 0 0 0,-1 0 0 0 0,1 0 0 0 0,-1 0 0 0 0,1 0 1 0 0,-1 0-1 0 0,1 1 0 0 0,1 0-19 0 0,-1 0 16 0 0,1 1 0 0 0,0 0 0 0 0,-1 1 0 0 0,1-1 0 0 0,-1 1 1 0 0,1 0-1 0 0,-1 0 0 0 0,0 1 0 0 0,0-1 0 0 0,0 1 0 0 0,0 0 0 0 0,0 1 0 0 0,-1-1 1 0 0,0 1-1 0 0,1 0 0 0 0,-1 0 0 0 0,0 1-16 0 0,14 18 65 0 0,-1 0 0 0 0,-1 2 0 0 0,-1 0 0 0 0,-2 1 0 0 0,0 0 1 0 0,8 27-66 0 0,-15-41-40 0 0,-1 1 1 0 0,0-1 0 0 0,-1 1-1 0 0,-1 0 1 0 0,0 0 0 0 0,-1 0-1 0 0,0 1 1 0 0,-1 4 39 0 0,-1-15-16 0 0,-1-1 0 0 0,0 0 1 0 0,1 0-1 0 0,-1 0 0 0 0,0 0 1 0 0,0 0-1 0 0,0 0 0 0 0,0 0 1 0 0,-1 0-1 0 0,1-1 0 0 0,0 1 1 0 0,-1 0-1 0 0,1-1 0 0 0,-1 1 1 0 0,0-1-1 0 0,1 0 0 0 0,-1 1 1 0 0,0-1-1 0 0,-1 1 16 0 0,-42 20-535 0 0,36-18 406 0 0,-70 27-2090 0 0,-34 6 2219 0 0,40-14-168 0 0,134-29 1467 0 0,-57 5-1230 0 0,64-9 1354 0 0,44 0-1423 0 0,-92 9 43 0 0,1 1 0 0 0,-1 1 0 0 0,1 1 0 0 0,-1 1 0 0 0,0 1 0 0 0,0 0-1 0 0,16 6-42 0 0,-31-8 28 0 0,1 0-1 0 0,-1 1 1 0 0,0-1-1 0 0,0 1 1 0 0,0 0-1 0 0,0 0 1 0 0,0 1-1 0 0,0-1 1 0 0,-1 1-1 0 0,0 0 1 0 0,0 0-1 0 0,0 1 1 0 0,1 1-28 0 0,-2-2 44 0 0,-1 0 0 0 0,0 0-1 0 0,-1 0 1 0 0,1 0 0 0 0,-1 0 0 0 0,1 0 0 0 0,-1 0 0 0 0,-1 1 0 0 0,1-1 0 0 0,-1 0-1 0 0,1 1 1 0 0,-1-1 0 0 0,0 1 0 0 0,-1-1 0 0 0,1 0 0 0 0,-1 1 0 0 0,0-1-1 0 0,0 1-43 0 0,-4 13 136 0 0,0-1 0 0 0,-1 1-1 0 0,-1-1 1 0 0,-1-1 0 0 0,0 1-1 0 0,-3 2-135 0 0,-19 26 26 0 0,-15 18-26 0 0,14-21-5466 0 0,-15 27 5466 0 0,46-68-191 0 0,-1 1 0 0 0,1-1 1 0 0,-1 0-1 0 0,0 0 0 0 0,1 0 0 0 0,-1-1 0 0 0,0 1 1 0 0,0 0-1 0 0,0 0 0 0 0,0 0 0 0 0,0 0 0 0 0,0-1 1 0 0,0 1-1 0 0,0-1 0 0 0,0 1 0 0 0,0 0 0 0 0,0-1 1 0 0,0 0-1 0 0,0 1 0 0 0,-1-1 0 0 0,1 0 0 0 0,0 1 1 0 0,0-1-1 0 0,0 0 0 0 0,-2 0 191 0 0,-9 2-2391 0 0,11-1 2066 0 0,0-1 1 0 0,1 1 0 0 0,-1-1 0 0 0,0 1 0 0 0,1-1-1 0 0,-1 1 1 0 0,1 0 0 0 0,-1-1 0 0 0,1 1 0 0 0,-1 0-1 0 0,1-1 1 0 0,-1 1 0 0 0,1 0 0 0 0,0 0 0 0 0,-1-1-1 0 0,1 1 1 0 0,0 0 0 0 0,0 0 0 0 0,-1 0 0 0 0,1 0-1 0 0,0 0 325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3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15499 0 0,'5'5'16'0'0,"0"0"0"0"0,1-1-1 0 0,0 0 1 0 0,0 0 0 0 0,0 0-1 0 0,0-1 1 0 0,0 0 0 0 0,1 0-1 0 0,-1-1 1 0 0,1 1 0 0 0,7 0-16 0 0,-1 0-398 0 0,-1-2 0 0 0,1 1 1 0 0,0-2-1 0 0,0 0 0 0 0,0 0 1 0 0,6-2 397 0 0,21-4-2473 0 0,-1-2 0 0 0,0-2 1 0 0,34-13 2472 0 0,14-5-2109 0 0,17-6 947 0 0,16-11 1162 0 0,-77 27-450 0 0,0 3-1689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92 6673 0 0,'-8'-1'1268'0'0,"3"-1"263"0"0,0 1 0 0 0,-1 0-1 0 0,1 1 1 0 0,0-1 0 0 0,-1 1 0 0 0,1 0-1 0 0,0 1 1 0 0,-1-1-1531 0 0,5 0 84 0 0,0 0 0 0 0,0 0 0 0 0,0 1 1 0 0,0-1-1 0 0,0 0 0 0 0,0 1 0 0 0,0-1 0 0 0,0 0 0 0 0,0 1 1 0 0,0-1-1 0 0,0 1 0 0 0,0 0 0 0 0,0-1 0 0 0,0 1 0 0 0,0 0 1 0 0,1-1-1 0 0,-1 1 0 0 0,0 0-84 0 0,3 5 298 0 0,11-3-340 0 0,-11-3 53 0 0,1 0 0 0 0,-1 0 1 0 0,1 0-1 0 0,-1 0 0 0 0,1 0 0 0 0,0-1 0 0 0,-1 1 0 0 0,1-1 1 0 0,-1 0-1 0 0,0 0 0 0 0,1 0 0 0 0,-1 0 0 0 0,0 0 0 0 0,0-1 1 0 0,1 1-1 0 0,-1 0 0 0 0,0-1 0 0 0,0 0 0 0 0,0 0 1 0 0,-1 1-1 0 0,2-3-11 0 0,-2 3 69 0 0,0 0 1 0 0,0-1 0 0 0,0 1 0 0 0,0 0-1 0 0,0-1 1 0 0,0 1 0 0 0,-1-1 0 0 0,1 0-1 0 0,0 1 1 0 0,-1-1 0 0 0,0 0 0 0 0,1 1-1 0 0,-1-1 1 0 0,0 0 0 0 0,0 1 0 0 0,0-1-1 0 0,0 0 1 0 0,0 1 0 0 0,0-1-1 0 0,0 0 1 0 0,-1 0 0 0 0,1 1 0 0 0,-1-1-1 0 0,1 1 1 0 0,-1-1 0 0 0,1 0 0 0 0,-1 1-1 0 0,0-1 1 0 0,0 1 0 0 0,0-1 0 0 0,-1 0-70 0 0,-1-1 129 0 0,0 0 1 0 0,0-1-1 0 0,-1 2 1 0 0,0-1-1 0 0,1 0 1 0 0,-1 1 0 0 0,0 0-1 0 0,-3-2-129 0 0,6 4-60 0 0,0-1 0 0 0,0 0 0 0 0,0 1 0 0 0,-1-1 0 0 0,1 1 0 0 0,0-1-1 0 0,-1 1 1 0 0,1 0 0 0 0,0-1 0 0 0,-1 1 0 0 0,1 0 0 0 0,0 0 0 0 0,-1 0 0 0 0,1 0-1 0 0,0 0 1 0 0,-1 0 0 0 0,1 0 0 0 0,0 1 0 0 0,-1-1 0 0 0,1 0 0 0 0,0 1 0 0 0,-1-1-1 0 0,1 1 1 0 0,0 0 0 0 0,0-1 0 0 0,0 1 0 0 0,-1 0 0 0 0,1 0 0 0 0,-1 0 60 0 0,2 0-213 0 0,-1-1 0 0 0,1 1 0 0 0,0-1 0 0 0,-1 0 0 0 0,1 1 0 0 0,0-1 0 0 0,0 1 0 0 0,-1-1 0 0 0,1 1 1 0 0,0-1-1 0 0,0 1 0 0 0,0 0 0 0 0,-1-1 0 0 0,1 1 0 0 0,0-1 0 0 0,0 1 0 0 0,0-1 0 0 0,0 1 0 0 0,0 0 0 0 0,0-1 0 0 0,0 1 1 0 0,0-1-1 0 0,0 1 0 0 0,1-1 0 0 0,-1 1 0 0 0,0-1 0 0 0,0 1 213 0 0,0 1-3159 0 0,-7-3 336 0 0,11 4-4909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88 5801 0 0,'-2'1'244'0'0,"-1"0"204"0"0,1 0 0 0 0,-1 0-1 0 0,0 0 1 0 0,1 1 0 0 0,0-1 0 0 0,-1 0-1 0 0,1 1 1 0 0,0 0 0 0 0,0 0 0 0 0,0-1 0 0 0,0 1-1 0 0,-2 2-447 0 0,10-2 3662 0 0,20-1-837 0 0,159-27 329 0 0,75-4-3060 0 0,-86 17 84 0 0,232 8 132 0 0,-251 2 105 0 0,74-13-415 0 0,112-4 458 0 0,-278 23-348 0 0,1 3 1 0 0,-1 3-1 0 0,12 5-110 0 0,43 7 288 0 0,171 30 129 0 0,-121-18-177 0 0,23 15-240 0 0,117 25 493 0 0,-244-61-407 0 0,2-4 1 0 0,-1-2 0 0 0,54-3-87 0 0,532-29 444 0 0,-418 25-418 0 0,193 25-26 0 0,-355-19 0 0 0,194 25 35 0 0,-78-7-12 0 0,196 31 0 0 0,52 4 319 0 0,-346-47-315 0 0,-41-5 157 0 0,1-1 1 0 0,5-3-185 0 0,-53-2-95 0 0,0 0 0 0 0,1 0 0 0 0,-1-1 0 0 0,0 1 0 0 0,0 0 0 0 0,0-1 0 0 0,0 1 1 0 0,1-1-1 0 0,-1 1 0 0 0,0-1 0 0 0,0 0 0 0 0,0 1 0 0 0,0-1 0 0 0,0 0 0 0 0,0 0 0 0 0,-1 1 0 0 0,1-1 0 0 0,0 0 0 0 0,0-1 95 0 0,15-23-7015 0 0,-11 17 5004 0 0,9-16-6382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5505 0 0,'-1'1'93'0'0,"-1"1"1"0"0,1-1-1 0 0,-1 1 0 0 0,1-1 0 0 0,0 1 0 0 0,0 0 1 0 0,-1-1-1 0 0,1 1 0 0 0,0 0 0 0 0,1 0 0 0 0,-1 0 1 0 0,0 0-1 0 0,0 0 0 0 0,1 0 0 0 0,-1 0 0 0 0,1 0 1 0 0,0 0-1 0 0,-1 1-93 0 0,7 28 792 0 0,1 0 1 0 0,6 16-793 0 0,6 25 1893 0 0,25 119 181 0 0,60 160-2074 0 0,-60-203 496 0 0,-5 1 1 0 0,-4 22-497 0 0,34 136 480 0 0,-34-181-503 0 0,-1-6-48 0 0,-5 2 0 0 0,0 38 71 0 0,11 76-159 0 0,1 2 162 0 0,-33-164-92 0 0,4 0 1 0 0,4-1-1 0 0,2 0 0 0 0,11 21 89 0 0,-8-32-114 0 0,-2 2 0 0 0,-4 0-1 0 0,-2 1 115 0 0,11 56-253 0 0,6-2 0 0 0,29 71 253 0 0,-26-85-249 0 0,6 55 249 0 0,-4-19-66 0 0,-15-73 41 0 0,12 26 25 0 0,-18-58 8 0 0,71 201-359 0 0,-83-229 465 0 0,0-1 1 0 0,1 0-1 0 0,0-1 1 0 0,0 1-1 0 0,0 0 1 0 0,1-1-1 0 0,2 3-114 0 0,-2-1 158 0 0,0 0 0 0 0,0 0 0 0 0,-1 0-1 0 0,-1 0 1 0 0,1 0 0 0 0,-1 1 0 0 0,-1-1-1 0 0,1 1 1 0 0,-2-1 0 0 0,1 1 0 0 0,-1 2-158 0 0,1 3 452 0 0,1 1 0 0 0,0-1 0 0 0,2 8-452 0 0,-3-18 224 0 0,0 1 0 0 0,0 0 0 0 0,-1 0 1 0 0,0-1-1 0 0,0 1 0 0 0,0 4-224 0 0,-1 6 1067 0 0,2-10-1174 0 0,-1-10-1687 0 0,-2-15-3769 0 0,-2 5-1237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82 6337 0 0,'-4'-5'600'0'0,"-18"-33"2394"0"0,22 37-2811 0 0,-1-1 0 0 0,0 0 0 0 0,1 1 1 0 0,-1-1-1 0 0,1 0 0 0 0,-1 1 0 0 0,1-1 0 0 0,0 0 0 0 0,-1 0 0 0 0,1 0 0 0 0,0 1 0 0 0,0-1 0 0 0,1 0 0 0 0,-1 0 0 0 0,0 1 0 0 0,0-1 0 0 0,1 0 0 0 0,-1 0 0 0 0,1 1 0 0 0,0-1 0 0 0,0-1-183 0 0,17 48 1442 0 0,0 34-1197 0 0,-4 0 0 0 0,-3 2 1 0 0,-3 4-246 0 0,-1-20 117 0 0,2 35 90 0 0,-4 1 0 0 0,-4 0-207 0 0,-3-49 5 0 0,-2-1 0 0 0,-3 1 0 0 0,-2-1 0 0 0,-12 40-5 0 0,15-70-55 0 0,6-20-132 0 0,3-12 39 0 0,-3 9 153 0 0,13-52 24 0 0,3 0 0 0 0,17-38-29 0 0,-26 75-18 0 0,1 0 0 0 0,1 1 0 0 0,1 0 0 0 0,0 1 0 0 0,1 0 1 0 0,0 1-1 0 0,1 0 0 0 0,1 0 0 0 0,0 2 0 0 0,6-5 18 0 0,-3 4-3 0 0,1 1 0 0 0,0 1 1 0 0,12-6 2 0 0,-23 14 5 0 0,0 0 1 0 0,0 1 0 0 0,0-1 0 0 0,0 1 0 0 0,0 0-1 0 0,0 1 1 0 0,1-1 0 0 0,-1 1 0 0 0,1 1-1 0 0,-1-1 1 0 0,1 1 0 0 0,-1 0 0 0 0,3 1-6 0 0,-6 0 26 0 0,0 0 1 0 0,0 0 0 0 0,0 1-1 0 0,0-1 1 0 0,0 1-1 0 0,0 0 1 0 0,-1 0-1 0 0,1 0 1 0 0,-1 0 0 0 0,0 0-1 0 0,1 0 1 0 0,-1 1-1 0 0,0-1 1 0 0,0 1 0 0 0,0-1-1 0 0,-1 1 1 0 0,1 0-1 0 0,-1 0 1 0 0,1 0 0 0 0,-1 0-1 0 0,0 0 1 0 0,0 1-27 0 0,5 13 144 0 0,-1 0 0 0 0,-1 1 0 0 0,1 9-144 0 0,-4-20 23 0 0,6 45 616 0 0,1 44-639 0 0,-8-94 64 0 0,0 0 0 0 0,0 1 0 0 0,0-1 1 0 0,0 0-1 0 0,0 0 0 0 0,0 0 0 0 0,0 0 1 0 0,-1 0-1 0 0,0 1 0 0 0,1-1 0 0 0,-1 0 1 0 0,0 0-1 0 0,0 0 0 0 0,0 0 0 0 0,0 0 0 0 0,0-1 1 0 0,0 1-1 0 0,0 0 0 0 0,-1 0 0 0 0,1-1 1 0 0,-1 1-1 0 0,1-1 0 0 0,-2 1-64 0 0,-2 1 130 0 0,-1 0 0 0 0,1-1 1 0 0,-1 1-1 0 0,1-1 0 0 0,-1-1 0 0 0,0 1 0 0 0,-5 0-130 0 0,-208 39 295 0 0,52-12-514 0 0,164-28 180 0 0,-2 1-92 0 0,0-1-1 0 0,0 0 0 0 0,0 0 0 0 0,-1-1 1 0 0,1 1-1 0 0,0-1 0 0 0,0 0 0 0 0,-1-1 0 0 0,1 1 1 0 0,0-1-1 0 0,0 0 0 0 0,-2-1 132 0 0,6 2-107 0 0,1-1 0 0 0,-1 1 0 0 0,1 0 0 0 0,0-1-1 0 0,-1 1 1 0 0,1-1 0 0 0,-1 1 0 0 0,1-1 0 0 0,0 1 0 0 0,-1-1 0 0 0,1 1 0 0 0,0-1-1 0 0,0 1 1 0 0,0-1 0 0 0,-1 0 0 0 0,1 1 0 0 0,0-1 0 0 0,0 1 0 0 0,0-1 0 0 0,0 0 0 0 0,0 1-1 0 0,0-1 1 0 0,0 1 0 0 0,0-1 0 0 0,0 0 0 0 0,0 1 0 0 0,0-1 0 0 0,1 1 0 0 0,-1-1-1 0 0,0 0 1 0 0,0 1 0 0 0,1-1 0 0 0,-1 1 0 0 0,0-1 0 0 0,1 1 107 0 0,13-25-3282 0 0,-10 19 1919 0 0,13-23-5230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21 443 8322 0 0,'-20'6'5694'0'0,"20"-4"-3402"0"0,12-2-1359 0 0,-3-2-671 0 0,0-1 1 0 0,-1 1-1 0 0,1-1 1 0 0,-1-1-1 0 0,0 0 0 0 0,6-4-262 0 0,15-6 293 0 0,270-103 992 0 0,-121 49-884 0 0,39-9-109 0 0,-103 39-1626 0 0,98-47 1334 0 0,-193 77-920 0 0,-2 1-903 0 0,-17 7 1639 0 0,0 0 1 0 0,0 0-1 0 0,0 0 0 0 0,0 0 1 0 0,0 0-1 0 0,0 0 1 0 0,0 0-1 0 0,-1 0 1 0 0,1 0-1 0 0,0 0 1 0 0,0 0-1 0 0,0 0 1 0 0,0 0-1 0 0,0-1 0 0 0,0 1 1 0 0,0 0-1 0 0,0 0 1 0 0,0 0-1 0 0,0 0 1 0 0,0 0-1 0 0,0 0 1 0 0,0 0-1 0 0,0 0 0 0 0,0 0 1 0 0,0-1-1 0 0,0 1 1 0 0,0 0-1 0 0,0 0 1 0 0,0 0-1 0 0,0 0 1 0 0,0 0-1 0 0,0 0 1 0 0,0 0-1 0 0,0-1 0 0 0,0 1 1 0 0,0 0-1 0 0,0 0 1 0 0,0 0-1 0 0,0 0 1 0 0,0 0-1 0 0,0 0 1 0 0,0 0-1 0 0,0 0 1 0 0,0 0-1 0 0,0-1 0 0 0,1 1 1 0 0,-1 0-1 0 0,0 0 1 0 0,0 0-1 0 0,0 0 1 0 0,0 0-1 0 0,0 0 1 0 0,0 0-1 0 0,0 0 0 0 0,0 0 184 0 0,-4-2-1739 0 0,0-2-2899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4993 0 0,'38'0'3446'0'0,"-14"-2"-1961"0"0,-1 0 0 0 0,23-6-1485 0 0,-29 5 223 0 0,-1 0 0 0 0,1 1-1 0 0,-1 1 1 0 0,1 0 0 0 0,0 1-1 0 0,-1 1 1 0 0,1 0-223 0 0,-16 0 76 0 0,0-1 1 0 0,0 0-1 0 0,0 0 0 0 0,0 0 0 0 0,0 1 0 0 0,0-1 1 0 0,0 0-1 0 0,-1 1 0 0 0,1-1 0 0 0,0 1 0 0 0,0-1 1 0 0,-1 1-1 0 0,1 0 0 0 0,0-1 0 0 0,0 1 0 0 0,-1 0 1 0 0,1-1-1 0 0,-1 1 0 0 0,1 0 0 0 0,-1 0 0 0 0,1-1 1 0 0,-1 1-1 0 0,1 0 0 0 0,-1 1-76 0 0,1 0 142 0 0,-1 0 0 0 0,1 0 1 0 0,-1 0-1 0 0,0 0 0 0 0,0 0 1 0 0,0 0-1 0 0,0 0 0 0 0,0 1 0 0 0,-1-1 1 0 0,1 0-1 0 0,-1 0-142 0 0,-1 7 362 0 0,-1 0 1 0 0,0-1-1 0 0,-1 1 1 0 0,-4 6-363 0 0,-18 30 970 0 0,-28 33-970 0 0,26-38-880 0 0,2 1 0 0 0,-3 8 880 0 0,27-46-726 0 0,0 1 0 0 0,0 0 0 0 0,1 0 0 0 0,-1 0 0 0 0,1 0-1 0 0,0 0 1 0 0,0 0 0 0 0,0 1 726 0 0,2 6-7020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4358 5281 0 0,'-1'1'141'0'0,"1"-1"0"0"0,-1 0 0 0 0,1 0 0 0 0,-1 0 0 0 0,1 0 0 0 0,-1 0 0 0 0,1 0 0 0 0,-1 0 0 0 0,0 0 0 0 0,1 0 0 0 0,-1 0 0 0 0,1 0 0 0 0,-1 0 0 0 0,1 0 0 0 0,-1 0 0 0 0,1 0 0 0 0,-1-1 0 0 0,1 1 0 0 0,-1 0 0 0 0,1 0 0 0 0,-1-1 0 0 0,1 1 0 0 0,0 0 0 0 0,-1 0 0 0 0,1-1 0 0 0,-1 1 0 0 0,1-1-1 0 0,0 1 1 0 0,-1 0 0 0 0,1-1 0 0 0,0 1 0 0 0,-1-1 0 0 0,1 1 0 0 0,0-1 0 0 0,0 1 0 0 0,0-1 0 0 0,-1 1 0 0 0,1-1 0 0 0,0 1 0 0 0,0-1-141 0 0,9-20 2252 0 0,-2 9-1920 0 0,2-2 280 0 0,1 0-1 0 0,0 0 0 0 0,1 2 0 0 0,0-1 1 0 0,1 1-1 0 0,0 1 0 0 0,14-10-611 0 0,30-30 810 0 0,109-128 933 0 0,96-96-796 0 0,149-88-173 0 0,17 18-410 0 0,73-31 6 0 0,-96 74 181 0 0,-265 193-486 0 0,163-122 58 0 0,-290 223-121 0 0,331-247 498 0 0,-172 125-473 0 0,-1 2 7 0 0,30-26 67 0 0,-12 10-2 0 0,99-75 161 0 0,-60 48-172 0 0,-176 128-125 0 0,4-8 37 0 0,-7 6-3 0 0,7-8 208 0 0,29-37-205 0 0,-53 53 19 0 0,22-22 8 0 0,10-5-27 0 0,-45 44 17 0 0,-1 0 0 0 0,5-9-17 0 0,-7 7-1 0 0,2 2 0 0 0,7-7 1 0 0,-23 26-2 0 0,-1 1 0 0 0,0 0 0 0 0,1 0 1 0 0,-1-1-1 0 0,0 1 0 0 0,0 0 0 0 0,1-1 0 0 0,-1 1 0 0 0,0 0 0 0 0,0-1 1 0 0,0 1-1 0 0,1 0 0 0 0,-1-1 0 0 0,0 1 0 0 0,0 0 0 0 0,0-1 0 0 0,0 1 1 0 0,0-1-1 0 0,0 1 0 0 0,0 0 0 0 0,0-1 0 0 0,0 1 0 0 0,0-1 0 0 0,0 1 1 0 0,0 0-1 0 0,0-1 0 0 0,0 1 0 0 0,0 0 0 0 0,0-1 0 0 0,0 1 0 0 0,-1-1 1 0 0,1 1-1 0 0,0 0 0 0 0,0-1 0 0 0,0 1 0 0 0,-1 0 0 0 0,1-1 0 0 0,0 1 1 0 0,0 0-1 0 0,-1 0 0 0 0,1-1 0 0 0,0 1 0 0 0,0 0 0 0 0,-1 0 0 0 0,1-1 1 0 0,0 1 1 0 0,-24-11-687 0 0,2 0-3554 0 0,19 9 3494 0 0,1 0 0 0 0,-1 0 0 0 0,-1 0 0 0 0,1 1 1 0 0,0-1-1 0 0,0 1 0 0 0,-1 0 0 0 0,1 0 0 0 0,0 0 0 0 0,-2 0 747 0 0,-31 0-4025 0 0,28 2 3840 0 0,0-1 0 0 0,0 0 0 0 0,0-1 1 0 0,-4-1 184 0 0,-6-1 366 0 0,6 0 556 0 0,-1 0 0 0 0,0 1 0 0 0,1 0 1 0 0,-1 1-1 0 0,0 1 0 0 0,0 0 0 0 0,-8 2-922 0 0,48-10 996 0 0,0-1 1 0 0,-1-1-1 0 0,12-7-996 0 0,10-3 512 0 0,22-6-512 0 0,-51 20 16 0 0,0 1 1 0 0,1 0-1 0 0,-1 2 1 0 0,1 0 0 0 0,13 0-17 0 0,-32 4 23 0 0,1 0 1 0 0,-1 0 0 0 0,1 0-1 0 0,-1 0 1 0 0,0 0 0 0 0,0 0-1 0 0,1 0 1 0 0,-1 0 0 0 0,0 1 0 0 0,0-1-1 0 0,0 1 1 0 0,0-1 0 0 0,0 0-1 0 0,-1 1 1 0 0,1 0 0 0 0,0-1-1 0 0,-1 1 1 0 0,1-1 0 0 0,-1 1-1 0 0,1 1-23 0 0,11 39 63 0 0,-8-11-13 0 0,-1 0 1 0 0,-1 0-1 0 0,-2 1 1 0 0,-1-1-1 0 0,-1 0 1 0 0,-3 7-51 0 0,0 9 53 0 0,2 0 1 0 0,3 11-54 0 0,10 55-18 0 0,-8-109 534 0 0,-4 0-2538 0 0,-1 0-809 0 0,1 1-3523 0 0,2-1-150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3785 0 0,'-1'1'88'0'0,"-1"0"1"0"0,1-1-1 0 0,0 1 1 0 0,0 0-1 0 0,0 0 1 0 0,0 0-1 0 0,0 0 1 0 0,0 0-1 0 0,0 0 1 0 0,0 0-1 0 0,1 0 1 0 0,-1 0-1 0 0,0 0 1 0 0,1 0-1 0 0,-1 1 1 0 0,1-1-1 0 0,-1 0 1 0 0,1 0-1 0 0,-1 1 1 0 0,1-1-1 0 0,0 0 1 0 0,0 1-1 0 0,-1-1 1 0 0,1 1-1 0 0,0-1 1 0 0,0 0-1 0 0,1 1 0 0 0,-1-1 1 0 0,0 0-1 0 0,0 1 1 0 0,1-1-1 0 0,-1 0 1 0 0,0 0-1 0 0,1 1 1 0 0,0 0-89 0 0,3 7 669 0 0,0 0-1 0 0,1 0 1 0 0,0 0 0 0 0,5 7-669 0 0,1 0 122 0 0,2 7 200 0 0,2 0-1 0 0,1-1 1 0 0,1-1-1 0 0,1 0 1 0 0,10 8-322 0 0,-17-18 192 0 0,1-1-1 0 0,1 0 1 0 0,0-1 0 0 0,0 0-1 0 0,1-1 1 0 0,0-1 0 0 0,0 0 0 0 0,1-1-1 0 0,0-1 1 0 0,1 0-192 0 0,0 5 284 0 0,0-1 1142 0 0,-21-6 761 0 0,4-2-1493 0 0,3-2-699 0 0,-7-2 213 0 0,-1 1 0 0 0,0 0 0 0 0,0 0 0 0 0,0 1 0 0 0,0 0 0 0 0,0 0-1 0 0,-3 0-207 0 0,-2 1-191 0 0,0 5-5839 0 0,10-5 5824 0 0,1 0 0 0 0,0 0-1 0 0,0 0 1 0 0,0 1 0 0 0,-1-1-1 0 0,1 0 1 0 0,0 0 0 0 0,0 0-1 0 0,0 1 1 0 0,0-1 0 0 0,-1 0-1 0 0,1 0 1 0 0,0 1 0 0 0,0-1-1 0 0,0 0 1 0 0,0 0 0 0 0,0 1-1 0 0,0-1 1 0 0,0 0 0 0 0,0 0 0 0 0,0 1-1 0 0,0-1 1 0 0,0 0 0 0 0,0 0-1 0 0,0 1 1 0 0,0-1 0 0 0,0 0-1 0 0,0 1 1 0 0,0-1 0 0 0,0 0-1 0 0,0 0 1 0 0,0 1 0 0 0,1-1 206 0 0,6 8-1575 0 0,-5-7 215 0 0,1 1-1913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4305 0 0,'14'20'4786'0'0,"6"25"-3251"0"0,-2-5-727 0 0,1-8-151 0 0,1-1-1 0 0,2-1 1 0 0,1-1 0 0 0,16 14-657 0 0,-8-7 289 0 0,-1 1 0 0 0,9 16-289 0 0,-33-44 65 0 0,0-1-1 0 0,1 0 1 0 0,0 0-1 0 0,1-1 1 0 0,-1 1-1 0 0,1-2 1 0 0,1 1-1 0 0,2 1-64 0 0,-1-6 959 0 0,-8-2 653 0 0,-5 0-849 0 0,-7-5-1902 0 0,-10-9-6304 0 0,12 7 3008 0 0,2 3-917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218 211 3953 0 0,'1'5'5414'0'0,"-3"8"-3540"0"0,-11 13-1039 0 0,-25 17 867 0 0,24-73-864 0 0,6 12-814 0 0,1-1-1 0 0,-3-12-23 0 0,8 25-23 0 0,1 0 1 0 0,-1 0-1 0 0,1-1 0 0 0,1 1 1 0 0,-1-1-1 0 0,1 1 0 0 0,0-1 1 0 0,1 1-1 0 0,-1 0 0 0 0,1-2 23 0 0,-1 8 1 0 0,1 0-1 0 0,-1 0 0 0 0,0 0 0 0 0,0 0 0 0 0,0 0 0 0 0,0-1 0 0 0,0 1 0 0 0,0 0 0 0 0,0 0 0 0 0,0 0 1 0 0,0 0-1 0 0,0 0 0 0 0,0 0 0 0 0,0-1 0 0 0,1 1 0 0 0,-1 0 0 0 0,0 0 0 0 0,0 0 0 0 0,0 0 0 0 0,0 0 1 0 0,0 0-1 0 0,0 0 0 0 0,1 0 0 0 0,-1 0 0 0 0,0 0 0 0 0,0 0 0 0 0,0 0 0 0 0,0 0 0 0 0,0 0 0 0 0,0 0 1 0 0,1 0-1 0 0,-1 0 0 0 0,0 0 0 0 0,0 0 0 0 0,0 0 0 0 0,0 0 0 0 0,0 0 0 0 0,1 0 0 0 0,-1 0 0 0 0,0 0 1 0 0,0 0-1 0 0,0 0 0 0 0,0 0 0 0 0,0 0 0 0 0,0 0 0 0 0,1 0 0 0 0,-1 0 0 0 0,0 0 0 0 0,0 1 0 0 0,0-1 1 0 0,0 0-1 0 0,0 0 0 0 0,0 0 0 0 0,0 0 0 0 0,11 11 94 0 0,5 14 126 0 0,-7-6-133 0 0,-2 1 0 0 0,0 0-1 0 0,-1 0-86 0 0,16 46 150 0 0,-22-64-118 0 0,0-1 1 0 0,0 0 0 0 0,0 1-1 0 0,0-1 1 0 0,0 0-1 0 0,0 0 1 0 0,0 1-1 0 0,0-1 1 0 0,0 0 0 0 0,-1 0-1 0 0,1 1 1 0 0,-1-1-1 0 0,1 0 1 0 0,-1 0-1 0 0,1 0 1 0 0,-1 1-1 0 0,0-1 1 0 0,1 0 0 0 0,-1 0-1 0 0,0 0 1 0 0,0 0-1 0 0,0 0 1 0 0,0-1-1 0 0,0 1 1 0 0,0 0 0 0 0,0 0-33 0 0,-2 1 53 0 0,0 1 1 0 0,1-1 0 0 0,-1 0 0 0 0,-1 0 0 0 0,1 0-1 0 0,0 0 1 0 0,0-1 0 0 0,-1 0 0 0 0,1 1-54 0 0,2-3 2 0 0,0 1 0 0 0,1 0 0 0 0,-1-1 1 0 0,0 1-1 0 0,1 0 0 0 0,-1-1 0 0 0,0 1 0 0 0,1-1 0 0 0,-1 1 1 0 0,1-1-1 0 0,-1 1 0 0 0,1-1 0 0 0,-1 0 0 0 0,1 1 1 0 0,-1-1-1 0 0,1 1 0 0 0,0-1 0 0 0,-1 0 0 0 0,1 0 0 0 0,0 1 1 0 0,-1-1-1 0 0,1 0 0 0 0,0 0 0 0 0,0 1 0 0 0,0-1 1 0 0,0 0-1 0 0,0 0-2 0 0,-6-25-110 0 0,6 24 116 0 0,-5-27-20 0 0,1-1 20 0 0,-2 1 0 0 0,-2-7-6 0 0,5 28 23 0 0,1 1-1 0 0,-1-1 1 0 0,0 0-1 0 0,-1 1 0 0 0,0 0 1 0 0,0 0-1 0 0,0 0 0 0 0,-1 0 1 0 0,0 1-1 0 0,-3-3-22 0 0,8 9 1 0 0,-1-1-1 0 0,0 0 1 0 0,1 0 0 0 0,-1 1-1 0 0,0-1 1 0 0,0 1-1 0 0,1-1 1 0 0,-1 0-1 0 0,0 1 1 0 0,0 0-1 0 0,0-1 1 0 0,0 1 0 0 0,0-1-1 0 0,0 1 1 0 0,0 0-1 0 0,0 0 1 0 0,0 0-1 0 0,0 0 1 0 0,0-1 0 0 0,0 1-1 0 0,0 0 1 0 0,0 1-1 0 0,0-1 1 0 0,0 0-1 0 0,0 0 1 0 0,0 0 0 0 0,0 1-1 0 0,0-1-12 0 0,-1 1 1 0 0,0 1-1 0 0,0-1 1 0 0,1 0-1 0 0,-1 0 1 0 0,0 1 0 0 0,1-1-1 0 0,0 1 1 0 0,-1-1-1 0 0,1 1 1 0 0,0-1-1 0 0,-1 3 12 0 0,-3 4-23 0 0,1 0 0 0 0,0 0-1 0 0,1 0 1 0 0,0 1 0 0 0,-2 6 23 0 0,3-5 0 0 0,0-1 1 0 0,1 1 0 0 0,0 0 0 0 0,0-1 0 0 0,1 1 0 0 0,0 0-1 0 0,1 0 1 0 0,2 9-1 0 0,-3-16 13 0 0,1 0 0 0 0,0 0 0 0 0,-1 0 0 0 0,1 0 0 0 0,0 0 0 0 0,1 0 0 0 0,-1 0 0 0 0,1 0 0 0 0,-1 0 0 0 0,1-1 0 0 0,0 1 0 0 0,0-1 0 0 0,0 1 0 0 0,0-1 0 0 0,0 0 0 0 0,1 0 0 0 0,-1 0 0 0 0,1 0 0 0 0,-1 0 0 0 0,1 0 0 0 0,0-1 0 0 0,-1 1-1 0 0,1-1 1 0 0,0 0 0 0 0,0 0 0 0 0,0 0 0 0 0,0 0 0 0 0,0 0 0 0 0,3-1-13 0 0,-5 1 25 0 0,-1-1 0 0 0,1 0 0 0 0,0 0-1 0 0,0 0 1 0 0,0 0 0 0 0,0 0 0 0 0,0 0 0 0 0,-1-1-1 0 0,1 1 1 0 0,0 0 0 0 0,0 0 0 0 0,0 0-1 0 0,0-1 1 0 0,-1 1 0 0 0,1-1 0 0 0,0 1 0 0 0,0 0-1 0 0,-1-1 1 0 0,1 1 0 0 0,0-1 0 0 0,0 0-1 0 0,-1 1 1 0 0,1-1 0 0 0,-1 0 0 0 0,1 1 0 0 0,-1-1-1 0 0,1 0-24 0 0,0-1 34 0 0,0 0-1 0 0,0-1 1 0 0,-1 1-1 0 0,1 0 0 0 0,-1 0 1 0 0,1-1-1 0 0,-1 1 1 0 0,0 0-1 0 0,0-1 0 0 0,0 1 1 0 0,0-1-34 0 0,-1-9 94 0 0,-1 0 0 0 0,0 0 1 0 0,-4-12-95 0 0,5 21 19 0 0,-9-31 79 0 0,6 22-85 0 0,0-1 1 0 0,1 1-1 0 0,0-1 1 0 0,1 1 0 0 0,-1-12-14 0 0,3 24-6 0 0,0 0 0 0 0,0-1 0 0 0,0 1 0 0 0,0 0 0 0 0,0-1 0 0 0,0 1 0 0 0,0 0 1 0 0,0-1-1 0 0,0 1 0 0 0,0 0 0 0 0,0-1 0 0 0,0 1 0 0 0,0 0 0 0 0,0-1 1 0 0,0 1-1 0 0,0 0 0 0 0,0-1 0 0 0,0 1 0 0 0,0 0 0 0 0,1-1 0 0 0,-1 1 0 0 0,0 0 1 0 0,0 0-1 0 0,0-1 0 0 0,1 1 0 0 0,-1 0 0 0 0,0 0 0 0 0,0-1 0 0 0,1 1 0 0 0,-1 0 1 0 0,0 0-1 0 0,0 0 0 0 0,1-1 0 0 0,-1 1 0 0 0,0 0 0 0 0,1 0 0 0 0,-1 0 0 0 0,0 0 1 0 0,1 0-1 0 0,-1 0 0 0 0,0 0 0 0 0,1 0 0 0 0,-1 0 0 0 0,0 0 0 0 0,1 0 1 0 0,-1 0-1 0 0,0 0 0 0 0,1 0 0 0 0,-1 0 0 0 0,0 0 0 0 0,1 0 0 0 0,-1 0 0 0 0,0 0 1 0 0,1 0-1 0 0,-1 1 0 0 0,0-1 0 0 0,0 0 0 0 0,1 0 0 0 0,-1 0 0 0 0,0 0 0 0 0,1 1 1 0 0,-1-1-1 0 0,0 0 6 0 0,17 17-145 0 0,-8 2 157 0 0,-2 0 1 0 0,1 0-1 0 0,-2 1 1 0 0,-1 0-13 0 0,17 49 48 0 0,-15-49 1 0 0,-7-11 198 0 0,0-9-232 0 0,0 0 1 0 0,0 0-1 0 0,-1 0 1 0 0,1 0-1 0 0,0 0 1 0 0,0 1-1 0 0,0-1 1 0 0,-1 0-1 0 0,1 0 1 0 0,0 0-1 0 0,0 0 1 0 0,-1-1-1 0 0,1 1 1 0 0,0 0-1 0 0,0 0 1 0 0,0 0-1 0 0,-1 0 1 0 0,1 0 0 0 0,0 0-1 0 0,0 0 1 0 0,0 0-1 0 0,-1 0 1 0 0,1 0-1 0 0,0-1 1 0 0,0 1-1 0 0,0 0 1 0 0,0 0-1 0 0,-1 0 1 0 0,1 0-1 0 0,0-1 1 0 0,0 1-1 0 0,0 0 1 0 0,0 0-1 0 0,0 0 1 0 0,0-1 0 0 0,-1 1-1 0 0,1 0-15 0 0,0-1-13 0 0,-1 0 0 0 0,0-1 0 0 0,1 1 1 0 0,-1 0-1 0 0,0 0 0 0 0,1 0 0 0 0,0-1 0 0 0,-1 1 0 0 0,1 0 1 0 0,0-1-1 0 0,0 1 0 0 0,-1 0 0 0 0,1-1 0 0 0,0 1 0 0 0,0 0 1 0 0,1-1-1 0 0,-1 1 0 0 0,0 0 0 0 0,0-1 0 0 0,1 1 0 0 0,-1-1 13 0 0,12-32-106 0 0,-7 22 70 0 0,2-8-19 0 0,-3 14-1 0 0,-2 7-128 0 0,2 57 36 0 0,-10 14 238 0 0,0 35-135 0 0,12-81 69 0 0,-6-26-22 0 0,0 0 1 0 0,0 0-1 0 0,0 0 1 0 0,0 0-1 0 0,0 0 0 0 0,0 0 1 0 0,0 0-1 0 0,0 0 1 0 0,0-1-1 0 0,0 1 1 0 0,0 0-1 0 0,0 0 1 0 0,0 0-1 0 0,0 0 1 0 0,0 0-1 0 0,1 0 1 0 0,-1 0-1 0 0,0 0 0 0 0,0 0 1 0 0,0 0-1 0 0,0 0 1 0 0,0 0-1 0 0,0 0 1 0 0,0 0-1 0 0,0 0 1 0 0,0 0-1 0 0,0 0 1 0 0,0 0-1 0 0,0 0 0 0 0,0 0 1 0 0,0 0-1 0 0,1 0 1 0 0,-1 0-1 0 0,0 0 1 0 0,0 0-1 0 0,0 0 1 0 0,0 0-1 0 0,0 0 1 0 0,0 0-1 0 0,0 0 1 0 0,0 0-1 0 0,0 0 0 0 0,0 0 1 0 0,0 1-1 0 0,0-1 1 0 0,0 0-1 0 0,0 0 1 0 0,0 0-1 0 0,0 0 1 0 0,0 0-1 0 0,1 0 1 0 0,-1 0-1 0 0,0 0 1 0 0,0 0-1 0 0,0 0 0 0 0,0 0 1 0 0,0 0-1 0 0,0 0 1 0 0,0 0-1 0 0,0 0 1 0 0,0 1-1 0 0,0-1 1 0 0,0 0-1 0 0,0 0 1 0 0,0 0-1 0 0,0 0 0 0 0,0 0 1 0 0,0 0-3 0 0,-1-15 219 0 0,-1-2-222 0 0,-1-12 1 0 0,0 1 0 0 0,2-1 0 0 0,1 1 0 0 0,2-2 2 0 0,3-27-47 0 0,3 0 0 0 0,6-16 47 0 0,-13 64 50 0 0,-2 12-19 0 0,0 21-315 0 0,0-20 275 0 0,0 0 0 0 0,0 0 0 0 0,1 0 0 0 0,0 0 0 0 0,0 0 0 0 0,0 1 0 0 0,1-1 0 0 0,-1 0 0 0 0,1 0 0 0 0,0 0 0 0 0,0 0 0 0 0,0 0 0 0 0,1 0 0 0 0,-1-1 0 0 0,2 3 9 0 0,-11-9 71 0 0,0-1 1 0 0,1 0-1 0 0,0 0 0 0 0,0-1 0 0 0,0 0-71 0 0,0-2-9 0 0,1 1-1 0 0,0-2 0 0 0,0 1 1 0 0,1-1-1 0 0,0 0 1 0 0,0 0-1 0 0,1 0 0 0 0,0 0 1 0 0,0-1-1 0 0,1 0 0 0 0,0 0 1 0 0,0-1 9 0 0,-19-48 41 0 0,11 45-202 0 0,9 12 43 0 0,9 7 63 0 0,7 8 123 0 0,-1 0 1 0 0,0 0-1 0 0,-1 1 0 0 0,0 1 0 0 0,-2 0 0 0 0,0 0 1 0 0,4 11-69 0 0,-12-23 62 0 0,0 1 0 0 0,-1-1 0 0 0,0 1 1 0 0,0-1-1 0 0,-1 1 0 0 0,1 0 0 0 0,-1-1 1 0 0,0 4-63 0 0,0-4 24 0 0,0 0 1 0 0,0 0 0 0 0,1 0-1 0 0,-1 0 1 0 0,1 0-1 0 0,0 0 1 0 0,0 0 0 0 0,1 0-1 0 0,-1 0 1 0 0,1 0-25 0 0,-1-37 256 0 0,1 0 0 0 0,4-22-256 0 0,4-1-168 0 0,-6 111 107 0 0,2-1-1 0 0,2 0 1 0 0,14 46 61 0 0,-20-90-2 0 0,-2-9 205 0 0,-2-6-105 0 0,-7-21-106 0 0,-6-38-55 0 0,13 42 107 0 0,2 14-20 0 0,0 1 0 0 0,-1-1 0 0 0,0 0 0 0 0,-1 0 0 0 0,0 1 0 0 0,0-1 0 0 0,-2-3-24 0 0,5 16-424 0 0,1 0 0 0 0,-2 1-1 0 0,1-1 1 0 0,-1 1 0 0 0,0 4 424 0 0,0-1-1764 0 0,1 0 0 0 0,0 1 0 0 0,0-1 0 0 0,1 0 0 0 0,1 4 1764 0 0,2-1-6562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146 250 10778 0 0,'-4'3'160'0'0,"1"0"-1"0"0,0 0 1 0 0,0 0-1 0 0,0 1 1 0 0,0-1-1 0 0,1 1 0 0 0,0 0 1 0 0,-1 0-1 0 0,1 0 1 0 0,0 0-1 0 0,1 0 1 0 0,-1 0-1 0 0,1 0 0 0 0,0 0 1 0 0,0 1-1 0 0,0-1 1 0 0,1 1-1 0 0,-1-1 1 0 0,1 0-1 0 0,0 1 1 0 0,0-1-1 0 0,1 1 0 0 0,-1-1 1 0 0,1 1-160 0 0,1 8 8 0 0,0-1 0 0 0,1 1 1 0 0,0-1-1 0 0,1 0 0 0 0,1 0 1 0 0,-1 0-1 0 0,2-1 0 0 0,0 1-8 0 0,2 2 105 0 0,1 0 0 0 0,1-1 0 0 0,0 0 1 0 0,0-1-1 0 0,1 0 0 0 0,1-1 0 0 0,0 0 0 0 0,0-1 0 0 0,1 0 0 0 0,0-1 0 0 0,5 1-105 0 0,-10-5 150 0 0,0-1 0 0 0,0 0 0 0 0,1 0-1 0 0,0-1 1 0 0,0-1 0 0 0,0 1 0 0 0,0-1-1 0 0,0-1 1 0 0,0 0 0 0 0,0 0 0 0 0,1-1-1 0 0,-1 0 1 0 0,0 0 0 0 0,0-1 0 0 0,1 0 0 0 0,-1-1-1 0 0,0 0 1 0 0,0 0 0 0 0,-1-1 0 0 0,3-1-150 0 0,5-4 35 0 0,0-1 1 0 0,0 0 0 0 0,-1-1-1 0 0,0 0 1 0 0,-1-2 0 0 0,0 1-1 0 0,0-2 1 0 0,-2 0 0 0 0,1 0-1 0 0,-2-1 1 0 0,0-1-1 0 0,-1 0 1 0 0,5-9-36 0 0,-3 3 31 0 0,-1 0-1 0 0,-1-1 1 0 0,-1-1 0 0 0,-1 0-1 0 0,-1 0 1 0 0,-1 0-1 0 0,-1-1 1 0 0,-1 0 0 0 0,1-22-31 0 0,-4 36 14 0 0,-1 0 0 0 0,0 1 1 0 0,-1-1-1 0 0,0 0 1 0 0,-1 1-1 0 0,0-1 0 0 0,0 1 1 0 0,-1 0-1 0 0,0 0 1 0 0,-1 0-1 0 0,1 0 1 0 0,-2-1-15 0 0,2 5 9 0 0,0 1 0 0 0,-1-1 0 0 0,1 1 0 0 0,-1 0 0 0 0,1 0 0 0 0,-1 0 0 0 0,-1 0 0 0 0,1 1 0 0 0,0 0 1 0 0,-1 0-1 0 0,0 0 0 0 0,1 0 0 0 0,-1 0 0 0 0,0 1 0 0 0,-1 0 0 0 0,1 0 0 0 0,0 1 0 0 0,0 0 0 0 0,-1-1 0 0 0,1 2 1 0 0,-4-1-10 0 0,-4 0-12 0 0,0 1 0 0 0,1 1 0 0 0,-1 0 1 0 0,0 1-1 0 0,1 0 0 0 0,-1 1 0 0 0,1 0 1 0 0,0 1-1 0 0,0 1 0 0 0,-11 5 12 0 0,-17 11-76 0 0,0 1-1 0 0,-14 13 77 0 0,34-22-31 0 0,18-12 19 0 0,-144 98-1305 0 0,121-80-671 0 0,2 1 0 0 0,0 1 0 0 0,1 1 1 0 0,-13 18 1987 0 0,18-19-3476 0 0,-1-4-2736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3073 0 0,'31'4'428'0'0,"-1"0"-1"0"0,20-2-427 0 0,-15-1 3699 0 0,29 6-3699 0 0,-22-3 406 0 0,0-1 0 0 0,1-3 1 0 0,-1-1-1 0 0,0-3 0 0 0,15-3-406 0 0,-3 1 711 0 0,0 2 1 0 0,49 2-712 0 0,241 12 315 0 0,47 2-147 0 0,-3 3-762 0 0,-207-8 1310 0 0,17 9-716 0 0,-25-1 54 0 0,384 49 45 0 0,-120 11-3453 0 0,-99-16 2379 0 0,-247-49 1361 0 0,1-5 0 0 0,-1-3 0 0 0,51-8-386 0 0,-47 1 94 0 0,0 5-1 0 0,0 3 1 0 0,17 7-94 0 0,325 37-3074 0 0,-242-29 2273 0 0,123 30 1209 0 0,-141-19-193 0 0,-121-21-65 0 0,-13-2 726 0 0,0 1-1 0 0,0 2 1 0 0,14 6-876 0 0,23 9 833 0 0,1-3 1 0 0,47 3-834 0 0,-117-22 93 0 0,-6 0-25 0 0,0-1 0 0 0,0-1 0 0 0,1 1 0 0 0,-1-1 0 0 0,0 0 0 0 0,0 0 0 0 0,0 0 0 0 0,5-1-68 0 0,-1-5 3128 0 0,35-24-2938 0 0,-38 26-112 0 0,6-6-149 0 0,-14 7-55 0 0,-9 2 5 0 0,-27-1 139 0 0,0-2 0 0 0,-24-5-18 0 0,13 1 44 0 0,-15 1-44 0 0,40 6 0 0 0,-682-47 650 0 0,557 35-471 0 0,-541-51 307 0 0,-194-47-311 0 0,775 97-120 0 0,-448-38-167 0 0,37 5-31 0 0,-141 1-34 0 0,236 23 197 0 0,-158-14-445 0 0,480 31 457 0 0,18 1 101 0 0,1-3-1 0 0,0-4 1 0 0,-15-7-133 0 0,90 17-80 0 0,10 5-13 0 0,15 7 494 0 0,-11-9-345 0 0,0 0 1 0 0,0 0-1 0 0,0-1 1 0 0,0 1-1 0 0,0-1 0 0 0,0 0 1 0 0,0-1-1 0 0,0 1 1 0 0,0-1-1 0 0,0 0-56 0 0,21-2 79 0 0,254 20 446 0 0,-126-6-453 0 0,141 4 3 0 0,230 17-7 0 0,182 45 44 0 0,-37-3-12 0 0,-143-38-71 0 0,-285-23-125 0 0,719 81 115 0 0,-439-33-249 0 0,15 3 131 0 0,-102 2-489 0 0,-345-51 573 0 0,99 26-21 0 0,-110-22 513 0 0,-49-14 108 0 0,-21-4-388 0 0,-1 0-1 0 0,1 1 1 0 0,-1 0 0 0 0,0 0 0 0 0,7 3-197 0 0,-18-5 125 0 0,-9-2-1805 0 0,-4-2 1053 0 0,-26-7 102 0 0,-19-2 525 0 0,20 5-62 0 0,-29-10 62 0 0,13-4-947 0 0,0-2 0 0 0,2-3 0 0 0,-17-13 947 0 0,17 10-12 0 0,42 24 92 0 0,1 0-1 0 0,1-2 0 0 0,-1 1 0 0 0,1-2 0 0 0,1 1 1 0 0,-1-1-1 0 0,1-1 0 0 0,1 0 0 0 0,0 0 0 0 0,-6-10-79 0 0,-21-28 2282 0 0,36 48-2267 0 0,0 0 0 0 0,0 0 0 0 0,0-1 0 0 0,0 1 1 0 0,0 0-1 0 0,0 0 0 0 0,0 0 0 0 0,1 0 0 0 0,-1-1 0 0 0,0 1 0 0 0,0 0 0 0 0,0 0 0 0 0,0 0 0 0 0,0 0 0 0 0,0 0 0 0 0,1 0 0 0 0,-1 0 0 0 0,0 0 0 0 0,0-1 0 0 0,0 1 0 0 0,0 0 0 0 0,1 0 0 0 0,-1 0 0 0 0,0 0 0 0 0,0 0 0 0 0,0 0 1 0 0,1 0-1 0 0,-1 0 0 0 0,0 0 0 0 0,0 0 0 0 0,0 0 0 0 0,0 0 0 0 0,1 0 0 0 0,-1 0 0 0 0,0 0 0 0 0,0 0 0 0 0,0 0 0 0 0,0 0 0 0 0,1 1 0 0 0,-1-1 0 0 0,0 0 0 0 0,0 0 0 0 0,0 0 0 0 0,0 0 0 0 0,1 0 0 0 0,-1 0 0 0 0,0 0 0 0 0,0 1-15 0 0,16 3 5 0 0,-11-3 62 0 0,42 11 49 0 0,0 1 0 0 0,-1 3-1 0 0,15 8-115 0 0,1-1 125 0 0,113 48 54 0 0,-139-54-167 0 0,-2 1 1 0 0,0 2-1 0 0,25 20-12 0 0,-38-25 78 0 0,0-2 0 0 0,1 0-1 0 0,3 1-77 0 0,-30-14 113 0 0,0 1 0 0 0,1 0 0 0 0,-1 0 0 0 0,0 0 0 0 0,0 0 0 0 0,1 1 0 0 0,-1 0 0 0 0,0 1-113 0 0,-32 9 209 0 0,-47 5 853 0 0,-2-4-1062 0 0,-83 17 557 0 0,141-23-507 0 0,0 1 0 0 0,0 1 0 0 0,1 2 0 0 0,-23 12-50 0 0,35-15 11 0 0,0 2 0 0 0,1 0 0 0 0,0 0 0 0 0,0 2 0 0 0,1 0-1 0 0,-1 2-10 0 0,-22 26 141 0 0,-9 15-141 0 0,39-48 18 0 0,5-6 28 0 0,0 1 1 0 0,-1-1 0 0 0,1 1 0 0 0,-1-1-1 0 0,0 1 1 0 0,0-1 0 0 0,1 0 0 0 0,-1 0-1 0 0,0 0 1 0 0,0 0 0 0 0,0 0 0 0 0,0 0-1 0 0,0-1 1 0 0,0 1 0 0 0,0-1 0 0 0,0 1-1 0 0,0-1 1 0 0,-2 0-47 0 0,2-23 1191 0 0,-7-38-967 0 0,4 0 1 0 0,2-1-1 0 0,2 1 1 0 0,4-11-225 0 0,-3-18 73 0 0,0 32 92 0 0,4-16-165 0 0,-4 73-5 0 0,0 0 0 0 0,0-1 0 0 0,0 1 0 0 0,0 0 0 0 0,0 0 0 0 0,1-1 0 0 0,-1 1 0 0 0,0 0 0 0 0,1 0 0 0 0,-1 0 0 0 0,1-1 0 0 0,0 1 0 0 0,-1 0 0 0 0,1 0 0 0 0,0 0 0 0 0,-1 0 0 0 0,1 0 0 0 0,0 0-1 0 0,0 0 1 0 0,0 1 0 0 0,0-1 0 0 0,0 0 0 0 0,0 0 0 0 0,0 1 0 0 0,0-1 0 0 0,0 1 0 0 0,1-1 0 0 0,-1 1 0 0 0,0-1 0 0 0,0 1 0 0 0,1-1 5 0 0,3 1-23 0 0,0 0 1 0 0,1 0-1 0 0,-1 0 0 0 0,0 0 1 0 0,0 1-1 0 0,0 0 1 0 0,3 1 22 0 0,-5-2-12 0 0,0 1 1 0 0,0 0 0 0 0,-1 0 0 0 0,1 0 0 0 0,0 1 0 0 0,-1-1-1 0 0,1 1 1 0 0,-1-1 0 0 0,1 1 0 0 0,-1 0 0 0 0,2 1 11 0 0,9 8 11 0 0,0-8 70 0 0,-6 0-85 0 0,-10 8-113 0 0,-6 3 131 0 0,-8 12 22 0 0,2 0-1 0 0,1 1 1 0 0,-7 18-36 0 0,18-36 12 0 0,0 0 1 0 0,0 1-1 0 0,1-1 1 0 0,0 1-1 0 0,0 0 0 0 0,1 0 1 0 0,1 0-1 0 0,0 0 1 0 0,0 0-1 0 0,1-1 0 0 0,0 1 1 0 0,0 0-1 0 0,2 2-12 0 0,4 14 25 0 0,-4-18-1 0 0,0 1-1 0 0,-1 0 1 0 0,0 0-1 0 0,-1 0 1 0 0,1 4-24 0 0,-2-13 56 0 0,0 0 60 0 0,3-18 699 0 0,7-12-758 0 0,2 0 0 0 0,0 1 0 0 0,2 1-1 0 0,2 0-56 0 0,7-17 12 0 0,36-42-55 0 0,-59 86-17 0 0,-18 20-424 0 0,11-10 482 0 0,0 0-1 0 0,1 1 1 0 0,0 0 0 0 0,1 0 0 0 0,0 1-1 0 0,0 0 1 0 0,1-1 0 0 0,1 1 0 0 0,0 1-1 0 0,0-1 1 0 0,1 0 0 0 0,0 6 2 0 0,1-8 11 0 0,1 0 0 0 0,-1 0 1 0 0,2 0-1 0 0,-1 0 0 0 0,1-1 1 0 0,1 1-1 0 0,0 0 0 0 0,0 0 0 0 0,0-1 1 0 0,1 1-1 0 0,1-1 0 0 0,-1 0 0 0 0,1 0 1 0 0,1 0-1 0 0,-1-1 0 0 0,3 3-11 0 0,-6-9 9 0 0,0 1 0 0 0,0-1 0 0 0,0 0 0 0 0,0 0 0 0 0,0 0 0 0 0,0-1-1 0 0,0 1 1 0 0,0 0 0 0 0,0 0 0 0 0,1-1 0 0 0,-1 1 0 0 0,0 0 0 0 0,0-1 0 0 0,1 1 0 0 0,-1-1-1 0 0,0 0 1 0 0,1 1 0 0 0,-1-1 0 0 0,0 0 0 0 0,1 0 0 0 0,-1 0 0 0 0,1 0 0 0 0,-1 0 0 0 0,0 0-9 0 0,3-1 16 0 0,-1 0 0 0 0,0 0 1 0 0,0 0-1 0 0,1 0 0 0 0,-1 0 1 0 0,0-1-1 0 0,0 1 0 0 0,-1-1 1 0 0,1 0-1 0 0,1-1-16 0 0,7-6 27 0 0,0-1 0 0 0,0 0-1 0 0,-1-1 1 0 0,2-4-27 0 0,7-7-4 0 0,-11 15-8 0 0,-1-1-1 0 0,0 0 1 0 0,0-1 0 0 0,-1 1-1 0 0,-1-1 1 0 0,1 0 0 0 0,2-8 12 0 0,-15 46-540 0 0,3-13 549 0 0,0-1-1 0 0,-1 1 1 0 0,0 0-1 0 0,-2-1-8 0 0,-8 12-34 0 0,10-18 39 0 0,0 0 1 0 0,0 0 0 0 0,1 1 0 0 0,0-1 0 0 0,0 1-6 0 0,6-9 343 0 0,5-5-246 0 0,10-10-219 0 0,-15 12 103 0 0,34-28-350 0 0,-18 17 313 0 0,-1-1 0 0 0,0-1 0 0 0,-1-1 0 0 0,-1 0-1 0 0,-1-2 1 0 0,5-6 56 0 0,-17 21-15 0 0,0 1 0 0 0,-1-1-1 0 0,1 0 1 0 0,-1 0 0 0 0,0 0 0 0 0,0 0-1 0 0,0-1 1 0 0,0 1 0 0 0,0 0 0 0 0,-1 0 0 0 0,1 0-1 0 0,-1-2 16 0 0,-2 5-35 0 0,0 0-1 0 0,1 0 0 0 0,-1 0 0 0 0,0 1 1 0 0,0-1-1 0 0,1 0 0 0 0,-1 1 0 0 0,0-1 1 0 0,0 1-1 0 0,1-1 0 0 0,-1 1 1 0 0,1 0-1 0 0,-2 1 36 0 0,2-2-2 0 0,-91 40 392 0 0,28-13 36 0 0,-39 23-426 0 0,92-43-382 0 0,5-5 439 0 0,0 1 0 0 0,1 1 1 0 0,0-1-1 0 0,-1 1 0 0 0,1 0 0 0 0,1 0 0 0 0,-2 1-57 0 0,5-4-258 0 0,0 0-1 0 0,0 1 0 0 0,0-1 0 0 0,0 0 0 0 0,1 1 1 0 0,-1-1-1 0 0,0 0 0 0 0,1 1 0 0 0,-1-1 0 0 0,1 1 1 0 0,0-1-1 0 0,-1 1 0 0 0,1-1 0 0 0,0 1 259 0 0,0 0-761 0 0,0 0 0 0 0,0 0 1 0 0,0 0-1 0 0,1 0 0 0 0,-1 0 0 0 0,1-1 0 0 0,-1 1 0 0 0,1 0 0 0 0,0 0 0 0 0,0 0 0 0 0,0 0 0 0 0,0-1 1 0 0,0 2 760 0 0,7 7-7483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318 136 9442 0 0,'9'-22'3417'0'0,"-8"20"-3315"0"0,0 0-1 0 0,1 0 1 0 0,-1 0-1 0 0,-1 0 1 0 0,1 0-1 0 0,0-1 1 0 0,0 1-1 0 0,-1 0 1 0 0,1-1 0 0 0,-1 1-1 0 0,0-1 1 0 0,0 1-1 0 0,0-1 1 0 0,0 1-1 0 0,0 0 1 0 0,0-1-1 0 0,-1 1 1 0 0,1-1-1 0 0,-1 1 1 0 0,1 0-1 0 0,-1 0 1 0 0,0-1-1 0 0,0 1 1 0 0,0 0-1 0 0,0 0 1 0 0,-1 0-1 0 0,1 0 1 0 0,0 0-102 0 0,-2-2 214 0 0,0 0-1 0 0,0 1 1 0 0,0-1-1 0 0,0 1 1 0 0,0 0 0 0 0,0 0-1 0 0,-1 0 1 0 0,0 0-1 0 0,0 1 1 0 0,1-1 0 0 0,-1 1-1 0 0,-1 0 1 0 0,1 0-1 0 0,0 0 1 0 0,0 1 0 0 0,-1-1-1 0 0,-2 1-213 0 0,1 0 115 0 0,0 1 0 0 0,0 0-1 0 0,0 0 1 0 0,0 0 0 0 0,1 1 0 0 0,-1 0-1 0 0,0 0 1 0 0,0 0 0 0 0,1 1-1 0 0,-1 0 1 0 0,1 0 0 0 0,-1 1-1 0 0,-2 1-114 0 0,-49 30 360 0 0,44-25-304 0 0,1 1-1 0 0,0 0 1 0 0,1 0-1 0 0,0 2 1 0 0,-9 10-56 0 0,15-16 23 0 0,1 0 1 0 0,0 0 0 0 0,1 0 0 0 0,-1 1-1 0 0,1-1 1 0 0,0 1 0 0 0,1 0 0 0 0,-1 0 0 0 0,2 0-1 0 0,-2 4-23 0 0,3-6 32 0 0,-1 0 0 0 0,1 0 1 0 0,0 0-1 0 0,0 0 0 0 0,1 1 0 0 0,0-1 0 0 0,-1 0 0 0 0,2 0 0 0 0,-1 0 0 0 0,1 0 0 0 0,-1-1 0 0 0,1 1 1 0 0,1 0-1 0 0,-1-1 0 0 0,3 4-32 0 0,0-1 59 0 0,0-1 0 0 0,0-1 1 0 0,0 1-1 0 0,1-1 1 0 0,0 0-1 0 0,0 0 0 0 0,0 0 1 0 0,0-1-1 0 0,1 0 0 0 0,0 0 1 0 0,0-1-1 0 0,0 0 0 0 0,0 0 1 0 0,3 0-60 0 0,11 3 92 0 0,0 0 0 0 0,0-2 1 0 0,0-1-1 0 0,12 1-92 0 0,6-1 87 0 0,-1-2 0 0 0,1-1 0 0 0,0-2 0 0 0,-1-1 0 0 0,11-4-87 0 0,-40 5-72 0 0,-1 0 1 0 0,0 0 0 0 0,0-1-1 0 0,0 0 1 0 0,-1 0 0 0 0,1-1-1 0 0,-1 0 1 0 0,0 0 0 0 0,1-1-1 0 0,4-4 72 0 0,-12 9-299 0 0,0-1-1 0 0,0 1 1 0 0,0-1-1 0 0,0 0 1 0 0,0 1-1 0 0,0-1 0 0 0,-1 1 1 0 0,1-1-1 0 0,0 1 1 0 0,0-1-1 0 0,0 1 1 0 0,-1-1-1 0 0,1 1 1 0 0,0 0-1 0 0,0-1 1 0 0,-1 1-1 0 0,1-1 1 0 0,0 1-1 0 0,-1-1 0 0 0,1 1 1 0 0,-1 0-1 0 0,1-1 1 0 0,0 1-1 0 0,-1 0 1 0 0,1 0-1 0 0,-1-1 1 0 0,1 1-1 0 0,-1 0 1 0 0,1 0-1 0 0,-1 0 0 0 0,1-1 1 0 0,-1 1-1 0 0,1 0 1 0 0,-1 0-1 0 0,0 0 300 0 0,-21-9-6339 0 0,21 8 5987 0 0,-15-4-5567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5601 0 0,'-5'-5'503'0'0,"4"4"16"0"0,0 0-1 0 0,0 0 1 0 0,-1 0-1 0 0,1 0 1 0 0,0 0 0 0 0,0-1-1 0 0,0 1 1 0 0,0 0-1 0 0,1-1 1 0 0,-1 1-1 0 0,0-1 1 0 0,0 1-519 0 0,2 0 135 0 0,0 1 0 0 0,0-1 0 0 0,-1 1 0 0 0,1-1-1 0 0,0 1 1 0 0,0-1 0 0 0,0 1 0 0 0,0 0 0 0 0,-1-1 0 0 0,1 1 0 0 0,0 0 0 0 0,0 0 0 0 0,0 0 0 0 0,0 0 0 0 0,0 0 0 0 0,0 0-1 0 0,0 0 1 0 0,0 0 0 0 0,0 0 0 0 0,0 0 0 0 0,0 0 0 0 0,-1 1 0 0 0,2-1-135 0 0,215 8 1244 0 0,128 9 462 0 0,404 68 381 0 0,-677-75-1511 0 0,-66-10 119 0 0,-8-1-315 0 0,-16-4-315 0 0,-29-7-955 0 0,44 11 563 0 0,0 0 1 0 0,0 0-1 0 0,0 0 1 0 0,1 0 0 0 0,-1-1-1 0 0,1 1 1 0 0,-1-1-1 0 0,1 1 1 0 0,-1-1-1 0 0,1 0 1 0 0,0 0 0 0 0,0 0-1 0 0,0-1 1 0 0,0 1 326 0 0,-24-38-4498 0 0,1 2 2963 0 0,-7 8 2001 0 0,8 9 2088 0 0,24 21-2467 0 0,0 0 0 0 0,0-1 1 0 0,-1 1-1 0 0,1-1 0 0 0,0 1 1 0 0,-1 0-1 0 0,1-1 0 0 0,0 1 1 0 0,0-1-1 0 0,0 1 1 0 0,-1 0-1 0 0,1-1 0 0 0,0 1 1 0 0,0-1-1 0 0,0 1 0 0 0,0-1 1 0 0,0 1-1 0 0,0-1 0 0 0,0 1 1 0 0,0-1-1 0 0,0 1 1 0 0,0 0-1 0 0,0-1 0 0 0,0 1 1 0 0,0-1-1 0 0,0 1 0 0 0,1-1 1 0 0,-1 1-1 0 0,0-1 0 0 0,0 1 1 0 0,0 0-1 0 0,1-1-87 0 0,14-13 1243 0 0,-11 12-1158 0 0,0 0 0 0 0,0-1 0 0 0,1 1 0 0 0,-1 1 0 0 0,1-1 0 0 0,-1 1 0 0 0,2-1-85 0 0,-2 2 38 0 0,1 0 1 0 0,-1 1-1 0 0,1-1 1 0 0,-1 1 0 0 0,0-1-1 0 0,1 1 1 0 0,-1 1 0 0 0,0-1-1 0 0,1 1 1 0 0,-1-1-1 0 0,0 1 1 0 0,0 0 0 0 0,-1 1-1 0 0,1-1 1 0 0,0 1 0 0 0,-1-1-1 0 0,1 1 1 0 0,0 1-39 0 0,9 10 401 0 0,0 0 0 0 0,0 1 0 0 0,8 13-401 0 0,8 11 573 0 0,-18-27-382 0 0,-7-8-71 0 0,0 0-1 0 0,0 1 1 0 0,0-1 0 0 0,-1 1 0 0 0,1 0 0 0 0,-1 0 0 0 0,0 2-120 0 0,-3-6 40 0 0,1 0 0 0 0,-1 1 0 0 0,1-1 0 0 0,-1 1 0 0 0,0-1 0 0 0,0 1 0 0 0,0-1 0 0 0,0 1 0 0 0,0-1 0 0 0,0 1 0 0 0,0-1 0 0 0,0 1 0 0 0,0-1 0 0 0,-1 0 0 0 0,1 1 0 0 0,-1-1 0 0 0,1 1 0 0 0,-1-1 0 0 0,0 0 1 0 0,1 1-1 0 0,-1-1 0 0 0,0 0 0 0 0,0 0 0 0 0,0 0 0 0 0,0 1 0 0 0,0-1 0 0 0,0 0 0 0 0,0 0 0 0 0,0-1 0 0 0,0 1 0 0 0,-1 0-40 0 0,-10 9 18 0 0,4-5 138 0 0,0 1 0 0 0,0 0 0 0 0,1 1-1 0 0,-3 2-155 0 0,10-8-158 0 0,-1 0 0 0 0,0 0 0 0 0,0 0 0 0 0,0 0-1 0 0,0 0 1 0 0,1 0 0 0 0,-1 0 0 0 0,0 0-1 0 0,1 0 1 0 0,-1 0 0 0 0,1 0 0 0 0,-1 1 0 0 0,1-1-1 0 0,-1 0 1 0 0,1 0 0 0 0,0 1 0 0 0,0-1 0 0 0,0 0-1 0 0,0 0 1 0 0,0 1 0 0 0,0-1 0 0 0,0 0-1 0 0,0 0 1 0 0,0 1 0 0 0,1-1 0 0 0,-1 0 0 0 0,0 0-1 0 0,1 1 1 0 0,-1-1 0 0 0,1 0 0 0 0,-1 0-1 0 0,1 0 1 0 0,0 1 158 0 0,10 5-5007 0 0,5-5-3298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2817 0 0,'0'2'55'0'0,"-1"0"0"0"0,0-1 1 0 0,0 1-1 0 0,0 0 0 0 0,1-1 0 0 0,-1 1 1 0 0,1 0-1 0 0,-1 0 0 0 0,1-1 1 0 0,0 1-1 0 0,0 0 0 0 0,0 0 1 0 0,0 0-1 0 0,0 0 0 0 0,0-1 0 0 0,0 1 1 0 0,1 0-1 0 0,-1 0 0 0 0,1 0-55 0 0,1 2 93 0 0,0-1-1 0 0,0 0 1 0 0,0 1-1 0 0,1-1 1 0 0,0 0-1 0 0,-1 0 1 0 0,4 2-93 0 0,-4-3 69 0 0,-2-2 63 0 0,-18-15-1277 0 0,-19-36 831 0 0,32 47-285 0 0,4 7-2051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192 174 3633 0 0,'-9'-8'1668'0'0,"6"4"1901"0"0,12 5-1489 0 0,32 4 2899 0 0,-45 16-3042 0 0,-2-9-1660 0 0,0 0-1 0 0,0 0 0 0 0,-1-1 0 0 0,-1 0 0 0 0,0-1 0 0 0,-1 2-276 0 0,-56 57 566 0 0,56-60-388 0 0,10-14 858 0 0,4-9-1315 0 0,15-3 200 0 0,1 0 0 0 0,1 2 0 0 0,0 0 0 0 0,1 1 0 0 0,1 2 0 0 0,0 0 0 0 0,18-5 79 0 0,-29 9 0 0 0,-13 7-2 0 0,-1 1 0 0 0,1-1 0 0 0,-1 1 0 0 0,1 0 0 0 0,-1-1 0 0 0,1 1 0 0 0,-1 0 0 0 0,1-1 0 0 0,-1 1 0 0 0,1 0 0 0 0,-1 0 0 0 0,1 0 0 0 0,-1-1 0 0 0,0 1 0 0 0,1 0 0 0 0,-1 0 0 0 0,1 0 0 0 0,-1 0-1 0 0,0 0 1 0 0,1 0 0 0 0,-1 0 2 0 0,-21-2-29 0 0,1 1 0 0 0,-1 1 0 0 0,0 1-1 0 0,1 0 1 0 0,-1 2 0 0 0,1 1 0 0 0,-1 0 0 0 0,1 2-1 0 0,1 0 1 0 0,-1 1 0 0 0,1 1 0 0 0,-9 6 29 0 0,7 0-138 0 0,22-13 134 0 0,0-1 0 0 0,0 0 0 0 0,0 0 0 0 0,0 0 0 0 0,0 0 0 0 0,0 0-1 0 0,0 0 1 0 0,0 0 0 0 0,0 1 0 0 0,0-1 0 0 0,0 0 0 0 0,0 0 0 0 0,0 0 0 0 0,0 0 0 0 0,0 0-1 0 0,0 0 1 0 0,0 1 0 0 0,0-1 0 0 0,0 0 0 0 0,0 0 0 0 0,0 0 0 0 0,0 0 0 0 0,0 0-1 0 0,0 0 1 0 0,0 0 0 0 0,0 1 0 0 0,0-1 0 0 0,0 0 0 0 0,0 0 0 0 0,0 0 0 0 0,0 0-1 0 0,1 0 1 0 0,-1 0 0 0 0,0 0 0 0 0,0 0 0 0 0,0 0 0 0 0,0 0 0 0 0,0 0 0 0 0,0 0-1 0 0,0 0 1 0 0,1 1 0 0 0,-1-1 0 0 0,0 0 0 0 0,0 0 0 0 0,0 0 0 0 0,0 0 0 0 0,0 0 0 0 0,0 0-1 0 0,0 0 1 0 0,1 0 4 0 0,15 0-140 0 0,35-6-212 0 0,-1-2 0 0 0,-1-3 1 0 0,19-7 351 0 0,-49 14-228 0 0,0-2 0 0 0,-1 0 0 0 0,1-1 0 0 0,-1-1 0 0 0,0-1 0 0 0,-1 0 0 0 0,0-1 1 0 0,8-7 227 0 0,-78 24-565 0 0,11 2 670 0 0,2 1 0 0 0,-1 1-1 0 0,1 3 1 0 0,1 1-1 0 0,-3 4-104 0 0,11-7 25 0 0,22-9-16 0 0,0 0 0 0 0,-1 1 1 0 0,1 1-1 0 0,-5 2-9 0 0,19-6 138 0 0,0 0 1 0 0,0-1 0 0 0,-1 0-1 0 0,1 0 1 0 0,0-1 0 0 0,3 0-139 0 0,14-4 32 0 0,0 0 1 0 0,0-2-1 0 0,-1 0 1 0 0,1-2-1 0 0,-2 0 1 0 0,1-1-1 0 0,-2-1 1 0 0,5-4-33 0 0,-19 12-6 0 0,0 0 0 0 0,0 0 1 0 0,0 1-1 0 0,0 0 1 0 0,1 0-1 0 0,-1 1 0 0 0,1-1 1 0 0,-1 1-1 0 0,1 0 0 0 0,3 0 6 0 0,60 0-116 0 0,-44 1 146 0 0,-3 1-25 0 0,-14 0 7 0 0,0-1 0 0 0,0 0-1 0 0,0-1 1 0 0,6 0-12 0 0,-14 1 4 0 0,0 0-1 0 0,0 0 0 0 0,0 0 1 0 0,0 0-1 0 0,0 0 0 0 0,1 0 1 0 0,-1 0-1 0 0,0 0 1 0 0,0 0-1 0 0,0 0 0 0 0,0 0 1 0 0,0 0-1 0 0,0 0 1 0 0,1 0-1 0 0,-1 0 0 0 0,0 0 1 0 0,0 0-1 0 0,0-1 0 0 0,0 1 1 0 0,0 0-1 0 0,0 0 1 0 0,1 0-1 0 0,-1 0 0 0 0,0 0 1 0 0,0 0-1 0 0,0 0 1 0 0,0 0-1 0 0,0 0 0 0 0,0-1 1 0 0,0 1-1 0 0,0 0 0 0 0,0 0 1 0 0,0 0-1 0 0,0 0 1 0 0,0 0-1 0 0,0 0 0 0 0,0-1 1 0 0,0 1-1 0 0,1 0 1 0 0,-1 0-1 0 0,0 0 0 0 0,0 0 1 0 0,0 0-1 0 0,-1-1 1 0 0,1 1-1 0 0,0 0 0 0 0,0 0 1 0 0,0 0-1 0 0,0 0 0 0 0,0 0 1 0 0,0 0-1 0 0,0-1-3 0 0,-8-6 43 0 0,-13-4-103 0 0,-53-12 92 0 0,-1 4 0 0 0,-38-4-32 0 0,91 19 41 0 0,-8-2 30 0 0,1 0 0 0 0,-10-5-71 0 0,87 4 276 0 0,0 6-279 0 0,0 1 1 0 0,0 3 0 0 0,0 2 0 0 0,0 1-1 0 0,0 3 1 0 0,-1 2 2 0 0,-40-9-76 0 0,11 2 353 0 0,-30-12 48 0 0,-6 0-380 0 0,-1 1 0 0 0,0 1 0 0 0,0 0 0 0 0,-1 1 0 0 0,-9-1 55 0 0,-103-9-58 0 0,124 14 57 0 0,-90-14-110 0 0,63 9 85 0 0,162 38-1318 0 0,-25-10 1223 0 0,53 9-1391 0 0,-118-26-8123 0 0,30 1 9635 0 0,-41-5-5840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5137 0 0,'0'0'40'0'0,"0"1"0"0"0,0-1 0 0 0,0 0 0 0 0,-1 1 0 0 0,1-1 0 0 0,0 1 0 0 0,0-1 0 0 0,0 0 0 0 0,0 1 0 0 0,0-1-1 0 0,1 1 1 0 0,-1-1 0 0 0,0 1 0 0 0,0-1 0 0 0,0 0 0 0 0,0 1 0 0 0,0-1 0 0 0,0 0 0 0 0,1 1 0 0 0,-1-1 0 0 0,0 1 0 0 0,0-1 0 0 0,1 0 0 0 0,-1 0 0 0 0,0 1 0 0 0,0-1 0 0 0,1 0 0 0 0,-1 1 0 0 0,0-1-1 0 0,1 0 1 0 0,-1 0 0 0 0,0 0 0 0 0,1 1 0 0 0,-1-1-40 0 0,13 14 651 0 0,-8-9-448 0 0,-1-1 0 0 0,-1 1 1 0 0,1 0-1 0 0,-1 0 1 0 0,1 0-1 0 0,-2 0 0 0 0,1 0 1 0 0,0 1-1 0 0,-1-1 1 0 0,0 1-1 0 0,0 0 1 0 0,-1 0-1 0 0,0 0 0 0 0,0 0 1 0 0,0 5-204 0 0,12 92 1798 0 0,-7-48-1231 0 0,2-1 0 0 0,5 10-567 0 0,80 258 574 0 0,-7-29-379 0 0,16 67 14 0 0,51 218-288 0 0,-122-428-170 0 0,61 263-1013 0 0,-63-288 1126 0 0,5 17-2402 0 0,-30-133 183 0 0,-3-19 1205 0 0,-4-22 491 0 0,-5-9-556 0 0,1-9-2953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4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15 128 4185 0 0,'-6'-38'898'0'0,"3"24"-677"0"0,1 0 0 0 0,0-1 0 0 0,1 0 0 0 0,1-7-221 0 0,1 13 859 0 0,1 8-172 0 0,3 15 248 0 0,1 24-252 0 0,21 113 1556 0 0,26 76-2239 0 0,55 145 913 0 0,-44-156-459 0 0,260 1097 396 0 0,-153-660-901 0 0,-104-419 57 0 0,-57-196 2 0 0,-2 0 0 0 0,-2 1 0 0 0,-1 0 0 0 0,-2 0 1 0 0,-1 1-1 0 0,-4 31-8 0 0,1 12-42 0 0,3-1 0 0 0,8 31 42 0 0,-3-21 7 0 0,-10-70 99 0 0,-3-17-72 0 0,-2-14-305 0 0,7 6 252 0 0,0-1 0 0 0,0 0 0 0 0,1 1 0 0 0,-1-1 0 0 0,1 0 0 0 0,0 0 0 0 0,0 1 0 0 0,0-4 19 0 0,-1-14-10 0 0,-7-14-268 0 0,-1 2-1 0 0,-2-1 1 0 0,-1 1-1 0 0,-12-21 279 0 0,3 7-418 0 0,-9-35 418 0 0,25 64-15 0 0,-9-28 45 0 0,13 43-23 0 0,0 1 0 0 0,-1 0-1 0 0,1 0 1 0 0,0-1 0 0 0,-1 1-1 0 0,1 0 1 0 0,-1 0-1 0 0,1 0 1 0 0,-1 1 0 0 0,0-1-1 0 0,0 0 1 0 0,0 1 0 0 0,0-1-1 0 0,0 1 1 0 0,0 0 0 0 0,-2-1-7 0 0,4 2 6 0 0,0 0 1 0 0,0-1-1 0 0,0 1 1 0 0,-1 0 0 0 0,1 0-1 0 0,0 0 1 0 0,0 0 0 0 0,0 0-1 0 0,-1 0 1 0 0,1 0 0 0 0,0 0-1 0 0,0 0 1 0 0,0 0 0 0 0,-1 0-1 0 0,1 0 1 0 0,0 0 0 0 0,0 0-1 0 0,-1 0 1 0 0,1 0-1 0 0,0 0 1 0 0,0 0 0 0 0,0 0-1 0 0,-1 0 1 0 0,1 0 0 0 0,0 0-1 0 0,0 0 1 0 0,0 0 0 0 0,-1 1-1 0 0,1-1 1 0 0,0 0 0 0 0,0 0-1 0 0,0 0 1 0 0,0 0-1 0 0,-1 0 1 0 0,1 1 0 0 0,0-1-1 0 0,0 0 1 0 0,0 0 0 0 0,0 0-7 0 0,0 10 111 0 0,8 11-16 0 0,-8-20-86 0 0,69 135 381 0 0,-34-70-40 0 0,5 19-350 0 0,-4-3 163 0 0,3-2 0 0 0,5-2 0 0 0,37 52-163 0 0,-49-80 179 0 0,-2 2 0 0 0,2 8-179 0 0,-32-58 238 0 0,-3-4-115 0 0,-9-9-112 0 0,-13-15-144 0 0,-40-53-1154 0 0,-21-40 1287 0 0,34 46-614 0 0,-2 3 0 0 0,-17-13 614 0 0,29 39-268 0 0,-29-32-954 0 0,-66-54 1222 0 0,133 128 13 0 0,0-1 1 0 0,-1 1-1 0 0,1-1 0 0 0,0 1 1 0 0,-1 1-1 0 0,1-1 0 0 0,-1 1 1 0 0,0-1-1 0 0,1 1 0 0 0,-2 1-13 0 0,5-1 1 0 0,0 1-1 0 0,0 0 0 0 0,0-1 0 0 0,0 1 0 0 0,-1 0 0 0 0,1 0 1 0 0,0 0-1 0 0,0 0 0 0 0,0 0 0 0 0,0 0 0 0 0,-1 0 0 0 0,1 0 0 0 0,0 1 1 0 0,0-1-1 0 0,0 0 0 0 0,0 1 0 0 0,0-1 0 0 0,0 1 0 0 0,0-1 1 0 0,0 1-1 0 0,0-1 0 0 0,0 1 0 0 0,0 0 0 0 0,0 0 0 0 0,0-1 1 0 0,0 1-1 0 0,1 0 0 0 0,-1 0 0 0 0,0 0 0 0 0,1 0 0 0 0,-1 0 0 0 0,0 0 1 0 0,1 0-1 0 0,-1 0 0 0 0,1 0 0 0 0,0 0 0 0 0,-1 0 0 0 0,1 0 1 0 0,0 1-1 0 0,-1-1 0 0 0,1 0 0 0 0,0 0 0 0 0,0 1 0 0 0,0 0 47 0 0,1-1 1 0 0,-1 0-1 0 0,0 0 0 0 0,0 0 0 0 0,1 1 0 0 0,-1-1 1 0 0,1 0-1 0 0,-1 0 0 0 0,1 0 0 0 0,0 0 1 0 0,-1 0-1 0 0,2 1-47 0 0,-2-1 38 0 0,1 0 1 0 0,0 0-1 0 0,0 0 0 0 0,-1 1 1 0 0,1-1-1 0 0,-1 0 0 0 0,1 0 1 0 0,-1 0-1 0 0,1 1 1 0 0,-1-1-1 0 0,0 0 0 0 0,0 1 1 0 0,0-1-39 0 0,0 11 255 0 0,0 5-43 0 0,2-15-154 0 0,5-10 1 0 0,-7 8-257 0 0,1-1 0 0 0,-1 1 0 0 0,1-1 0 0 0,-1 1 0 0 0,1-1 0 0 0,0 1 1 0 0,-1-1-1 0 0,1 1 0 0 0,0 0 0 0 0,0-1 0 0 0,-1 1 0 0 0,1 0 0 0 0,0-1 0 0 0,0 1 0 0 0,0 0 0 0 0,-1 0 0 0 0,1 0 1 0 0,0 0-1 0 0,0 0 0 0 0,0 0 198 0 0,7-1-2294 0 0,0 0-2406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73 522 6873 0 0,'-1'0'45'0'0,"1"-1"-1"0"0,-1 1 0 0 0,1 0 0 0 0,-1 0 0 0 0,1 0 0 0 0,-1 0 0 0 0,1 0 0 0 0,-1 0 0 0 0,0 0 0 0 0,1 0 0 0 0,-1 0 1 0 0,1 1-1 0 0,-1-1 0 0 0,1 0 0 0 0,-1 0 0 0 0,1 0 0 0 0,-1 1 0 0 0,1-1 0 0 0,0 0 0 0 0,-1 0 0 0 0,1 1 0 0 0,-1-1 1 0 0,1 0-1 0 0,-1 1 0 0 0,1-1 0 0 0,0 0 0 0 0,-1 1 0 0 0,1-1 0 0 0,0 1 0 0 0,0-1 0 0 0,-1 1 0 0 0,1-1 0 0 0,0 1 1 0 0,0-1-1 0 0,-1 1 0 0 0,1-1 0 0 0,0 1 0 0 0,0-1 0 0 0,0 1 0 0 0,0-1 0 0 0,0 1 0 0 0,0-1 0 0 0,0 1 0 0 0,0-1 1 0 0,0 1-1 0 0,0-1 0 0 0,0 1 0 0 0,0-1 0 0 0,0 1 0 0 0,1-1 0 0 0,-1 1 0 0 0,0-1 0 0 0,0 1 0 0 0,1-1 0 0 0,-1 1 1 0 0,0-1-1 0 0,0 1 0 0 0,1-1 0 0 0,-1 1 0 0 0,0-1 0 0 0,1 0 0 0 0,0 1-44 0 0,24 30 821 0 0,-24-29-825 0 0,62 64 384 0 0,115 131 421 0 0,144 178 429 0 0,-319-372-1211 0 0,-2-2-5 0 0,0 1 0 0 0,0-1 1 0 0,0 1-1 0 0,1-1 1 0 0,-1 0-1 0 0,1 0 1 0 0,-1 1-1 0 0,1-1 1 0 0,0 0-1 0 0,-1 0 1 0 0,1 0-1 0 0,0-1 0 0 0,1 2-14 0 0,-6-21 498 0 0,-9-51 160 0 0,3-3-658 0 0,4-24 177 0 0,6-24 21 0 0,6-1 0 0 0,6 2 1 0 0,22-96-199 0 0,-26 179 2 0 0,3 0 1 0 0,0 1 0 0 0,3 0 0 0 0,1 1 0 0 0,1 1 0 0 0,2 0-1 0 0,1 2 1 0 0,15-18-3 0 0,-24 35 5 0 0,-8 9-16 0 0,1 1 1 0 0,0-1-1 0 0,0 1 0 0 0,0 0 0 0 0,1 0 0 0 0,0 0 1 0 0,0 1-1 0 0,5-4 11 0 0,-26 40 361 0 0,3-19-280 0 0,0-1 1 0 0,0 0-1 0 0,-1-1 0 0 0,-1 0 0 0 0,0-1 0 0 0,0-1 0 0 0,-1-1 0 0 0,-14 6-81 0 0,-25 8 127 0 0,-1-3 0 0 0,-3-2-127 0 0,-6 3 11 0 0,-12 7-11 0 0,13 1 124 0 0,1 2 1 0 0,2 3 0 0 0,1 3 0 0 0,-28 23-125 0 0,60-39 197 0 0,0-2 0 0 0,-20 10-197 0 0,110-84-502 0 0,-40 33 434 0 0,-1 0 1 0 0,15-23 67 0 0,-18 20-32 0 0,2 2-1 0 0,18-16 33 0 0,-30 32-4 0 0,0 1-1 0 0,0 1 1 0 0,1 0-1 0 0,-1 0 1 0 0,2 0-1 0 0,-1 1 1 0 0,0 1-1 0 0,1-1 1 0 0,0 2-1 0 0,2-1 5 0 0,39-8 30 0 0,1 2 0 0 0,16 1-30 0 0,-63 8-2 0 0,-4 1 2 0 0,0 0 1 0 0,0 0 0 0 0,0 0-1 0 0,1 0 1 0 0,-1 0-1 0 0,0 0 1 0 0,0 0-1 0 0,0 1 1 0 0,0-1 0 0 0,0 0-1 0 0,0 1 1 0 0,0-1-1 0 0,0 0 1 0 0,0 1 0 0 0,0 0-1 0 0,0-1 1 0 0,0 1-1 0 0,-1-1 1 0 0,1 1-1 0 0,0 0 1 0 0,0 0 0 0 0,0 0-1 0 0,-1-1 1 0 0,1 1-1 0 0,-1 0 1 0 0,1 0-1 0 0,0 0 1 0 0,-1 0 0 0 0,1 0-1 0 0,-1 0 1 0 0,0 0-1 0 0,1 0 1 0 0,-1 0 0 0 0,0 0-1 0 0,0 0 1 0 0,0 0-1 0 0,0 0 1 0 0,0 1-1 0 0,0-1 1 0 0,0 0 0 0 0,0 0-1 0 0,0 1 0 0 0,0 8 33 0 0,-1 1 0 0 0,0-1 0 0 0,-1 1-1 0 0,-1 4-32 0 0,2-6 2 0 0,-10 46 25 0 0,-14 39-27 0 0,17-68 3 0 0,-1 0 0 0 0,-2-1 0 0 0,-1 0 0 0 0,-9 14-3 0 0,18-33-7 0 0,-1 0-1 0 0,-1 0 1 0 0,1 0 0 0 0,-1-1 0 0 0,0 1 0 0 0,0-1-1 0 0,0-1 1 0 0,-1 1 0 0 0,0-1 0 0 0,0 1 7 0 0,16-11-139 0 0,-1-1 0 0 0,0 1 0 0 0,0-1 1 0 0,0-1-1 0 0,-1 0 0 0 0,0 0 0 0 0,2-4 139 0 0,8-10 46 0 0,0-1 0 0 0,5-12-46 0 0,-1 0-78 0 0,-3 0-1 0 0,-1-1 1 0 0,-1-1 0 0 0,-3-1 0 0 0,8-28 78 0 0,-22 66 2 0 0,0 0 1 0 0,0 0-1 0 0,0 0 0 0 0,0 0 0 0 0,1-1 1 0 0,-1 1-1 0 0,0 0 0 0 0,0 0 1 0 0,0 0-1 0 0,0 0 0 0 0,0 0 1 0 0,0 0-1 0 0,0-1 0 0 0,0 1 1 0 0,0 0-1 0 0,0 0 0 0 0,0 0 0 0 0,0 0 1 0 0,0 0-1 0 0,0 0 0 0 0,0-1 1 0 0,0 1-1 0 0,0 0 0 0 0,0 0 1 0 0,0 0-1 0 0,0 0 0 0 0,0 0 1 0 0,0-1-1 0 0,0 1 0 0 0,0 0 0 0 0,0 0 1 0 0,0 0-1 0 0,0 0 0 0 0,0 0 1 0 0,0 0-1 0 0,0 0 0 0 0,-1-1 1 0 0,1 1-1 0 0,0 0 0 0 0,0 0 1 0 0,0 0-1 0 0,0 0 0 0 0,0 0 0 0 0,0 0 1 0 0,0 0-1 0 0,0 0 0 0 0,-1 0 1 0 0,1 0-1 0 0,0 0 0 0 0,0-1-2 0 0,-7 7 43 0 0,-8 12-81 0 0,-2 17 0 0 0,1 0-1 0 0,2 0 1 0 0,2 2 0 0 0,-6 23 38 0 0,-7 23 80 0 0,-2-5-55 0 0,5-19 20 0 0,-4 27-45 0 0,50-188-442 0 0,42-147 600 0 0,-66 248-153 0 0,0 1 0 0 0,1-1 0 0 0,-1 0-1 0 0,0 1 1 0 0,0-1 0 0 0,1 1 0 0 0,-1-1-1 0 0,0 0 1 0 0,0 1 0 0 0,0-1 0 0 0,0 1-1 0 0,0-1 1 0 0,0 0 0 0 0,0 1 0 0 0,0-1 0 0 0,0 0-1 0 0,0 1 1 0 0,0-1 0 0 0,0 1 0 0 0,0-1-1 0 0,-1 0 1 0 0,1 1 0 0 0,0-1 0 0 0,0 1-1 0 0,-1-1 1 0 0,1 1 0 0 0,0-1 0 0 0,-1 1 0 0 0,1-1-1 0 0,0 1 1 0 0,-1-1 0 0 0,1 1 0 0 0,-1-1-1 0 0,1 1-4 0 0,-2-1 1 0 0,1 1-1 0 0,-1 0 1 0 0,1 0-1 0 0,-1 0 0 0 0,1 0 1 0 0,-1 0-1 0 0,1 0 0 0 0,-1 0 1 0 0,1 1-1 0 0,0-1 0 0 0,-1 0 1 0 0,1 1-1 0 0,-1-1 1 0 0,0 1-1 0 0,-7 4-7 0 0,-1-1 1 0 0,1 1-1 0 0,0 0 1 0 0,-2 3 6 0 0,-23 15 41 0 0,-6 2 23 0 0,0-1-1 0 0,-22 7-63 0 0,25-12 149 0 0,50-39-314 0 0,16-15 176 0 0,-7 7 0 0 0,1 0 0 0 0,2 2 0 0 0,20-17-11 0 0,-37 37 13 0 0,0 0 0 0 0,0 1 0 0 0,1 0 0 0 0,4-2-13 0 0,-11 6 7 0 0,0 0 0 0 0,0 0 1 0 0,0 0-1 0 0,0 0 1 0 0,0 0-1 0 0,0 1 1 0 0,0-1-1 0 0,0 1 0 0 0,0-1 1 0 0,1 1-1 0 0,-1 0 1 0 0,0 0-1 0 0,0 0 1 0 0,0 0-1 0 0,1 1 0 0 0,-1-1 1 0 0,0 0-1 0 0,0 1 1 0 0,0-1-1 0 0,0 1 0 0 0,0 0 1 0 0,0 0-1 0 0,1 0-7 0 0,-2 0 12 0 0,0 1 0 0 0,0-1-1 0 0,-1 0 1 0 0,1 0 0 0 0,0 1-1 0 0,0-1 1 0 0,-1 1 0 0 0,1-1-1 0 0,0 1 1 0 0,-1-1 0 0 0,0 1-1 0 0,1-1 1 0 0,-1 1-1 0 0,0-1 1 0 0,0 1 0 0 0,0 0-1 0 0,0-1 1 0 0,0 1 0 0 0,0-1-1 0 0,0 1 1 0 0,-1-1 0 0 0,1 1-1 0 0,0 0 1 0 0,-1-1 0 0 0,1 1-1 0 0,-1-1 1 0 0,0 1-12 0 0,-20 41 113 0 0,20-42-109 0 0,-14 22-28 0 0,-2-1-1 0 0,0-1 0 0 0,-2 0 0 0 0,-20 17 25 0 0,15-15-74 0 0,23-22 71 0 0,0 0 0 0 0,0 0 1 0 0,0 0-1 0 0,0 0 0 0 0,0 0 0 0 0,0 0 0 0 0,-1 0 0 0 0,1-1 1 0 0,0 1-1 0 0,-1 0 0 0 0,1-1 0 0 0,0 1 0 0 0,-2 0 3 0 0,3-1-9 0 0,-1 0 0 0 0,1 0 0 0 0,-1-1 0 0 0,1 1 0 0 0,-1 0 0 0 0,1 0 0 0 0,-1 0 0 0 0,1 0 0 0 0,-1 0 0 0 0,1 0 0 0 0,-1-1 0 0 0,1 1 1 0 0,0 0-1 0 0,-1 0 0 0 0,1-1 0 0 0,-1 1 0 0 0,1 0 0 0 0,0 0 0 0 0,-1-1 0 0 0,1 1 0 0 0,0-1 0 0 0,-1 1 0 0 0,1 0 0 0 0,0-1 0 0 0,0 1 0 0 0,-1-1 9 0 0,0-3-58 0 0,-1-1 1 0 0,0 1-1 0 0,1-1 0 0 0,0 0 1 0 0,0 0-1 0 0,1 1 1 0 0,-1-2 57 0 0,0-7 53 0 0,-1 0-58 0 0,-10-50 13 0 0,10 58 7 0 0,1 0 1 0 0,-1 0 0 0 0,0 0 0 0 0,0 1 0 0 0,0-1 0 0 0,-1 0 0 0 0,0 1 0 0 0,0-1-1 0 0,0 1 1 0 0,-1-1-16 0 0,3 4 16 0 0,1 0-1 0 0,-1 1 1 0 0,1-1 0 0 0,-1 1-1 0 0,1-1 1 0 0,-1 1-1 0 0,0-1 1 0 0,1 1-1 0 0,-1 0 1 0 0,0-1-1 0 0,1 1 1 0 0,-1 0 0 0 0,0-1-1 0 0,0 1 1 0 0,1 0-1 0 0,-1 0 1 0 0,0 0-1 0 0,0-1-15 0 0,1 2 12 0 0,-1-1 0 0 0,1 0 0 0 0,0 0 0 0 0,-1 0 0 0 0,1 0-1 0 0,0 0 1 0 0,-1 1 0 0 0,1-1 0 0 0,0 0 0 0 0,0 0 0 0 0,-1 1-1 0 0,1-1 1 0 0,0 0 0 0 0,0 0 0 0 0,-1 1 0 0 0,1-1 0 0 0,0 0-1 0 0,0 0 1 0 0,0 1 0 0 0,-1-1 0 0 0,1 0 0 0 0,0 1 0 0 0,0-1-1 0 0,0 0 1 0 0,0 1 0 0 0,0-1-12 0 0,-1 2 21 0 0,1 1-1 0 0,0-1 0 0 0,0 0 1 0 0,0 0-1 0 0,0 0 1 0 0,0 0-1 0 0,0 1 0 0 0,0-1 1 0 0,1 0-1 0 0,-1 0 0 0 0,1 1-20 0 0,6 14 43 0 0,1-1 0 0 0,1 0 0 0 0,0 0 0 0 0,1-1 0 0 0,1 0-1 0 0,0 0 1 0 0,3 1-43 0 0,28 29 237 0 0,22 17-237 0 0,-57-56 4 0 0,63 54 104 0 0,-42-37-21 0 0,-2 0-1 0 0,0 1 1 0 0,6 10-87 0 0,-22-18 96 0 0,-12-11 25 0 0,-8-9-100 0 0,0-4-30 0 0,1 0-1 0 0,0-1 1 0 0,1 0-1 0 0,-1 0 0 0 0,2-1 1 0 0,-1 0-1 0 0,1 0 0 0 0,0-2 10 0 0,-7-9-15 0 0,-21-30-15 0 0,1 2 58 0 0,-1 1 0 0 0,-10-6-28 0 0,41 50 6 0 0,0 0 1 0 0,0 0 0 0 0,0 1 0 0 0,0 0 0 0 0,-1 0-1 0 0,1 0 1 0 0,-1 0 0 0 0,1 1 0 0 0,-1-1-1 0 0,-2 1-6 0 0,6 1 1 0 0,0 1-1 0 0,0 0 1 0 0,0 0-1 0 0,0-1 0 0 0,0 1 1 0 0,0 0-1 0 0,0 0 1 0 0,-1 0-1 0 0,1 0 1 0 0,0 0-1 0 0,0 0 0 0 0,0 1 1 0 0,0-1-1 0 0,0 0 1 0 0,0 1-1 0 0,0-1 0 0 0,0 0 1 0 0,0 1-1 0 0,0-1 1 0 0,-1 1-1 0 0,1 1-6 0 0,0-1 1 0 0,0 0 0 0 0,0 1 0 0 0,0-1 0 0 0,0 0 0 0 0,0 1-1 0 0,1-1 1 0 0,-1 1 0 0 0,0 0 0 0 0,1-1 0 0 0,-1 1-1 0 0,1-1 1 0 0,0 1 0 0 0,-1 0 0 0 0,1-1 0 0 0,0 1 0 0 0,0 0-1 0 0,0 0 6 0 0,0 6-28 0 0,1-1-1 0 0,0 1 0 0 0,0 0 0 0 0,0 0 0 0 0,1-1 0 0 0,0 1 0 0 0,1-1 0 0 0,0 0 1 0 0,0 1 28 0 0,35 65-99 0 0,-31-60 87 0 0,13 22 4 0 0,2-1 0 0 0,2-1 0 0 0,0-1 0 0 0,2-1 1 0 0,2-1-1 0 0,1-2 0 0 0,23 18 8 0 0,10 12 11 0 0,-80-98-273 0 0,-93-150 262 0 0,-27-51 96 0 0,115 192-21 0 0,33 74-58 0 0,2 0-1 0 0,1-1 1 0 0,1 0 0 0 0,2 1-17 0 0,-9-15-7 0 0,1-1 1 0 0,-1 0 0 0 0,2 0 0 0 0,-1-1 0 0 0,6 4 6 0 0,-11-9-7 0 0,0 0 1 0 0,1-1 0 0 0,0 1 0 0 0,-1-1 0 0 0,1 1-1 0 0,0-1 1 0 0,1-1 0 0 0,-1 1 0 0 0,0 0 0 0 0,0-1-1 0 0,1 0 1 0 0,-1 0 0 0 0,0 0 0 0 0,1-1 0 0 0,2 1 6 0 0,-4-2-10 0 0,-1 1 0 0 0,0-1 1 0 0,1 0-1 0 0,-1 1 1 0 0,0-1-1 0 0,1 0 1 0 0,-1-1-1 0 0,0 1 0 0 0,0 0 1 0 0,0 0-1 0 0,0-1 1 0 0,0 0-1 0 0,0 1 1 0 0,-1-1-1 0 0,1 0 1 0 0,0 0-1 0 0,-1 1 0 0 0,1-1 1 0 0,-1-1-1 0 0,0 1 1 0 0,0 0-1 0 0,1-1 10 0 0,3-9-19 0 0,0 1-1 0 0,-1-1 1 0 0,0 0-1 0 0,0-1 20 0 0,1-5-25 0 0,95-296-7 0 0,-95 290 110 0 0,-6 13 96 0 0,1 11-164 0 0,-1 0 0 0 0,1 0 0 0 0,0 0 0 0 0,-1 0 0 0 0,1-1 0 0 0,0 1 0 0 0,0 0 0 0 0,-1 0 0 0 0,1 0 0 0 0,0 0 0 0 0,-1 0 0 0 0,1 0 0 0 0,0 0 0 0 0,-1 0 0 0 0,1 0 0 0 0,0 0 0 0 0,-1 0 0 0 0,1 0 0 0 0,0 1 0 0 0,0-1 0 0 0,-1 0 0 0 0,1 0 1 0 0,0 0-1 0 0,0 0 0 0 0,-1 0 0 0 0,1 1 0 0 0,0-1 0 0 0,0 0 0 0 0,-1 0 0 0 0,1 0 0 0 0,0 1 0 0 0,0-1 0 0 0,0 0 0 0 0,-1 0 0 0 0,1 1-10 0 0,-3 3 5 0 0,-1 0 1 0 0,1 1-1 0 0,1 0 1 0 0,-1 0-1 0 0,0 0 1 0 0,1 0-1 0 0,0 0 1 0 0,0 0-1 0 0,1 0 1 0 0,0 1-1 0 0,-1 4-5 0 0,-1 2 15 0 0,-35 138 15 0 0,-33 117 9 0 0,67-250-154 0 0,4-15-144 0 0,3-10 62 0 0,26-120 190 0 0,4-64 7 0 0,-18 102-9 0 0,-11 62 6 0 0,2-1 39 0 0,-2 1 1 0 0,0-29-37 0 0,-13 68 418 0 0,-2 12-452 0 0,2 14-1 0 0,1 1 1 0 0,3 0 0 0 0,-2 37 34 0 0,0 0-3 0 0,-2-2 19 0 0,-20 193 80 0 0,30-261-126 0 0,4-17-34 0 0,3-21-8 0 0,16-83 182 0 0,5 1 1 0 0,21-46-111 0 0,-48 153 3 0 0,1 1 2 0 0,-1 0 0 0 0,0 0 0 0 0,0 0 0 0 0,-1 0 0 0 0,0 0 0 0 0,0-1-5 0 0,-3 10 48 0 0,-1-1 0 0 0,1 1-1 0 0,0 0 1 0 0,0 0 0 0 0,0 0-1 0 0,0 1 1 0 0,0-1 0 0 0,0 1-48 0 0,-3 8-3 0 0,1 0 1 0 0,1 0 0 0 0,0 0-1 0 0,0 0 1 0 0,1 0 0 0 0,0 1-1 0 0,1-1 1 0 0,0 1 0 0 0,1 5 2 0 0,-3 26-6 0 0,-9 62 50 0 0,-26 252-207 0 0,36-336 142 0 0,0-13-3 0 0,1 0-1 0 0,0 1 1 0 0,1-1-1 0 0,0 0 1 0 0,0 0-1 0 0,0 1 1 0 0,1-1-1 0 0,1 0 1 0 0,1 7 24 0 0,-3-15-6 0 0,0 1 1 0 0,0-1-1 0 0,0 0 1 0 0,1 1-1 0 0,-1-1 1 0 0,0 0-1 0 0,0 0 1 0 0,0 1-1 0 0,0-1 1 0 0,0 0-1 0 0,1 0 1 0 0,-1 1-1 0 0,0-1 1 0 0,0 0-1 0 0,0 0 1 0 0,1 0-1 0 0,-1 1 1 0 0,0-1-1 0 0,0 0 1 0 0,1 0-1 0 0,-1 0 1 0 0,0 0-1 0 0,1 0 0 0 0,-1 1 1 0 0,0-1-1 0 0,0 0 1 0 0,1 0-1 0 0,-1 0 1 0 0,0 0-1 0 0,1 0 1 0 0,-1 0-1 0 0,0 0 1 0 0,0 0-1 0 0,1 0 1 0 0,-1 0-1 0 0,0 0 1 0 0,1 0-1 0 0,-1 0 1 0 0,0 0-1 0 0,1-1 1 0 0,-1 1-1 0 0,0 0 1 0 0,0 0-1 0 0,1 0 1 0 0,-1 0-1 0 0,0 0 0 0 0,0-1 1 0 0,1 1-1 0 0,-1 0 1 0 0,0 0-1 0 0,0 0 1 0 0,0-1-1 0 0,1 1 1 0 0,-1 0-1 0 0,0 0 1 0 0,0-1-1 0 0,0 1 1 0 0,0 0-1 0 0,0 0 1 0 0,1-1-1 0 0,-1 1 1 0 0,0 0-1 0 0,0-1 1 0 0,0 1-1 0 0,0 0 1 0 0,0-1 5 0 0,9-20-64 0 0,2-26 101 0 0,-2-1-1 0 0,-2-1 1 0 0,1-46-37 0 0,-2 20-6 0 0,11-97 35 0 0,7 0 1 0 0,14-24-30 0 0,-35 178 232 0 0,-8 28 31 0 0,-8 28-161 0 0,-8 66-112 0 0,4 1 0 0 0,1 42 10 0 0,14-126-33 0 0,0 1 0 0 0,1-1 0 0 0,2 0 0 0 0,1 16 33 0 0,-2-35-9 0 0,1-1 1 0 0,-1 1-1 0 0,0-1 0 0 0,1 1 1 0 0,-1-1-1 0 0,1 1 0 0 0,-1-1 0 0 0,1 0 1 0 0,0 1-1 0 0,0-1 0 0 0,0 1 1 0 0,0-1-1 0 0,0 0 9 0 0,-1-1-11 0 0,0 1 0 0 0,1-1 0 0 0,-1 0 0 0 0,1 1 0 0 0,-1-1 0 0 0,0 0 0 0 0,1 0 0 0 0,-1 1 0 0 0,1-1 0 0 0,-1 0 0 0 0,1 0 0 0 0,-1 0 0 0 0,1 0 0 0 0,-1 0 0 0 0,1 1 1 0 0,-1-1-1 0 0,1 0 0 0 0,-1 0 0 0 0,1 0 0 0 0,0-1 0 0 0,-1 1 0 0 0,1 0 0 0 0,-1 0 0 0 0,1 0 0 0 0,-1 0 11 0 0,2-1-21 0 0,0 0 0 0 0,0 0 0 0 0,0-1 0 0 0,0 1 0 0 0,-1 0 0 0 0,1-1 0 0 0,0 0 0 0 0,-1 1-1 0 0,1-1 1 0 0,-1 0 0 0 0,0 1 0 0 0,0-1 0 0 0,1 0 0 0 0,-1 0 0 0 0,0-1 21 0 0,16-38 23 0 0,-2 0 0 0 0,-1-1-1 0 0,-3 0 1 0 0,2-14-23 0 0,1-4 16 0 0,-5 23-15 0 0,-2-1 1 0 0,-2 0-1 0 0,1-20-1 0 0,-3 31-25 0 0,-2 21 27 0 0,0 0 0 0 0,0 0 0 0 0,-1 0 0 0 0,0 0 0 0 0,0 0 0 0 0,0-2-2 0 0,0 8 1 0 0,-1 0 1 0 0,1 0 0 0 0,0-1 0 0 0,0 1 0 0 0,0 0 0 0 0,0 0 0 0 0,0 0 0 0 0,0 0-1 0 0,0 0 1 0 0,0-1 0 0 0,0 1 0 0 0,-1 0 0 0 0,1 0 0 0 0,0 0 0 0 0,0 0-1 0 0,0 0 1 0 0,0 0 0 0 0,0-1 0 0 0,-1 1 0 0 0,1 0 0 0 0,0 0 0 0 0,0 0 0 0 0,0 0-1 0 0,0 0 1 0 0,-1 0 0 0 0,1 0 0 0 0,0 0 0 0 0,0 0 0 0 0,0 0 0 0 0,0 0-1 0 0,-1 0 1 0 0,1 0 0 0 0,0 0 0 0 0,0 0 0 0 0,0 0 0 0 0,0 0 0 0 0,-1 0 0 0 0,1 0-1 0 0,0 0 1 0 0,0 0 0 0 0,0 0 0 0 0,0 0 0 0 0,-1 0 0 0 0,1 1 0 0 0,0-1 0 0 0,0 0-1 0 0,0 0 1 0 0,0 0 0 0 0,0 0 0 0 0,-1 0 0 0 0,1 0 0 0 0,0 1 0 0 0,0-1-1 0 0,0 0 1 0 0,0 0 0 0 0,0 0 0 0 0,0 0 0 0 0,0 1 0 0 0,0-1 0 0 0,0 0 0 0 0,0 0-1 0 0,-1 0 1 0 0,1 0 0 0 0,0 1 0 0 0,0-1 0 0 0,0 0 0 0 0,0 0-2 0 0,-8 13 0 0 0,-14 37-24 0 0,3 1 0 0 0,2 0 0 0 0,-5 33 24 0 0,-3 6 7 0 0,-70 200-17 0 0,52-163 130 0 0,62-199-652 0 0,-4-1 0 0 0,-3-1 0 0 0,0-34 532 0 0,-12 100-250 0 0,2-5-61 0 0,-2 1 1 0 0,0-1 0 0 0,0 0 0 0 0,-2-11 310 0 0,2 21-172 0 0,-1 1 0 0 0,1 0 0 0 0,-1-1 0 0 0,1 1 0 0 0,-1 0 0 0 0,0 0 1 0 0,1 0-1 0 0,-1 0 0 0 0,-1-1 0 0 0,1 1 0 0 0,0 0 0 0 0,0 1 0 0 0,-1-1 0 0 0,1 0 0 0 0,-1 0 1 0 0,1 1-1 0 0,-1-1 0 0 0,0 0 0 0 0,0 1 0 0 0,0 0 0 0 0,0-1 0 0 0,0 1 0 0 0,0 0 0 0 0,0 0 0 0 0,0 0 1 0 0,0 0-1 0 0,0 1 0 0 0,-1-1 0 0 0,1 1 172 0 0,0-1-124 0 0,1 1-1 0 0,0 0 1 0 0,0 0 0 0 0,-1-1-1 0 0,1 1 1 0 0,0 0-1 0 0,0-1 1 0 0,-1 0 0 0 0,1 1-1 0 0,0-1 1 0 0,0 0 0 0 0,0 1-1 0 0,0-1 1 0 0,0 0 0 0 0,0 0-1 0 0,0 0 1 0 0,0 0 0 0 0,0 0-1 0 0,0 0 1 0 0,1 0 0 0 0,-1 0-1 0 0,0-1 125 0 0,-5-6-1014 0 0,6 8 869 0 0,0 0 0 0 0,-1 0 0 0 0,1-1 0 0 0,0 1 0 0 0,0 0 1 0 0,-1 0-1 0 0,1-1 0 0 0,0 1 0 0 0,-1 0 0 0 0,1 0 0 0 0,0 0 0 0 0,0 0 1 0 0,-1 0-1 0 0,1-1 0 0 0,0 1 0 0 0,-1 0 0 0 0,1 0 0 0 0,-1 0 0 0 0,1 0 0 0 0,0 0 1 0 0,-1 0-1 0 0,1 0 0 0 0,0 0 0 0 0,-1 0 0 0 0,1 0 0 0 0,0 0 0 0 0,-1 0 1 0 0,1 0-1 0 0,0 1 0 0 0,-1-1 0 0 0,1 0 0 0 0,0 0 145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5713 0 0,'1'0'112'0'0,"0"0"0"0"0,0 1 0 0 0,0-1 0 0 0,0 1 0 0 0,0-1 0 0 0,0 1 0 0 0,-1-1 0 0 0,1 1 0 0 0,0 0 0 0 0,0-1-1 0 0,0 1 1 0 0,-1 0 0 0 0,1 0 0 0 0,0 0 0 0 0,-1-1 0 0 0,1 1 0 0 0,-1 0 0 0 0,1 1-112 0 0,13 23 460 0 0,-8-13-206 0 0,8 12-35 0 0,15 27 156 0 0,3-1 1 0 0,1-2-1 0 0,5 1-375 0 0,-27-35 63 0 0,1-1 0 0 0,0-1-1 0 0,1 0 1 0 0,0 0 0 0 0,1-2-1 0 0,0 0 1 0 0,1 0 0 0 0,0-1 0 0 0,0-1-1 0 0,1-1 1 0 0,0 0 0 0 0,10 2-63 0 0,10-3 62 0 0,-35-5-45 0 0,0-1 0 0 0,0 0 0 0 0,1 0 0 0 0,-1 0 1 0 0,0 0-1 0 0,0 0 0 0 0,1-1 0 0 0,-1 1 0 0 0,0 0 0 0 0,0-1 1 0 0,0 1-1 0 0,1 0 0 0 0,-1-1 0 0 0,0 0 0 0 0,0 1 0 0 0,0-1 0 0 0,0 0 1 0 0,0 1-1 0 0,0-1 0 0 0,0 0 0 0 0,0 0 0 0 0,0 0 0 0 0,-1 0 0 0 0,1 0 1 0 0,0 0-1 0 0,0-1-17 0 0,-1 2 29 0 0,0-1 0 0 0,0 1 0 0 0,1-1 0 0 0,-1 0 0 0 0,0 1 1 0 0,0-1-1 0 0,0 1 0 0 0,-1-1 0 0 0,1 0 0 0 0,0 1 0 0 0,0-1 0 0 0,0 1 0 0 0,0-1 1 0 0,0 0-1 0 0,-1 1 0 0 0,1-1 0 0 0,0 1 0 0 0,-1-1 0 0 0,1 1 0 0 0,0-1 1 0 0,-1 1-1 0 0,1-1 0 0 0,-1 1 0 0 0,1-1 0 0 0,0 1 0 0 0,-1 0 0 0 0,1-1 0 0 0,-1 1-29 0 0,-19-13 380 0 0,12 8-256 0 0,-37-26 105 0 0,11 8-234 0 0,1-1 0 0 0,0-2 0 0 0,-27-29 5 0 0,-29-47 68 0 0,42 45 408 0 0,-11-5-476 0 0,101 123 697 0 0,5 13-697 0 0,-21-30 60 0 0,77 107-223 0 0,-83-123 212 0 0,2-1 1 0 0,1-1-1 0 0,0-2 0 0 0,8 5-49 0 0,-27-25-5 0 0,0 0 0 0 0,0-1 0 0 0,0 0 0 0 0,0 0-1 0 0,1 0 1 0 0,5 2 5 0 0,-11-5 4 0 0,1 1 0 0 0,0-1-1 0 0,0 0 1 0 0,-1 0 0 0 0,1 1-1 0 0,0-1 1 0 0,0 0 0 0 0,0 0 0 0 0,0 0-1 0 0,0 0 1 0 0,-1 0 0 0 0,1 0-1 0 0,0 0 1 0 0,0 0 0 0 0,0 0 0 0 0,0-1-1 0 0,-1 1 1 0 0,1 0 0 0 0,0 0-1 0 0,0-1 1 0 0,0 1 0 0 0,-1 0-1 0 0,1-1 1 0 0,0 1 0 0 0,-1-1 0 0 0,1 1-1 0 0,0-1 1 0 0,-1 1 0 0 0,1-1-1 0 0,0 0 1 0 0,-1 1 0 0 0,1-1 0 0 0,-1 0-1 0 0,1 0 1 0 0,-1 1 0 0 0,0-1-1 0 0,1 0 1 0 0,-1 0 0 0 0,0 1-1 0 0,0-1 1 0 0,1 0 0 0 0,-1 0 0 0 0,0 0-1 0 0,0 0 1 0 0,0 1 0 0 0,0-1-1 0 0,0 0 1 0 0,0 0 0 0 0,0 0 0 0 0,0 0-1 0 0,0 1 1 0 0,0-1 0 0 0,-1 0-4 0 0,0-15 63 0 0,-2 0 0 0 0,0 0 0 0 0,-1 1 0 0 0,0-1 1 0 0,-1 1-1 0 0,-1 0 0 0 0,0 0 0 0 0,-2 1 0 0 0,-1-4-63 0 0,-23-53 145 0 0,4-1-81 0 0,6 17 26 0 0,2-1-1 0 0,-2-20-89 0 0,18 57-14 0 0,0 0-1 0 0,2 0 0 0 0,0 0 0 0 0,1 0 1 0 0,0 0-1 0 0,2 0 0 0 0,0 0 1 0 0,2 0-1 0 0,1-6 15 0 0,-2 18-21 0 0,0 1 0 0 0,0-1 0 0 0,1 1 0 0 0,0-1 0 0 0,1 1 0 0 0,-1 0 0 0 0,1 0 1 0 0,0 1-1 0 0,0-1 0 0 0,1 1 0 0 0,1-2 21 0 0,-3 4-6 0 0,-1 1 0 0 0,0 0 1 0 0,1-1-1 0 0,0 1 0 0 0,-1 0 0 0 0,1 0 1 0 0,0 1-1 0 0,0-1 0 0 0,0 0 0 0 0,0 1 1 0 0,0 0-1 0 0,1 0 0 0 0,-1 0 0 0 0,0 0 1 0 0,1 0-1 0 0,-1 1 0 0 0,0-1 0 0 0,1 1 1 0 0,-1 0-1 0 0,1 0 0 0 0,-1 0 0 0 0,0 1 1 0 0,1-1-1 0 0,-1 1 6 0 0,0 0 8 0 0,-1 0 0 0 0,0 0 1 0 0,0 1-1 0 0,0-1 0 0 0,0 1 1 0 0,0-1-1 0 0,0 1 0 0 0,0 0 0 0 0,0-1 1 0 0,-1 1-1 0 0,1 0 0 0 0,0 0 1 0 0,-1 0-1 0 0,0 1 0 0 0,0-1 0 0 0,1 0 1 0 0,-1 0-1 0 0,-1 1 0 0 0,1-1 1 0 0,0 0-1 0 0,0 1 0 0 0,-1-1 0 0 0,0 1 1 0 0,1 1-9 0 0,1 10 43 0 0,-1-1 0 0 0,-1 1 1 0 0,0 0-1 0 0,-1 0-43 0 0,1-6 3 0 0,-1 17-203 0 0,0 19 558 0 0,2 19-358 0 0,0-49-950 0 0,1 1 0 0 0,0-1 0 0 0,4 11 950 0 0,-3-16-3046 0 0,1-3-3232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6361 0 0,'-1'0'34'0'0,"-2"0"410"0"0,0 0 0 0 0,-1 0 0 0 0,1 0 0 0 0,0 0 0 0 0,0 0 0 0 0,0 1 0 0 0,0-1 0 0 0,0 1 0 0 0,0 0 0 0 0,-2 1-444 0 0,4-1 104 0 0,0 0-1 0 0,0 0 1 0 0,0 0-1 0 0,0 1 0 0 0,0-1 1 0 0,0 0-1 0 0,1 0 1 0 0,-1 1-1 0 0,1-1 1 0 0,-1 1-1 0 0,1-1 0 0 0,-1 0 1 0 0,1 1-1 0 0,0-1 1 0 0,-1 1-1 0 0,1-1 1 0 0,0 1-1 0 0,0-1 0 0 0,0 1 1 0 0,0-1-1 0 0,1 1 1 0 0,-1-1-1 0 0,0 1 0 0 0,1 0-102 0 0,5 38 214 0 0,1 0 0 0 0,3 0 0 0 0,1-1 0 0 0,9 19-215 0 0,1 8 186 0 0,151 452 680 0 0,-38-127-410 0 0,-134-390-457 0 0,0 0 1 0 0,0 0-1 0 0,1 0 1 0 0,-1 0-1 0 0,0 0 1 0 0,1-1-1 0 0,-1 1 1 0 0,0 0-1 0 0,1 0 1 0 0,-1 0-1 0 0,1-1 0 0 0,-1 1 1 0 0,1 0-1 0 0,0 0 1 0 0,-1-1-1 0 0,1 1 1 0 0,0-1-1 0 0,0 1 1 0 0,-1 0 0 0 0,1-2-4 0 0,-1 0 0 0 0,0 1 0 0 0,0-1 0 0 0,0 0 1 0 0,1 1-1 0 0,-1-1 0 0 0,0 0 0 0 0,0 0 1 0 0,0 1-1 0 0,0-1 0 0 0,0 0 0 0 0,0 1 0 0 0,0-1 1 0 0,-1 0-1 0 0,1 0 0 0 0,0 1 0 0 0,0-1 1 0 0,-1 0-1 0 0,1 1 0 0 0,0-1 0 0 0,0 0 0 0 0,-1 1 1 0 0,1-1 3 0 0,-9-21-55 0 0,0 0 1 0 0,-1 1 0 0 0,-1 0-1 0 0,0 0 1 0 0,-2 2 0 0 0,-1-1-1 0 0,0 2 1 0 0,-9-9 54 0 0,16 20-2 0 0,0 0-1 0 0,-1 0 1 0 0,1 1-1 0 0,-1 0 1 0 0,-1 0 0 0 0,1 1-1 0 0,-1 0 1 0 0,0 1-1 0 0,0 0 1 0 0,0 0-1 0 0,0 1 1 0 0,-1 0 0 0 0,0 1-1 0 0,1 0 1 0 0,-1 0-1 0 0,0 1 1 0 0,0 0 0 0 0,0 1-1 0 0,0 0 1 0 0,0 1-1 0 0,-3 0 3 0 0,7 0 19 0 0,1 0 0 0 0,0 0 0 0 0,-1 0 0 0 0,1 1 0 0 0,0 0 0 0 0,0 0 0 0 0,0 0-1 0 0,0 1 1 0 0,0-1 0 0 0,1 1 0 0 0,-1 1 0 0 0,1-1 0 0 0,0 0 0 0 0,0 1 0 0 0,0 0 0 0 0,0 0 0 0 0,-2 3-19 0 0,4-3 21 0 0,0-1 1 0 0,0 1-1 0 0,0 0 1 0 0,1 0 0 0 0,-1-1-1 0 0,1 1 1 0 0,0 0 0 0 0,0 1-1 0 0,0-1 1 0 0,1 0 0 0 0,-1 0-1 0 0,1 0 1 0 0,0 0-1 0 0,0 0 1 0 0,1 0 0 0 0,-1 1-1 0 0,1-1 1 0 0,0 0 0 0 0,0 0-1 0 0,0 0 1 0 0,1 0-1 0 0,-1 0 1 0 0,2 1-22 0 0,7 15 138 0 0,1-1-1 0 0,1-1 1 0 0,0 0 0 0 0,2-1-1 0 0,0 0 1 0 0,0-1-1 0 0,2 0 1 0 0,0-2 0 0 0,1 1-1 0 0,9 4-137 0 0,-20-15 37 0 0,1 0 0 0 0,0-1 1 0 0,0 1-1 0 0,0-2 0 0 0,0 1 0 0 0,0-1 0 0 0,1 0 0 0 0,-1 0 0 0 0,0-1 0 0 0,1 0 0 0 0,0-1 0 0 0,-1 1 0 0 0,1-1 0 0 0,-1-1 0 0 0,1 0 0 0 0,-1 0 0 0 0,1 0 0 0 0,-1-1 0 0 0,0 0 0 0 0,1 0 0 0 0,-1-1 1 0 0,0 0-1 0 0,5-3-37 0 0,-5 3-61 0 0,-1-1 0 0 0,1 0 1 0 0,-1-1-1 0 0,0 1 0 0 0,0-1 1 0 0,0-1-1 0 0,0 1 0 0 0,-1-1 1 0 0,0 0-1 0 0,0 0 0 0 0,-1 0 1 0 0,0-1-1 0 0,0 1 0 0 0,0-1 1 0 0,-1 0-1 0 0,0 0 0 0 0,0-1 1 0 0,-1 1-1 0 0,0-1 1 0 0,0 1-1 0 0,-1-1 0 0 0,0 1 1 0 0,0-4 60 0 0,-1-2-1384 0 0,-1-1 1 0 0,0 0-1 0 0,-1 1 1 0 0,0 0 0 0 0,-1-1-1 0 0,-1 0 1384 0 0,-3-11-5982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1 854 11098 0 0,'2155'-440'3737'0'0,"-902"257"-84"0"0,3 48-3252 0 0,-832 90-2365 0 0,-146 9-3034 0 0,-265 34 4422 0 0,28-6-2597 0 0,-41 8 3113 0 0,0 0 0 0 0,0 0 0 0 0,0 0 1 0 0,0 0-1 0 0,0 0 0 0 0,0 0 0 0 0,0 0 0 0 0,0 0 1 0 0,0 0-1 0 0,0 0 0 0 0,-1 0 0 0 0,1 0 1 0 0,0 0-1 0 0,0 0 0 0 0,0 0 0 0 0,0 0 0 0 0,0 0 1 0 0,0 0-1 0 0,0 0 0 0 0,0-1 0 0 0,0 1 1 0 0,0 0-1 0 0,0 0 0 0 0,0 0 0 0 0,0 0 0 0 0,0 0 1 0 0,0 0-1 0 0,0 0 0 0 0,0 0 0 0 0,0 0 1 0 0,0 0-1 0 0,0-1 0 0 0,0 1 0 0 0,0 0 0 0 0,0 0 1 0 0,0 0-1 0 0,0 0 0 0 0,0 0 0 0 0,0 0 1 0 0,0 0-1 0 0,0 0 0 0 0,0 0 0 0 0,0 0 0 0 0,0 0 1 0 0,0-1-1 0 0,0 1 60 0 0,-22-2-5420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30 231 7610 0 0,'-3'-1'-21'0'0,"-23"-9"2551"0"0,26 10-2506 0 0,1 0-1 0 0,-1 0 0 0 0,0 0 0 0 0,0 0 1 0 0,0 0-1 0 0,0 0 0 0 0,0 0 0 0 0,0 0 1 0 0,0 0-1 0 0,0 0 0 0 0,0 0 0 0 0,0 0 1 0 0,0-1-1 0 0,0 1 0 0 0,0 0 0 0 0,0 0 1 0 0,0 0-1 0 0,0 0 0 0 0,1 0 0 0 0,-1 0 1 0 0,0 0-1 0 0,0 0 0 0 0,0 0 0 0 0,0 0 1 0 0,0 0-1 0 0,0 0 0 0 0,0-1 0 0 0,0 1 1 0 0,0 0-1 0 0,0 0 0 0 0,0 0 0 0 0,0 0 1 0 0,0 0-1 0 0,0 0 0 0 0,0 0 0 0 0,0 0 0 0 0,0 0 1 0 0,0 0-1 0 0,-1 0 0 0 0,1 0 0 0 0,0-1 1 0 0,0 1-1 0 0,0 0 0 0 0,0 0 0 0 0,0 0 1 0 0,0 0-1 0 0,0 0 0 0 0,0 0 0 0 0,0 0 1 0 0,0 0-1 0 0,0 0 0 0 0,0 0 0 0 0,0 0 1 0 0,0 0-1 0 0,0 0 0 0 0,0 0 0 0 0,-1 0 1 0 0,1 0-1 0 0,0 0 0 0 0,0 0 0 0 0,0 0 1 0 0,0 0-1 0 0,0 0 0 0 0,0 0 0 0 0,0 0 1 0 0,0 0-1 0 0,0 0 0 0 0,0 0 0 0 0,0 0 1 0 0,-1 0-24 0 0,18-1 612 0 0,21 5 703 0 0,36 8-1315 0 0,-38-5 336 0 0,0-2 0 0 0,15-1-336 0 0,-28-3 112 0 0,-1-1 0 0 0,0 0 1 0 0,0-2-1 0 0,1-1 0 0 0,-1-1 1 0 0,-1 0-1 0 0,1-2 0 0 0,-1-1 1 0 0,0 0-1 0 0,0-1 0 0 0,-1-2 0 0 0,0 0 1 0 0,-1-1-1 0 0,13-10-112 0 0,39-35 276 0 0,-49 36-305 0 0,2 1 0 0 0,0 1 0 0 0,1 1 0 0 0,11-5 29 0 0,-24 19-240 0 0,-9 7-1220 0 0,-4-3 1204 0 0,0 0 0 0 0,1 1 0 0 0,-1-1 0 0 0,0 0 0 0 0,1 0 0 0 0,-1 0 0 0 0,0 0 0 0 0,0 0-1 0 0,0 0 1 0 0,0-1 0 0 0,0 1 0 0 0,0 0 0 0 0,0 0 0 0 0,0-1 0 0 0,0 1 256 0 0,-3 1-443 0 0,-1 1 0 0 0,1-1 1 0 0,0-1-1 0 0,-1 1 0 0 0,1-1 0 0 0,-1 0 1 0 0,1 0-1 0 0,-1 0 0 0 0,1 0 0 0 0,-1-1 1 0 0,0 0-1 0 0,1 0 0 0 0,-2 0 443 0 0,-12 2-4405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1:5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4121 0 0,'-2'0'443'0'0,"-1"0"1"0"0,0 1-1 0 0,1 0 0 0 0,-1 0 1 0 0,1 0-1 0 0,-1 0 0 0 0,1 0 1 0 0,-1 0-1 0 0,1 1 0 0 0,0-1 1 0 0,0 1-1 0 0,0-1 0 0 0,0 1 1 0 0,-2 2-444 0 0,37-1 1367 0 0,19-9-903 0 0,-29 2-175 0 0,1 1 0 0 0,19 1-289 0 0,-37 2 91 0 0,-1 0 1 0 0,1 1-1 0 0,0-1 1 0 0,-1 1-1 0 0,1 1 1 0 0,0-1-1 0 0,-1 1 0 0 0,0 0 1 0 0,1 0-1 0 0,-1 0 1 0 0,0 1-1 0 0,0 0 1 0 0,3 2-92 0 0,-5-2 124 0 0,1 0 1 0 0,-1 0-1 0 0,-1 0 1 0 0,1 1 0 0 0,0-1-1 0 0,-1 1 1 0 0,0 0 0 0 0,0 0-1 0 0,0 0 1 0 0,0 0-1 0 0,-1 0 1 0 0,1 0 0 0 0,-1 0-1 0 0,0 1 1 0 0,0-1-1 0 0,-1 0 1 0 0,1 1 0 0 0,-1 0-125 0 0,1 14 232 0 0,-1 0 1 0 0,-1 1-1 0 0,-3 11-232 0 0,2-5 114 0 0,-10 104 16 0 0,-6 73-109 0 0,13-69-6708 0 0,6-116 28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2:2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35 10186 0 0,'-20'-3'7521'0'0,"-12"-9"-5151"0"0,-3-1-1396 0 0,28 11-764 0 0,-1 0 0 0 0,1 1-1 0 0,0 1 1 0 0,0-1 0 0 0,0 1-1 0 0,-1 0 1 0 0,1 0 0 0 0,0 1-1 0 0,0 0 1 0 0,0 1 0 0 0,-2 0-210 0 0,3 0 72 0 0,0 0 0 0 0,1 1 0 0 0,-1 0 0 0 0,1 0 1 0 0,0 0-1 0 0,0 1 0 0 0,0-1 0 0 0,1 1 0 0 0,-1 0 0 0 0,1 1 1 0 0,0-1-1 0 0,0 1 0 0 0,-2 3-72 0 0,-3 6 94 0 0,0-1 0 0 0,2 1 1 0 0,-1 1-1 0 0,2-1 0 0 0,-4 11-94 0 0,-20 80 228 0 0,22-75-163 0 0,-13 52 352 0 0,-4 43-417 0 0,19-86 66 0 0,3-1 0 0 0,0 1 0 0 0,3 0 1 0 0,2 18-67 0 0,0-44 8 0 0,0 0 1 0 0,0-1-1 0 0,1 1 1 0 0,1 0-1 0 0,0-1 1 0 0,1 0 0 0 0,0 0-1 0 0,1 0 1 0 0,0 0-1 0 0,1-1 1 0 0,0 0 0 0 0,1-1-1 0 0,0 1 1 0 0,0-2-1 0 0,2 1 1 0 0,-1-1 0 0 0,1 0-1 0 0,0-1 1 0 0,1 0-1 0 0,10 6-8 0 0,-5-6 44 0 0,0 1-1 0 0,1-2 1 0 0,0 0-1 0 0,0-1 1 0 0,0-1-1 0 0,1 0 0 0 0,-1-2 1 0 0,1 0-1 0 0,0 0 1 0 0,0-2-1 0 0,1 0 1 0 0,-1-2-1 0 0,0 0 1 0 0,17-3-44 0 0,-7-1 126 0 0,-1-2 0 0 0,0-1 0 0 0,-1-1 0 0 0,17-8-126 0 0,98-53 306 0 0,-132 65-288 0 0,113-58 351 0 0,-122 63-269 0 0,0 1 0 0 0,0-1 0 0 0,0 0-1 0 0,0 0 1 0 0,0 0 0 0 0,0 0 0 0 0,0 0-100 0 0,-8 3 506 0 0,7-4-673 0 0,0 1 1 0 0,0-1 0 0 0,-1 0 0 0 0,1 1-1 0 0,0-1 1 0 0,0 0 0 0 0,0 0 0 0 0,0 0-1 0 0,0 0 1 0 0,0 0 0 0 0,0 0 0 0 0,1 0 0 0 0,-1-1-1 0 0,0 1 1 0 0,1 0 0 0 0,-1-1 166 0 0,-1-1-852 0 0,0 0 0 0 0,1 0 0 0 0,0 0-1 0 0,0 0 1 0 0,0 0 0 0 0,0 0 0 0 0,0-1 0 0 0,0-2 852 0 0,1-16-5615 0 0,4-4-3024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3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1016 0 0,'4'15'20'0'0,"-2"-5"-19"0"0,-12-22 24 0 0,10 11-20 0 0,-8-9-21 0 0,8 10 18 0 0,0 0 0 0 0,0 0 0 0 0,0 0 0 0 0,0 0 0 0 0,0 0 0 0 0,0 0 0 0 0,0 0 0 0 0,0 1 0 0 0,0-1 0 0 0,0 0 0 0 0,0 0 0 0 0,0 0 0 0 0,0 0 0 0 0,0 0 0 0 0,0 0 0 0 0,0 0 0 0 0,-1 0 1 0 0,1 0-1 0 0,0 1 0 0 0,0-1 0 0 0,0 0 0 0 0,0 0 0 0 0,0 0 0 0 0,0 0 0 0 0,0 0 0 0 0,0 0 0 0 0,-1 0 0 0 0,1 0 0 0 0,0 0 0 0 0,0 0 0 0 0,0 0 0 0 0,0 0 0 0 0,0 0 0 0 0,0 0 0 0 0,0 0 0 0 0,0 0 0 0 0,-1 0 0 0 0,1 0 0 0 0,0 0 0 0 0,0 0 0 0 0,0 0 0 0 0,0 0 0 0 0,0 0 0 0 0,0 0 0 0 0,0 0 0 0 0,-1 0 0 0 0,1 0 0 0 0,0 0 1 0 0,0 0-1 0 0,0 0 0 0 0,0 0 0 0 0,0 0 0 0 0,0-1 0 0 0,0 1 0 0 0,0 0 0 0 0,0 0 0 0 0,-1 0 0 0 0,1 0 0 0 0,0 0 0 0 0,0 0 0 0 0,0 0-2 0 0,0 0 24 0 0,0 0-3 0 0,28-3 119 0 0,-23 2-188 0 0,0 1 0 0 0,1-1 0 0 0,-1 1 0 0 0,0 0 0 0 0,0 0 0 0 0,1 1 0 0 0,4 0 48 0 0,-1 2-1016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5 768 0 0,'0'0'816'0'0,"-3"0"-608"0"0,3 2-112 0 0,-4-1-80 0 0,3-1-48 0 0,-12-8-784 0 0,9 8-232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1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190 259 840 0 0,'1'-12'476'0'0,"-1"5"-474"0"0,-11 1 452 0 0,11 6-409 0 0,0-1 0 0 0,-1 1 1 0 0,1 0-1 0 0,0 0 0 0 0,0 0 0 0 0,-1 0 0 0 0,1 0 0 0 0,0-1 0 0 0,-1 1 0 0 0,1 0 0 0 0,0 0 0 0 0,0 0 0 0 0,-1-1 0 0 0,1 1 0 0 0,0 0 0 0 0,0-1 0 0 0,0 1 0 0 0,-1 0 0 0 0,1 0 0 0 0,0-1 0 0 0,0 1 0 0 0,0 0 1 0 0,0-1-1 0 0,0 1 0 0 0,0 0 0 0 0,-1-1 0 0 0,1 1 0 0 0,0 0 0 0 0,0-1 0 0 0,0 1 0 0 0,0 0 0 0 0,0-1 0 0 0,0 1 0 0 0,0 0 0 0 0,1-1 0 0 0,-1 1 0 0 0,0 0 0 0 0,0-1 0 0 0,0 1 0 0 0,0 0 0 0 0,0-1 0 0 0,0 1 1 0 0,1 0-1 0 0,-1 0 0 0 0,0-1 0 0 0,0 1 0 0 0,0 0 0 0 0,1 0 0 0 0,-1-1 0 0 0,0 1 0 0 0,0 0 0 0 0,1 0 0 0 0,-1-1 0 0 0,0 1 0 0 0,1 0-45 0 0,0-1 101 0 0,0 1 0 0 0,0-1-1 0 0,0 0 1 0 0,0 1 0 0 0,0-1 0 0 0,0 1-1 0 0,0-1 1 0 0,0 1 0 0 0,0-1 0 0 0,1 1-1 0 0,-1 0 1 0 0,0 0 0 0 0,0-1-1 0 0,0 1 1 0 0,1 0-101 0 0,21 3 519 0 0,-1-2 0 0 0,1 0-1 0 0,7-2-518 0 0,-4 0 586 0 0,1 2-1 0 0,3 0-585 0 0,570 60 3307 0 0,2-26-1906 0 0,-306-31-1370 0 0,3-1-47 0 0,55 18 16 0 0,-229-11-37 0 0,-8 0 313 0 0,20 8-276 0 0,-106-13 1229 0 0,0-1 0 0 0,9-1-1229 0 0,-26-3 86 0 0,-1-1-1 0 0,0 0 1 0 0,0 0-1 0 0,2-2-85 0 0,-15 3-2 0 0,0 0-1 0 0,0 0 1 0 0,0 0 0 0 0,0 0-1 0 0,0 0 1 0 0,0 0 0 0 0,0 0-1 0 0,-1 0 1 0 0,1 0-1 0 0,0 0 1 0 0,0 0 0 0 0,0 0-1 0 0,0 0 1 0 0,0 0 0 0 0,0 0-1 0 0,0 0 1 0 0,0 0-1 0 0,0 0 1 0 0,0 0 0 0 0,0 0-1 0 0,0-1 1 0 0,0 1 0 0 0,0 0-1 0 0,0 0 1 0 0,0 0-1 0 0,0 0 1 0 0,0 0 0 0 0,0 0-1 0 0,0 0 1 0 0,0 0 0 0 0,0 0-1 0 0,0 0 1 0 0,0 0-1 0 0,0 0 1 0 0,0 0 0 0 0,0 0-1 0 0,0 0 1 0 0,0-1 0 0 0,0 1-1 0 0,0 0 1 0 0,0 0-1 0 0,0 0 1 0 0,0 0 0 0 0,0 0-1 0 0,0 0 1 0 0,1 0 0 0 0,-1 0-1 0 0,0 0 1 0 0,0 0-1 0 0,0 0 1 0 0,0 0 0 0 0,0 0-1 0 0,0 0 1 0 0,0 0 0 0 0,0 0-1 0 0,0 0 1 0 0,0 0-1 0 0,0 0 1 0 0,0 0 0 0 0,0 0-1 0 0,0 0 3 0 0,-9-4-166 0 0,-17-3-116 0 0,-36 1-189 0 0,0 3 0 0 0,-31 3 471 0 0,-38-1-13 0 0,-293-24-51 0 0,-217-7-230 0 0,-100 26 2225 0 0,559 4-262 0 0,-79-15-1669 0 0,236 11-38 0 0,23 3-219 0 0,16 2 37 0 0,348 14 62 0 0,-99-6 80 0 0,-155-3 77 0 0,719 51 3 0 0,-472-10 2 0 0,235 23-1628 0 0,-25-35 349 0 0,-519-29 1204 0 0,-30-2 27 0 0,-24-3 70 0 0,-232-35-102 0 0,103 13 121 0 0,-182-23-222 0 0,-298-48 1282 0 0,551 82-905 0 0,-782-148 739 0 0,318 68 353 0 0,175 57 439 0 0,338 33-1748 0 0,27 2-191 0 0,28 2 49 0 0,496 64-544 0 0,-215-22-91 0 0,333 32-340 0 0,327 30-3599 0 0,-802-88 3269 0 0,79 7-292 0 0,207 25 1118 0 0,-797-91 4235 0 0,-868-107-2333 0 0,297 79 976 0 0,737 59-1954 0 0,-46-2-72 0 0,-542-42 2366 0 0,602 46-1592 0 0,31 3-306 0 0,248 12-698 0 0,152 13 110 0 0,336 54-99 0 0,199 25 264 0 0,-426-60-612 0 0,-124-16-60 0 0,-194-15 338 0 0,-2 3-1 0 0,1 3 76 0 0,15 9-4112 0 0,-75-21-31 0 0,-6-1-3258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4:37.7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1 4209 0 0,'-4'2'216'0'0,"0"0"0"0"0,1 1 0 0 0,-1-1 0 0 0,1 1 0 0 0,0 0 0 0 0,0 0 1 0 0,0 1-1 0 0,0-1 0 0 0,1 0 0 0 0,-1 1 0 0 0,1 0 0 0 0,0 0 0 0 0,0-1 0 0 0,0 1 0 0 0,0 0 0 0 0,1 1 1 0 0,0-1-1 0 0,0 0 0 0 0,0 0 0 0 0,0 0 0 0 0,1 1 0 0 0,-1-1 0 0 0,1 0 0 0 0,0 1 0 0 0,0-1 0 0 0,1 0 0 0 0,0 1-216 0 0,6 58 652 0 0,3 0 0 0 0,3-1 0 0 0,11 27-652 0 0,66 184 530 0 0,-34-110-270 0 0,38 151 325 0 0,-7 36-585 0 0,27 160-339 0 0,-13-60-1763 0 0,-96-435 1378 0 0,-4-25 47 0 0,-4-26 8 0 0,-31-136-112 0 0,-8 2 1 0 0,-11-9 780 0 0,47 159-15 0 0,-320-942 2406 0 0,311 922-2271 0 0,-81-258 1251 0 0,-25-66 1306 0 0,119 359-2548 0 0,0 1 0 0 0,0 0 1 0 0,-1 0-1 0 0,1 0 0 0 0,-1 0 1 0 0,0 0-1 0 0,0 1 1 0 0,-1-2-130 0 0,4 5 23 0 0,-1-1 1 0 0,1 1 0 0 0,-1 0-1 0 0,1-1 1 0 0,-1 1 0 0 0,1-1-1 0 0,-1 1 1 0 0,1 0-1 0 0,-1-1 1 0 0,1 1 0 0 0,-1 0-1 0 0,0 0 1 0 0,1 0 0 0 0,-1-1-1 0 0,1 1 1 0 0,-1 0 0 0 0,0 0-1 0 0,1 0 1 0 0,-1 0 0 0 0,0 0-1 0 0,1 0 1 0 0,-1 0 0 0 0,0 0-1 0 0,1 1-23 0 0,-1-1 8 0 0,0 1-1 0 0,0 0 0 0 0,0-1 0 0 0,0 1 1 0 0,1 0-1 0 0,-1 0 0 0 0,0 0 0 0 0,1 0 1 0 0,-1-1-1 0 0,1 1 0 0 0,-1 0 0 0 0,1 0 1 0 0,-1 0-1 0 0,1 0 0 0 0,-1 1 0 0 0,1-1 0 0 0,0 0 1 0 0,0 0-1 0 0,-1 1-7 0 0,0 13-15 0 0,0 1 0 0 0,0-1 0 0 0,1 1 1 0 0,1-1-1 0 0,1 1 0 0 0,0-1 0 0 0,1 0 0 0 0,1 2 15 0 0,3 20 2 0 0,24 130-32 0 0,7-2 0 0 0,23 49 30 0 0,23 31-1383 0 0,27 37 1383 0 0,-16-72-1052 0 0,8 17-333 0 0,-78-163 809 0 0,-2 1 1 0 0,6 39 575 0 0,-26-89-120 0 0,-3-15 112 0 0,0 0 1 0 0,0 0-1 0 0,0 0 1 0 0,0 0-1 0 0,0 0 0 0 0,0 0 1 0 0,0 0-1 0 0,0 0 1 0 0,0 0-1 0 0,0 0 1 0 0,0 0-1 0 0,0 0 1 0 0,0 0-1 0 0,0 0 0 0 0,0 0 1 0 0,0 0-1 0 0,0 0 1 0 0,0 1-1 0 0,0-1 1 0 0,-1 0-1 0 0,1 0 1 0 0,0 0-1 0 0,0 0 0 0 0,0 0 1 0 0,0 0-1 0 0,0 0 1 0 0,0 0-1 0 0,0 0 1 0 0,0 0-1 0 0,0 0 1 0 0,0 0-1 0 0,0 0 0 0 0,0 0 1 0 0,0 0-1 0 0,0 0 1 0 0,0 0-1 0 0,0 0 1 0 0,0 0-1 0 0,0 0 1 0 0,0 0 7 0 0,-8-25-346 0 0,-28-126 106 0 0,-133-449 964 0 0,109 415-244 0 0,-223-729 2290 0 0,256 821-1914 0 0,52 208-446 0 0,201 653-486 0 0,-54-279-581 0 0,-45-134-1073 0 0,-118-330 1539 0 0,-4-14 87 0 0,-1 1 1 0 0,0 0 0 0 0,0 0-1 0 0,-2 1 1 0 0,1-1 0 0 0,-1 8 103 0 0,-3-25-102 0 0,0 0 1 0 0,0 1-1 0 0,0-1 0 0 0,-1 1 1 0 0,0 0-1 0 0,-1-2 102 0 0,-5-17-92 0 0,-37-176-21 0 0,-1-2-1961 0 0,19 126-1261 0 0,24 69 2849 0 0,-9-29-4192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56:12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0 7706 0 0,'-15'10'-6818'0'0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171 118 4265 0 0,'-2'-6'527'0'0,"2"6"-493"0"0,2 4 62 0 0,0-6 88 0 0,-2 1-180 0 0,0 1-1 0 0,0 0 0 0 0,0-1 1 0 0,0 1-1 0 0,0 0 0 0 0,0 0 1 0 0,0-1-1 0 0,0 1 0 0 0,0 0 1 0 0,-1-1-1 0 0,1 1 0 0 0,0 0 1 0 0,0 0-1 0 0,0-1 0 0 0,-1 1 1 0 0,1 0-1 0 0,0 0 0 0 0,0 0 1 0 0,-1-1-1 0 0,1 1 0 0 0,0 0 1 0 0,0 0-1 0 0,-1 0 0 0 0,1 0 1 0 0,0 0-1 0 0,-1-1 0 0 0,1 1 1 0 0,0 0-1 0 0,0 0 0 0 0,-1 0 1 0 0,1 0-1 0 0,0 0-3 0 0,-2-1 8 0 0,0 0 0 0 0,0 0 0 0 0,0 0 0 0 0,0 0 0 0 0,1 0 0 0 0,-1-1-1 0 0,0 1 1 0 0,1-1 0 0 0,-1 1 0 0 0,1-1 0 0 0,0 0 0 0 0,0 1 0 0 0,-1-1 0 0 0,1 0 0 0 0,0-1-8 0 0,0 1 43 0 0,0 0 1 0 0,-1 0 0 0 0,1 0 0 0 0,0 0-1 0 0,-1 0 1 0 0,1 1 0 0 0,-1-1 0 0 0,0 0-1 0 0,1 1 1 0 0,-1-1 0 0 0,0 1 0 0 0,0 0-1 0 0,0 0 1 0 0,0 0 0 0 0,-2-1-44 0 0,-5-2 663 0 0,2 2 914 0 0,-1 14-818 0 0,8-11-754 0 0,0-1-1 0 0,-1 1 1 0 0,1-1-1 0 0,-1 1 1 0 0,1-1-1 0 0,0 1 1 0 0,-1-1-1 0 0,1 0 1 0 0,-1 1-1 0 0,1-1 1 0 0,-1 0-1 0 0,1 1 1 0 0,-1-1-1 0 0,1 0 1 0 0,-1 0-1 0 0,0 0 1 0 0,1 1-1 0 0,-1-1 1 0 0,1 0-1 0 0,-1 0 1 0 0,1 0-1 0 0,-1 0 1 0 0,0 0-1 0 0,1 0 1 0 0,-1 0-1 0 0,1 0 1 0 0,-1 0-1 0 0,0 0 1 0 0,1 0-1 0 0,-1-1 1 0 0,1 1-1 0 0,-1 0 1 0 0,1 0-1 0 0,-1-1 1 0 0,0 1-1 0 0,1 0 1 0 0,-1 0-1 0 0,1-1 1 0 0,0 1-1 0 0,-1-1 1 0 0,1 1-1 0 0,-1 0 1 0 0,1-1-1 0 0,0 1 1 0 0,-1-1-1 0 0,1 0-4 0 0,-28-29-25 0 0,18 18 133 0 0,6 9-34 0 0,-10-10 331 0 0,3 9 1105 0 0,11 4-1282 0 0,19 16 505 0 0,20 33-428 0 0,-2 2 0 0 0,21 39-305 0 0,9 12 148 0 0,135 183 145 0 0,114 135-17 0 0,-78-74-379 0 0,-76-105 68 0 0,139 207-144 0 0,-161-237 21 0 0,18 6 158 0 0,-93-134-352 0 0,67 65 352 0 0,-60-82-74 0 0,-35-33 6 0 0,16 19 68 0 0,56 59-233 0 0,-103-106 199 0 0,0 0 0 0 0,1-1 0 0 0,0 0 0 0 0,-1 0 0 0 0,1 0 1 0 0,0-1-1 0 0,5 2 34 0 0,-2-2 6 0 0,-1 1 1 0 0,-1 1 0 0 0,1 0-1 0 0,6 4-6 0 0,-6-2 120 0 0,-1 0 0 0 0,0 1-1 0 0,-1 0 1 0 0,1 0 0 0 0,-1 1-1 0 0,-1-1 1 0 0,0 1 0 0 0,1 3-120 0 0,6 7 483 0 0,10 9-25 0 0,1 2-218 0 0,-7-6-152 0 0,119 164 268 0 0,-116-163-292 0 0,-20-25-106 0 0,-13-19-1426 0 0,-49-76-5001 0 0,31 52 868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5:08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117 344 8642 0 0,'-29'-21'1853'0'0,"-36"-23"1866"0"0,65 44-3661 0 0,-1-1-1 0 0,1 1 1 0 0,0 0 0 0 0,-1-1 0 0 0,1 1 0 0 0,-1 0-1 0 0,1-1 1 0 0,-1 1 0 0 0,1 0 0 0 0,-1 0 0 0 0,1 0-1 0 0,-1-1 1 0 0,1 1 0 0 0,-1 0 0 0 0,0 0 0 0 0,1 0-1 0 0,-1 0 1 0 0,1 0 0 0 0,-1 0 0 0 0,1 0 0 0 0,-1 0-1 0 0,0 0 1 0 0,1 0 0 0 0,-1 0 0 0 0,1 0 0 0 0,-1 1-1 0 0,1-1 1 0 0,-1 0 0 0 0,1 0 0 0 0,-1 1 0 0 0,1-1-1 0 0,-1 0 1 0 0,1 0 0 0 0,-1 1 0 0 0,1-1 0 0 0,0 1-1 0 0,-1-1 1 0 0,1 0 0 0 0,-1 1 0 0 0,1-1 0 0 0,0 1 0 0 0,-1-1-1 0 0,1 1 1 0 0,0-1 0 0 0,0 1 0 0 0,0-1 0 0 0,-1 1-1 0 0,1-1 1 0 0,0 1 0 0 0,0-1 0 0 0,0 1 0 0 0,0 0-1 0 0,0-1 1 0 0,0 1 0 0 0,0-1 0 0 0,0 1 0 0 0,0-1-1 0 0,0 1 1 0 0,0 0-58 0 0,5 32 477 0 0,1-14-453 0 0,1 0 0 0 0,1-1-1 0 0,1 0 1 0 0,0-1 0 0 0,1 0-1 0 0,8 9-23 0 0,24 30 57 0 0,12 10-57 0 0,-13-17 7 0 0,53 74-351 0 0,-78-99-65 0 0,-1 0 0 0 0,-1 1 0 0 0,-1 1 0 0 0,3 10 409 0 0,-6-1-1014 0 0,-11-17 279 0 0,1-18 708 0 0,0 1 0 0 0,0-1-1 0 0,0 0 1 0 0,0 1 0 0 0,-1-1 0 0 0,1 0 0 0 0,0 1-1 0 0,0-1 1 0 0,-1 0 0 0 0,1 1 0 0 0,0-1 0 0 0,0 0 0 0 0,-1 0-1 0 0,1 1 1 0 0,0-1 0 0 0,-1 0 0 0 0,1 0 0 0 0,0 1-1 0 0,-1-1 1 0 0,1 0 0 0 0,0 0 0 0 0,-1 0 0 0 0,1 0-1 0 0,-1 0 1 0 0,1 0 0 0 0,0 0 0 0 0,-1 0 0 0 0,1 0 0 0 0,-1 0-1 0 0,1 0 1 0 0,0 0 0 0 0,-1 0 0 0 0,1 0 0 0 0,-1 0 27 0 0,-1 0-76 0 0,0-1 1 0 0,0 0 0 0 0,0 0-1 0 0,0 0 1 0 0,0 0 0 0 0,0 0-1 0 0,0-1 1 0 0,1 1 0 0 0,-1 0-1 0 0,0-1 1 0 0,1 1 0 0 0,-1-1 0 0 0,1 0-1 0 0,-1 0 76 0 0,-20-28-395 0 0,21 28 362 0 0,-49-77 1108 0 0,3-1-1 0 0,-8-27-1074 0 0,54 105 49 0 0,1 0 0 0 0,-1 0 0 0 0,1 0 0 0 0,-1 0 0 0 0,1 0 0 0 0,0 0-1 0 0,-1 0 1 0 0,1 0 0 0 0,0 0 0 0 0,0-1 0 0 0,1 1 0 0 0,-1 0 0 0 0,0 0-1 0 0,1 0 1 0 0,-1 0 0 0 0,1 0 0 0 0,0 0 0 0 0,0 0 0 0 0,-1 0 0 0 0,1 0-1 0 0,1 0 1 0 0,-1 1 0 0 0,0-1-49 0 0,5-7 2 0 0,1 1 1 0 0,0 0-1 0 0,0 1 0 0 0,4-4-2 0 0,13-13 121 0 0,-7 3-229 0 0,0-1 0 0 0,-2-1 0 0 0,-1 0 0 0 0,0-1 0 0 0,1-8 108 0 0,-10 18-639 0 0,0-1 0 0 0,-1 0 0 0 0,-1 0 0 0 0,-1-1 0 0 0,0 1 0 0 0,0-1 1 0 0,-2 1-1 0 0,0-1 0 0 0,-1 1 0 0 0,-1-6 639 0 0,-4-20-574 0 0,-2-1 1 0 0,-2 2-1 0 0,-3-8 574 0 0,12 46 167 0 0,-4-13-68 0 0,5 15-3 0 0,0-1 0 0 0,0 1 0 0 0,0 0 0 0 0,0-1 0 0 0,0 1 0 0 0,0 0 0 0 0,0-1 0 0 0,0 1 0 0 0,-1 0 0 0 0,1-1 1 0 0,0 1-1 0 0,0 0 0 0 0,0-1 0 0 0,-1 1 0 0 0,1 0 0 0 0,0-1 0 0 0,-1 1 0 0 0,1 0 0 0 0,0 0 0 0 0,0 0 0 0 0,-1-1 0 0 0,1 1 0 0 0,0 0 0 0 0,-1 0 0 0 0,1 0 0 0 0,0-1 0 0 0,-1 1 0 0 0,1 0 0 0 0,-1 0-96 0 0,1 3 326 0 0,0-1-1 0 0,0 1 1 0 0,0-1-1 0 0,0 1 0 0 0,0-1 1 0 0,1 1-1 0 0,-1-1 1 0 0,1 0-1 0 0,-1 1 0 0 0,1-1 1 0 0,1 2-326 0 0,34 104 1737 0 0,4-2 0 0 0,10 8-1737 0 0,18 43 357 0 0,13 28-571 0 0,-56-136-4653 0 0,14 18 4867 0 0,-17-32-6976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9858 0 0,'1'-2'174'0'0,"-1"0"0"0"0,1 0 0 0 0,0 0 0 0 0,-1 1 1 0 0,1-1-1 0 0,0 0 0 0 0,0 0 0 0 0,0 1 0 0 0,0-1 0 0 0,0 1 0 0 0,1-1 0 0 0,-1 1 0 0 0,0-1 0 0 0,1 1 1 0 0,-1 0-1 0 0,1 0 0 0 0,0-1-174 0 0,32-17 71 0 0,-31 17 25 0 0,38-16 269 0 0,2 1 0 0 0,0 2 0 0 0,4 1-365 0 0,139-31 608 0 0,-119 29-445 0 0,1162-229 4602 0 0,133 90-2093 0 0,-244 34-1567 0 0,-634 50-722 0 0,-287 35 8 0 0,83-33-391 0 0,-246 61 59 0 0,27-10 176 0 0,-64 20-242 0 0,2-1-5806 0 0,20-5-4345 0 0,-7-2 3227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74 4353 0 0,'-2'-2'171'0'0,"0"0"0"0"0,0-1 1 0 0,0 1-1 0 0,0 0 0 0 0,0 0 1 0 0,0 0-1 0 0,0 1 0 0 0,-1-1 0 0 0,1 0 1 0 0,-1 1-1 0 0,1 0 0 0 0,-1 0 0 0 0,0-1 1 0 0,1 1-1 0 0,-1 1 0 0 0,0-1 0 0 0,0 0 1 0 0,0 1-1 0 0,1-1 0 0 0,-1 1 1 0 0,0 0-1 0 0,0 0 0 0 0,0 0 0 0 0,0 1 1 0 0,0-1-1 0 0,0 0 0 0 0,1 1 0 0 0,-1 0 1 0 0,0 0-1 0 0,0 0 0 0 0,1 0 0 0 0,-1 0 1 0 0,0 1-1 0 0,1-1 0 0 0,0 1 1 0 0,-1 0-172 0 0,-7 4 414 0 0,1 1 1 0 0,1 0 0 0 0,-1 1-1 0 0,1 0 1 0 0,1 1 0 0 0,-1-1 0 0 0,1 1-1 0 0,-3 7-414 0 0,-4 6 370 0 0,1 1 0 0 0,1 1 0 0 0,1 0 0 0 0,1 0 0 0 0,1 1 0 0 0,2 0 0 0 0,0 1 0 0 0,2 0 0 0 0,0 0 0 0 0,1 10-370 0 0,4-31 17 0 0,0 0 0 0 0,0 1 0 0 0,0-1 0 0 0,1 0 0 0 0,0 1 0 0 0,0-1 0 0 0,0 0 0 0 0,1 0 1 0 0,-1 0-1 0 0,1 0 0 0 0,0 0 0 0 0,1 0 0 0 0,-1 0 0 0 0,1-1 0 0 0,2 3-17 0 0,-3-5 21 0 0,0 1 0 0 0,0-1 0 0 0,0 0-1 0 0,1 0 1 0 0,-1 0 0 0 0,1 0 0 0 0,-1 0 0 0 0,1-1-1 0 0,0 1 1 0 0,0-1 0 0 0,0 1 0 0 0,0-1 0 0 0,0 0-1 0 0,0 0 1 0 0,0-1 0 0 0,0 1 0 0 0,0 0 0 0 0,0-1 0 0 0,0 0-1 0 0,1 0 1 0 0,-1 0 0 0 0,0 0 0 0 0,0-1 0 0 0,0 1-1 0 0,0-1 1 0 0,2 0-21 0 0,14-4 55 0 0,0-1 0 0 0,0 0 0 0 0,-1-2 0 0 0,0 0 0 0 0,0-1 0 0 0,-1-1 0 0 0,0 0 0 0 0,-1-2 0 0 0,0 1 0 0 0,-1-2 0 0 0,0 0 0 0 0,-1-1 0 0 0,0-1 0 0 0,-1 0 0 0 0,-1-1 0 0 0,0-1-55 0 0,-6 7 17 0 0,-1-2 0 0 0,0 1-1 0 0,-1 0 1 0 0,0-1 0 0 0,-1 0-1 0 0,-1 0 1 0 0,1 0 0 0 0,-2 0-1 0 0,0 0 1 0 0,0-4-17 0 0,-1-17 55 0 0,-1 1 0 0 0,-1-1 1 0 0,-3-7-56 0 0,4 34 11 0 0,0 0 1 0 0,-1 0 0 0 0,0 0 0 0 0,0 0 0 0 0,0 0 0 0 0,-1 0 0 0 0,0 1-1 0 0,0-1 1 0 0,0 1 0 0 0,-4-5-12 0 0,15 47 279 0 0,93 141 566 0 0,-50-94-418 0 0,-42-68-506 0 0,1-1 1 0 0,0-1-1 0 0,0 1 0 0 0,1-2 0 0 0,5 4 79 0 0,-11-12-472 0 0,1 0 0 0 0,0 0-1 0 0,0-1 1 0 0,1 0 0 0 0,6 4 472 0 0,-7-5-824 0 0,1 0 0 0 0,-1-1-1 0 0,1 0 1 0 0,0 0 0 0 0,0-1 0 0 0,0 1 0 0 0,0-1 824 0 0,15 0-3893 0 0,2 0-2913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13635 0 0,'-10'4'310'0'0,"0"1"-1"0"0,1-1 1 0 0,0 2 0 0 0,0-1-1 0 0,0 2 1 0 0,0-1 0 0 0,1 1-1 0 0,0 0 1 0 0,1 0 0 0 0,0 1-1 0 0,0 0 1 0 0,0 1 0 0 0,1-1-1 0 0,1 1 1 0 0,-1 1 0 0 0,-1 4-310 0 0,-11 23 95 0 0,2 2 0 0 0,2 0 1 0 0,-6 23-96 0 0,16-46 97 0 0,-2 2-180 0 0,-5 18-131 0 0,1 1 1 0 0,1 4 213 0 0,7-31-329 0 0,1 0 0 0 0,0 0 0 0 0,0 0 0 0 0,1 0 0 0 0,0 0 0 0 0,1 0 0 0 0,0 0 0 0 0,1 0 0 0 0,0 0 0 0 0,2 3 329 0 0,-4-10-238 0 0,1-1 1 0 0,0 0 0 0 0,0 0 0 0 0,0 0 0 0 0,0 0 0 0 0,0 0 0 0 0,1-1 0 0 0,-1 1 0 0 0,0 0 0 0 0,1 0 0 0 0,0-1 237 0 0,-1 0-260 0 0,0 0 0 0 0,0-1 0 0 0,0 1 0 0 0,0-1 0 0 0,0 1 0 0 0,0-1 0 0 0,0 1 0 0 0,0-1-1 0 0,0 0 1 0 0,0 1 0 0 0,0-1 0 0 0,0 0 0 0 0,1 0 0 0 0,-1 0 0 0 0,0 0 0 0 0,0 0 0 0 0,0 0 0 0 0,0 0 0 0 0,0 0 0 0 0,0 0 0 0 0,1-1 0 0 0,-1 1 0 0 0,0-1 260 0 0,15-6-6024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18428 0 0,'-11'8'345'0'0,"0"-1"-1"0"0,1 2 1 0 0,0-1 0 0 0,0 2-1 0 0,1-1 1 0 0,0 1 0 0 0,1 0-1 0 0,0 1 1 0 0,-6 11-345 0 0,-8 17 75 0 0,2 0 0 0 0,-4 16-75 0 0,8-17-42 0 0,-19 39-296 0 0,-19 36-440 0 0,-8 12-2835 0 0,38-70-1500 0 0,12-19-3406 0 0,12-29 5250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 6217 0 0,'-7'-3'391'0'0,"2"0"273"0"0,-1-1-1 0 0,0 2 0 0 0,1-1 0 0 0,-2 1 0 0 0,-3-2-663 0 0,9 4 91 0 0,-1-1-1 0 0,1 1 1 0 0,0 0-1 0 0,0 0 1 0 0,0 0-1 0 0,0 0 1 0 0,0 0-1 0 0,0 0 0 0 0,-1 0 1 0 0,1 0-1 0 0,0 0 1 0 0,0 0-1 0 0,0 1 1 0 0,0-1-1 0 0,0 0 1 0 0,0 1-1 0 0,0-1 1 0 0,0 1-1 0 0,0-1 1 0 0,0 1-1 0 0,0 0 1 0 0,0-1-1 0 0,0 1 1 0 0,0 0-1 0 0,0 0 1 0 0,1-1-1 0 0,-1 1 0 0 0,0 0 1 0 0,0 0-1 0 0,1 0 1 0 0,-1 0-1 0 0,1 0 1 0 0,-1 0-1 0 0,1 0 1 0 0,-1 0-91 0 0,-1 8 104 0 0,-1-1-1 0 0,1 0 1 0 0,0 1 0 0 0,1 0 0 0 0,0-1-1 0 0,0 1 1 0 0,1 7-104 0 0,6 64 254 0 0,-4-56-157 0 0,6 47 18 0 0,3-1 0 0 0,3 0-1 0 0,3 0 1 0 0,3-2-1 0 0,3 0 1 0 0,3-2 0 0 0,24 43-115 0 0,-27-65 11 0 0,2-2 1 0 0,2-1 0 0 0,1-1-1 0 0,2-2 1 0 0,2 0 0 0 0,1-3-1 0 0,2 0 1 0 0,1-3 0 0 0,2 0 0 0 0,1-3-1 0 0,28 16-11 0 0,-26-21 86 0 0,2-2 1 0 0,1-2-1 0 0,0-1 0 0 0,1-3 0 0 0,1-2 0 0 0,1-1 1 0 0,0-3-1 0 0,0-1 0 0 0,1-3 0 0 0,0-2 0 0 0,0-2 0 0 0,0-2 1 0 0,0-2-1 0 0,0-2 0 0 0,-1-3 0 0 0,37-9-86 0 0,12-9 310 0 0,-2-4 0 0 0,0-4-1 0 0,16-13-309 0 0,264-137 816 0 0,-345 171-1512 0 0,-2 0-8329 0 0,-18 9 2771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36 7490 0 0,'-2'-3'273'0'0,"-1"0"1"0"0,1 0-1 0 0,0 1 1 0 0,-1-1-1 0 0,1 1 1 0 0,-1-1-1 0 0,0 1 1 0 0,0 0-1 0 0,0 0 1 0 0,0 0-1 0 0,0 0 1 0 0,-1 1-1 0 0,1 0 1 0 0,0-1-1 0 0,-1 1 1 0 0,-2 0-274 0 0,4 1 58 0 0,-1 0 0 0 0,0 0 1 0 0,0 0-1 0 0,0 0 1 0 0,1 1-1 0 0,-1-1 1 0 0,0 1-1 0 0,1 0 0 0 0,-1 0 1 0 0,1 0-1 0 0,-1 0 1 0 0,1 1-1 0 0,-1-1 0 0 0,1 0 1 0 0,0 1-1 0 0,-1 0 1 0 0,1 0-1 0 0,0-1 1 0 0,0 1-1 0 0,0 1 0 0 0,1-1 1 0 0,-2 1-59 0 0,-5 8 19 0 0,0 0 0 0 0,0 1 0 0 0,1 0 0 0 0,0 0 0 0 0,1 1 0 0 0,1 0 0 0 0,-3 7-19 0 0,-7 28 139 0 0,-3 23-139 0 0,15-58 28 0 0,-17 73 221 0 0,-2 39-249 0 0,18-91 17 0 0,1 0-1 0 0,2-1 1 0 0,1 1-1 0 0,1 0 1 0 0,4 11-17 0 0,-4-35-32 0 0,1 0-1 0 0,1 0 1 0 0,-1-1 0 0 0,1 1 0 0 0,1-1-1 0 0,0 0 1 0 0,0 0 0 0 0,1 0 0 0 0,3 4 32 0 0,-7-11-59 0 0,1 0 1 0 0,0 0 0 0 0,-1 0 0 0 0,1 0-1 0 0,0 0 1 0 0,0 0 0 0 0,0 0 0 0 0,1 0-1 0 0,-1-1 1 0 0,0 1 0 0 0,1-1 0 0 0,-1 0 0 0 0,1 0-1 0 0,-1 0 1 0 0,1 0 0 0 0,-1 0 0 0 0,1 0-1 0 0,0-1 1 0 0,-1 1 0 0 0,1-1 0 0 0,0 0-1 0 0,0 1 1 0 0,-1-1 0 0 0,1-1 0 0 0,0 1 0 0 0,0 0-1 0 0,-1-1 1 0 0,1 1 0 0 0,0-1 0 0 0,-1 0-1 0 0,1 0 1 0 0,-1 0 0 0 0,1 0 0 0 0,-1 0-1 0 0,3-2 59 0 0,3-2-150 0 0,-1-1 0 0 0,1 1 0 0 0,-1-1 0 0 0,0-1-1 0 0,0 1 1 0 0,-1-1 0 0 0,0-1 0 0 0,0 1-1 0 0,0-1 1 0 0,-1-1 150 0 0,14-22-1098 0 0,14-34 1098 0 0,-25 50-217 0 0,21-52-263 0 0,-3-2 1 0 0,-3-1 0 0 0,-3 0-1 0 0,-4-2 1 0 0,1-14 479 0 0,-16 79-23 0 0,1-6-10 0 0,0 1 0 0 0,0-1-1 0 0,-1 0 1 0 0,-1 1 0 0 0,0-5 33 0 0,0 17 4 0 0,0-1 1 0 0,0 1 0 0 0,0-1-1 0 0,0 1 1 0 0,0-1 0 0 0,0 1-1 0 0,0 0 1 0 0,0-1 0 0 0,0 1-1 0 0,0-1 1 0 0,0 1 0 0 0,0-1-1 0 0,0 1 1 0 0,-1-1 0 0 0,1 1-1 0 0,0 0 1 0 0,0-1 0 0 0,-1 1-1 0 0,1 0 1 0 0,0-1 0 0 0,0 1-1 0 0,-1-1 1 0 0,1 1 0 0 0,0 0-1 0 0,-1 0 1 0 0,1-1 0 0 0,0 1-1 0 0,-1 0 1 0 0,1 0 0 0 0,-1-1-1 0 0,1 1 1 0 0,0 0 0 0 0,-1 0-1 0 0,1 0 1 0 0,-1 0 0 0 0,1-1-5 0 0,-2 2 25 0 0,1-1 1 0 0,0 1-1 0 0,0-1 0 0 0,0 1 1 0 0,0-1-1 0 0,0 1 1 0 0,0 0-1 0 0,0-1 0 0 0,0 1 1 0 0,0 0-1 0 0,0 0 1 0 0,0 0-1 0 0,0 0-25 0 0,-25 33 1011 0 0,9-4-206 0 0,1 1-1 0 0,2 0 1 0 0,1 1 0 0 0,1 1-1 0 0,2-1 1 0 0,2 2-1 0 0,0 0 1 0 0,3 0-1 0 0,0 0 1 0 0,2 27-805 0 0,2-54 49 0 0,1 0-1 0 0,1 0 1 0 0,-1 0 0 0 0,1 0-1 0 0,0 0 1 0 0,1-1 0 0 0,0 1 0 0 0,0 0-1 0 0,0-1 1 0 0,3 6-49 0 0,-3-10 7 0 0,-1 0 1 0 0,0 0-1 0 0,1 0 0 0 0,-1 0 0 0 0,1 0 1 0 0,0 0-1 0 0,0 0 0 0 0,0-1 1 0 0,0 1-1 0 0,0-1 0 0 0,0 1 1 0 0,0-1-1 0 0,0 0 0 0 0,1 0 1 0 0,-1 0-1 0 0,0 0 0 0 0,1 0 0 0 0,-1-1 1 0 0,1 1-1 0 0,-1-1 0 0 0,1 1 1 0 0,-1-1-1 0 0,1 0 0 0 0,-1 0 1 0 0,1 0-1 0 0,-1 0 0 0 0,1-1 1 0 0,-1 1-1 0 0,1-1 0 0 0,-1 1 1 0 0,1-1-9 0 0,4-2 38 0 0,1 0 0 0 0,-1 0 0 0 0,0 0 0 0 0,-1-1 0 0 0,1 0 0 0 0,0 0 0 0 0,-1 0 0 0 0,0-1 0 0 0,0 0 0 0 0,-1-1 0 0 0,1 1 0 0 0,-1-1 0 0 0,4-5-37 0 0,-5 5 39 0 0,0 1 1 0 0,0-1-1 0 0,0 0 1 0 0,-1 0-1 0 0,0 0 1 0 0,0 0-1 0 0,0-1 0 0 0,-1 1 1 0 0,0-1-1 0 0,0 0 1 0 0,0 0-1 0 0,-1 1 1 0 0,0-1-1 0 0,-1 0 1 0 0,0-4-40 0 0,0 8-16 0 0,0 1 1 0 0,-1-1 0 0 0,0 0-1 0 0,0 1 1 0 0,0-1-1 0 0,0 1 1 0 0,0-1 0 0 0,0 1-1 0 0,-1-1 1 0 0,1 1-1 0 0,-1 0 1 0 0,1 0 0 0 0,-1 0-1 0 0,0 0 1 0 0,0 0 0 0 0,0 0-1 0 0,0 0 1 0 0,0 1-1 0 0,0-1 1 0 0,-1 1 0 0 0,1-1-1 0 0,-1 1 1 0 0,1 0-1 0 0,-1 0 1 0 0,1 0 0 0 0,-1 0-1 0 0,1 0 1 0 0,-1 1-1 0 0,-1-1 16 0 0,-3 0-99 0 0,0 0-1 0 0,1 0 0 0 0,-1 1 0 0 0,0 0 0 0 0,0 0 1 0 0,1 1-1 0 0,-1 0 0 0 0,1 0 0 0 0,-1 0 0 0 0,0 1 0 0 0,-4 1 100 0 0,-2 3-220 0 0,-1 1 0 0 0,1 1 0 0 0,1-1 0 0 0,-1 2 0 0 0,1 0 0 0 0,-7 8 220 0 0,-3 2-1512 0 0,2 2 1 0 0,-18 23 1511 0 0,72-66-3077 0 0,44-55 2624 0 0,18-26 453 0 0,-27 26 772 0 0,49-39-772 0 0,-98 98 81 0 0,-5 4 4 0 0,1 0 1 0 0,0 1-1 0 0,1 1 1 0 0,2-1-86 0 0,-18 13 13 0 0,0-1 1 0 0,0 1 0 0 0,-1-1-1 0 0,1 1 1 0 0,0 0 0 0 0,0-1 0 0 0,0 1-1 0 0,-1 0 1 0 0,1-1 0 0 0,0 1-1 0 0,0 0 1 0 0,0 0 0 0 0,0 0 0 0 0,0 0-1 0 0,-1 0 1 0 0,1 0 0 0 0,0 0-1 0 0,0 0 1 0 0,0 0 0 0 0,0 0-1 0 0,0 0 1 0 0,0 0 0 0 0,0 1-14 0 0,-1-1 19 0 0,1 1 1 0 0,-1 0-1 0 0,1-1 0 0 0,-1 1 1 0 0,1-1-1 0 0,-1 1 1 0 0,0 0-1 0 0,1 0 0 0 0,-1-1 1 0 0,0 1-1 0 0,0 0 1 0 0,1-1-1 0 0,-1 1 1 0 0,0 0-1 0 0,0 0 0 0 0,0 0 1 0 0,0-1-1 0 0,0 1 1 0 0,0 0-1 0 0,0 0-19 0 0,-1 7 137 0 0,0 0 0 0 0,-1 0 1 0 0,1 0-1 0 0,-3 4-137 0 0,3-8 13 0 0,-51 144 884 0 0,25-76 384 0 0,-6 30-1281 0 0,27-78 227 0 0,-5 16 715 0 0,-4 35-942 0 0,13-64 80 0 0,1 0-1 0 0,0 1 1 0 0,1-1-1 0 0,0 1 1 0 0,1-1 0 0 0,0 1-1 0 0,1-1 1 0 0,2 11-80 0 0,-3-19 4 0 0,0-1 1 0 0,0 1-1 0 0,0 0 1 0 0,0-1 0 0 0,0 1-1 0 0,1-1 1 0 0,-1 1-1 0 0,1-1 1 0 0,0 1-1 0 0,-1-1 1 0 0,1 0-1 0 0,0 0 1 0 0,0 0 0 0 0,0 0-1 0 0,1 0 1 0 0,-1-1-1 0 0,0 1 1 0 0,1-1-1 0 0,-1 1 1 0 0,1-1 0 0 0,0 0-1 0 0,-1 0 1 0 0,1 0-1 0 0,2 0-4 0 0,4 1 28 0 0,1-1-1 0 0,-1-1 1 0 0,1 0 0 0 0,0 0-1 0 0,0-1 1 0 0,5-1-28 0 0,25 0 122 0 0,-40 2-97 0 0,1 0-1 0 0,-1 0 1 0 0,1 0 0 0 0,-1 0-1 0 0,1 0 1 0 0,-1 0 0 0 0,1 1-1 0 0,-1-1 1 0 0,1 0-1 0 0,-1 0 1 0 0,1 1 0 0 0,-1-1-1 0 0,1 0 1 0 0,-1 1 0 0 0,0-1-1 0 0,1 0 1 0 0,-1 1-1 0 0,0-1 1 0 0,1 1 0 0 0,-1-1-1 0 0,0 0 1 0 0,1 1 0 0 0,-1-1-1 0 0,0 1 1 0 0,0-1-1 0 0,1 1 1 0 0,-1-1 0 0 0,0 1-1 0 0,0-1 1 0 0,0 1 0 0 0,0-1-1 0 0,0 1 1 0 0,0-1-1 0 0,0 1 1 0 0,0 0 0 0 0,0-1-1 0 0,0 1 1 0 0,0-1 0 0 0,0 1-1 0 0,0-1 1 0 0,0 1-1 0 0,0-1 1 0 0,-1 1 0 0 0,1-1-1 0 0,0 1 1 0 0,0-1 0 0 0,-1 1-1 0 0,1-1-24 0 0,-14 34 631 0 0,9-24-565 0 0,-4 11-140 0 0,2-6 217 0 0,1 1 1 0 0,0 0-1 0 0,0 6-143 0 0,5-19-213 0 0,0 1-1 0 0,0-1 0 0 0,1 0 0 0 0,-1 0 0 0 0,1 0 1 0 0,0 1-1 0 0,0-1 0 0 0,0 0 0 0 0,1 0 0 0 0,-1 1 1 0 0,1-1-1 0 0,-1 0 0 0 0,1 0 0 0 0,0 0 0 0 0,0 0 1 0 0,1 0-1 0 0,-1 0 0 0 0,0 0 0 0 0,2 1 214 0 0,-2-3-195 0 0,-1 0-1 0 0,1-1 1 0 0,-1 1 0 0 0,1 0-1 0 0,-1-1 1 0 0,1 1-1 0 0,0-1 1 0 0,-1 1 0 0 0,1-1-1 0 0,0 1 1 0 0,-1-1 0 0 0,1 1-1 0 0,0-1 1 0 0,0 0-1 0 0,-1 0 1 0 0,1 1 0 0 0,0-1-1 0 0,0 0 1 0 0,0 0 0 0 0,0 0-1 0 0,-1 0 1 0 0,1 0-1 0 0,0 0 1 0 0,0 0 0 0 0,0 0-1 0 0,0 0 1 0 0,-1 0 0 0 0,1 0-1 0 0,0 0 1 0 0,0-1 195 0 0,10-4-5335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6201 0 0,'-10'16'406'0'0,"0"1"0"0"0,1 0 0 0 0,0 0 0 0 0,1 1 0 0 0,1 0 0 0 0,1 0 0 0 0,1 0 0 0 0,0 1 0 0 0,1 4-406 0 0,-6 41 612 0 0,3 0 1 0 0,2 4-613 0 0,4-45 122 0 0,-3 36 675 0 0,4 53-797 0 0,1-95 98 0 0,1 0 0 0 0,0 0 0 0 0,1 0 0 0 0,1 0 0 0 0,1 0 0 0 0,0 0 0 0 0,1-1 0 0 0,6 11-98 0 0,-10-22 41 0 0,0-1 0 0 0,1 0 0 0 0,-1 0 0 0 0,1 0 0 0 0,0 0 1 0 0,0 0-1 0 0,0-1 0 0 0,1 1 0 0 0,-1-1 0 0 0,1 0 0 0 0,0 0 0 0 0,0 0 1 0 0,0 0-1 0 0,0-1 0 0 0,0 0 0 0 0,1 0 0 0 0,-1 0 0 0 0,1 0 0 0 0,-1-1 0 0 0,1 1 1 0 0,0-1-1 0 0,0 0 0 0 0,-1-1 0 0 0,1 1 0 0 0,0-1 0 0 0,0 0 0 0 0,0 0 1 0 0,0-1-1 0 0,-1 1 0 0 0,1-1 0 0 0,0 0 0 0 0,0 0 0 0 0,-1-1 0 0 0,1 1 1 0 0,-1-1-1 0 0,1 0 0 0 0,-1 0 0 0 0,0-1 0 0 0,1 0-41 0 0,10-6 78 0 0,-2-1 1 0 0,1 0-1 0 0,-1-1 1 0 0,-1-1-1 0 0,0 0 0 0 0,0 0 1 0 0,-1-1-1 0 0,-1-1 0 0 0,-1 0 1 0 0,1 0-1 0 0,5-14-78 0 0,-1-1 38 0 0,-1-1 0 0 0,-1 0 0 0 0,-2-1 0 0 0,-1 0 0 0 0,3-25-38 0 0,-9 37-144 0 0,0 0-1 0 0,-2-1 0 0 0,0 1 0 0 0,-1-1 0 0 0,-1 1 1 0 0,-1 0-1 0 0,-1 0 0 0 0,-1 0 0 0 0,0 0 1 0 0,-1 0-1 0 0,-1 1 0 0 0,-4-9 145 0 0,5 18-109 0 0,1 0 0 0 0,-1 1 0 0 0,0-1 0 0 0,-1 1 0 0 0,0 0 0 0 0,-1 0 0 0 0,1 0 1 0 0,-2 1-1 0 0,1 0 0 0 0,-1 1 0 0 0,-2-2 109 0 0,3 3-59 0 0,0 1 0 0 0,-1 0 0 0 0,1 1 0 0 0,-1-1 0 0 0,0 1 0 0 0,0 1 0 0 0,0-1 0 0 0,0 2 0 0 0,-1-1 0 0 0,1 1 0 0 0,0 0 0 0 0,-1 1 0 0 0,1 0 0 0 0,-6 0 59 0 0,-2 2 3 0 0,0 1 0 0 0,0 0-1 0 0,0 1 1 0 0,1 1-1 0 0,-1 0 1 0 0,1 1 0 0 0,1 1-1 0 0,-1 0 1 0 0,1 1-1 0 0,0 0 1 0 0,1 2 0 0 0,-12 9-3 0 0,7-4 475 0 0,0 1 1 0 0,2 1 0 0 0,0 0 0 0 0,1 1 0 0 0,0 0 0 0 0,2 2 0 0 0,0-1 0 0 0,-6 15-476 0 0,17-29 145 0 0,0 0 0 0 0,-1-1 0 0 0,2 1 0 0 0,-1 0 0 0 0,0 0 0 0 0,1 0 0 0 0,0 0 0 0 0,0 0 0 0 0,1 0 0 0 0,-1 0 0 0 0,1 2-145 0 0,1-5 35 0 0,-1 0-1 0 0,0-1 1 0 0,1 1-1 0 0,0 0 1 0 0,-1 0-1 0 0,1 0 0 0 0,0-1 1 0 0,0 1-1 0 0,0 0 1 0 0,0-1-1 0 0,0 1 1 0 0,0-1-1 0 0,1 1 0 0 0,-1-1 1 0 0,0 1-1 0 0,1-1 1 0 0,-1 0-1 0 0,1 0 1 0 0,0 0-1 0 0,-1 0 0 0 0,1 0 1 0 0,0 0-1 0 0,-1 0 1 0 0,1-1-1 0 0,0 1 1 0 0,0 0-1 0 0,0-1 0 0 0,0 0 1 0 0,0 1-1 0 0,1-1-34 0 0,11 2 183 0 0,1-1-1 0 0,-1 0 1 0 0,0 0 0 0 0,1-2-1 0 0,-1 0 1 0 0,0 0-1 0 0,3-2-182 0 0,29-6 469 0 0,22-9-469 0 0,-10 1 269 0 0,-2-4 1 0 0,51-25-270 0 0,102-62-1198 0 0,-180 92 661 0 0,0 2-1607 0 0,0 1-1 0 0,31-10 2145 0 0,21-1-5879 0 0,-54 16 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39 154 13235 0 0,'-39'38'5354'0'0,"83"-51"-5196"0"0,15-16-2899 0 0,5-7 2741 0 0,52-25-4306 0 0,-42 24-20 0 0,-38 22-1240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12171 0 0,'-1'3'185'0'0,"1"0"1"0"0,-1 0-1 0 0,1 0 1 0 0,0 0-1 0 0,0 0 1 0 0,0 0-1 0 0,0 0 1 0 0,1 0-1 0 0,-1 0 1 0 0,1 0-1 0 0,-1 0 1 0 0,1 0-1 0 0,0 0 1 0 0,0 0-1 0 0,1 0 1 0 0,-1 0-1 0 0,1-1-185 0 0,-1 0 32 0 0,1 0 0 0 0,0 0 0 0 0,0 0 0 0 0,0-1 1 0 0,0 1-1 0 0,0-1 0 0 0,0 1 0 0 0,0-1 0 0 0,0 0 0 0 0,1 0 0 0 0,-1 0 0 0 0,0 0 0 0 0,1 0 0 0 0,-1 0 1 0 0,1-1-1 0 0,-1 1 0 0 0,1-1 0 0 0,0 0 0 0 0,-1 0 0 0 0,2 0-32 0 0,12 0 43 0 0,-1 0 1 0 0,0-2-1 0 0,0 0 0 0 0,0-1 1 0 0,0 0-1 0 0,6-3-43 0 0,29-11-770 0 0,9-6 770 0 0,-36 14-357 0 0,6-2-271 0 0,58-26-2239 0 0,-76 32 2280 0 0,0-1 1 0 0,0 0-1 0 0,-1-1 0 0 0,0 0 1 0 0,0-1-1 0 0,3-4 587 0 0,15-19-2217 0 0,10-4-2906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4 371 6329 0 0,'-1'12'364'0'0,"-1"-1"0"0"0,1 0 0 0 0,1 1 0 0 0,0 0 0 0 0,1-1 0 0 0,0 0 0 0 0,1 1 0 0 0,2 9-364 0 0,-3-18 33 0 0,-1 0-1 0 0,1 0 1 0 0,0 1-1 0 0,1-1 1 0 0,-1 0-1 0 0,0 0 1 0 0,1 0-1 0 0,-1 0 1 0 0,1-1-1 0 0,0 1 1 0 0,0 0 0 0 0,0-1-1 0 0,1 1 1 0 0,-1-1-1 0 0,1 0 1 0 0,-1 0-1 0 0,1 1 1 0 0,0-2-1 0 0,-1 1 1 0 0,1 0-1 0 0,0-1 1 0 0,0 1-1 0 0,0-1 1 0 0,0 0-1 0 0,1 0 1 0 0,-1 0 0 0 0,0 0-1 0 0,0-1 1 0 0,1 1-1 0 0,-1-1 1 0 0,0 0-1 0 0,1 0-32 0 0,5-1 169 0 0,0 0 0 0 0,0-1 0 0 0,0 0-1 0 0,0-1 1 0 0,0 0 0 0 0,0 0 0 0 0,-1-1 0 0 0,1 0-1 0 0,-1-1 1 0 0,0 0 0 0 0,3-2-169 0 0,18-14 826 0 0,-1-2 1 0 0,8-8-827 0 0,-22 19 260 0 0,6-5 112 0 0,-1-1 0 0 0,-1-1 0 0 0,-1 0 0 0 0,-1-1 0 0 0,0-1-1 0 0,-2-1 1 0 0,0 0 0 0 0,-1-1 0 0 0,-2 0 0 0 0,0-1 0 0 0,5-18-372 0 0,-14 37 86 0 0,-1 0 0 0 0,0 0-1 0 0,0-1 1 0 0,0 1 0 0 0,-1-1 0 0 0,0 1 0 0 0,0 0 0 0 0,0-1 0 0 0,0 1 0 0 0,-1-1 0 0 0,0 1 0 0 0,0 0 0 0 0,-1-1 0 0 0,1 1 0 0 0,-1 0 0 0 0,0 0 0 0 0,-1-2-86 0 0,0 3 48 0 0,0 0-1 0 0,0 0 0 0 0,0 1 1 0 0,0-1-1 0 0,0 1 1 0 0,-1-1-1 0 0,0 1 0 0 0,1 0 1 0 0,-1 1-1 0 0,0-1 0 0 0,-1 1 1 0 0,1-1-1 0 0,0 1 0 0 0,-1 0 1 0 0,1 1-1 0 0,-1-1 1 0 0,1 1-1 0 0,-1 0 0 0 0,-3 0-47 0 0,-1 0-34 0 0,1 1-1 0 0,-1 0 0 0 0,1 0 1 0 0,-1 1-1 0 0,1 0 0 0 0,0 1 0 0 0,-1 0 1 0 0,1 0-1 0 0,0 1 0 0 0,0 0 1 0 0,0 0-1 0 0,1 1 0 0 0,-1 0 1 0 0,1 0-1 0 0,0 1 0 0 0,0 0 0 0 0,-3 3 35 0 0,-11 8-814 0 0,1 2 0 0 0,1 1-1 0 0,0 0 1 0 0,-15 22 814 0 0,19-18-1255 0 0,12-18 736 0 0,0 0 1 0 0,0 0-1 0 0,-1-1 0 0 0,0 1 0 0 0,1-1 0 0 0,-4 3 519 0 0,-17 4-3763 0 0,23-10 3295 0 0,0 0 0 0 0,0 0 0 0 0,0 0 1 0 0,1 0-1 0 0,-1 1 0 0 0,0-1 0 0 0,0 0 0 0 0,1 1 0 0 0,-1-1 1 0 0,0 1-1 0 0,1-1 0 0 0,0 0 0 0 0,-1 1 0 0 0,1-1 468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158 584 5033 0 0,'-9'10'204'0'0,"0"-3"61"0"0,1 1 0 0 0,0 0-1 0 0,1 1 1 0 0,0 0 0 0 0,0 0-1 0 0,1 0 1 0 0,0 1 0 0 0,-3 8-265 0 0,8-18 58 0 0,1 1 0 0 0,0 0 0 0 0,-1 0 1 0 0,1-1-1 0 0,0 1 0 0 0,-1 0 0 0 0,1 0 0 0 0,0 0 1 0 0,0 0-1 0 0,0-1 0 0 0,0 1 0 0 0,0 0 0 0 0,0 0 1 0 0,0 0-1 0 0,0 0 0 0 0,0 0 0 0 0,0-1 0 0 0,0 1 1 0 0,0 0-1 0 0,1 0 0 0 0,-1 0 0 0 0,0 0 0 0 0,1-1 0 0 0,-1 1 1 0 0,0 0-1 0 0,1 0 0 0 0,-1-1 0 0 0,1 1 0 0 0,-1 0 1 0 0,1-1-1 0 0,0 1 0 0 0,-1 0 0 0 0,1-1 0 0 0,-1 1 1 0 0,1-1-1 0 0,0 1 0 0 0,0-1 0 0 0,-1 0 0 0 0,1 1 0 0 0,0-1 1 0 0,0 0-1 0 0,0 1 0 0 0,-1-1 0 0 0,1 0 0 0 0,0 0 1 0 0,0 0-1 0 0,0 0 0 0 0,0 1 0 0 0,0-2-58 0 0,3 2 176 0 0,-1-1-1 0 0,1-1 1 0 0,-1 1-1 0 0,0 0 1 0 0,1-1 0 0 0,-1 0-1 0 0,1 0 1 0 0,-1 0-1 0 0,0 0 1 0 0,0 0-1 0 0,3-2-175 0 0,6-5 414 0 0,0-1 0 0 0,-1-1 0 0 0,-1 1 0 0 0,0-2 0 0 0,0 1 0 0 0,-1-1 0 0 0,0-1 0 0 0,6-10-414 0 0,-4 5 316 0 0,-1-2 0 0 0,0 1 0 0 0,-2-1 0 0 0,0-1 0 0 0,4-16-316 0 0,-9 25 87 0 0,-1 0 0 0 0,-1 0-1 0 0,1 0 1 0 0,-2-1 0 0 0,1 1 0 0 0,-2 0-1 0 0,0 0 1 0 0,0 0 0 0 0,-1 0 0 0 0,-2-9-87 0 0,3 16-24 0 0,0 0 0 0 0,0 1 1 0 0,0-1-1 0 0,0 0 0 0 0,-1 1 1 0 0,0-1-1 0 0,0 1 0 0 0,0-1 0 0 0,0 1 1 0 0,0 0-1 0 0,-1 0 0 0 0,1 0 1 0 0,-1 0-1 0 0,0 0 0 0 0,0 1 1 0 0,0-1-1 0 0,0 1 0 0 0,-1 0 0 0 0,1 0 1 0 0,0 0-1 0 0,-1 0 0 0 0,0 1 1 0 0,1-1-1 0 0,-1 1 0 0 0,0 0 1 0 0,0 0-1 0 0,0 0 0 0 0,1 1 0 0 0,-1-1 1 0 0,0 1-1 0 0,0 0 0 0 0,0 0 24 0 0,-3 1-265 0 0,0 0-1 0 0,0 0 1 0 0,0 1-1 0 0,0 0 1 0 0,0 0-1 0 0,1 1 0 0 0,-1-1 1 0 0,1 1-1 0 0,0 1 1 0 0,0-1-1 0 0,0 1 1 0 0,-3 3 265 0 0,-13 10-2590 0 0,2 2 1 0 0,-12 13 2589 0 0,6-7-2538 0 0,9-4-2721 0 0</inkml:trace>
  <inkml:trace contextRef="#ctx0" brushRef="#br0" timeOffset="1">621 15 7506 0 0,'5'-2'455'0'0,"1"-1"1"0"0,-1 1-1 0 0,1 0 1 0 0,0 0-1 0 0,0 1 1 0 0,5-1-456 0 0,-10 2 62 0 0,0 0 0 0 0,0 0 0 0 0,1 0-1 0 0,-1 0 1 0 0,0 0 0 0 0,0 0 0 0 0,1 0 0 0 0,-1 1 0 0 0,0-1 0 0 0,0 0-1 0 0,0 1 1 0 0,1-1 0 0 0,-1 1 0 0 0,0-1 0 0 0,0 1 0 0 0,0-1 0 0 0,0 1-1 0 0,0 0 1 0 0,0-1 0 0 0,0 1 0 0 0,0 0 0 0 0,0 0 0 0 0,0 0 0 0 0,-1 0-1 0 0,1 0 1 0 0,0 0 0 0 0,-1 0 0 0 0,1 0 0 0 0,0 0 0 0 0,-1 0 0 0 0,1 1-1 0 0,-1-1 1 0 0,0 0 0 0 0,1 0 0 0 0,-1 1-62 0 0,2 9 151 0 0,0 1 0 0 0,-1 0 1 0 0,-1 0-1 0 0,1 0 0 0 0,-2-1 0 0 0,0 1 1 0 0,-1 3-152 0 0,-5 28 293 0 0,-6 15-293 0 0,2-9 104 0 0,-4 26 5 0 0,4 0 0 0 0,3 9-109 0 0,6-54-237 0 0,1 0 1 0 0,2 1-1 0 0,1-1 1 0 0,1 0-1 0 0,2 0 1 0 0,7 22 236 0 0,-9-40-496 0 0,0 0 1 0 0,1-1-1 0 0,1 0 1 0 0,0 0-1 0 0,1 0 1 0 0,0 0-1 0 0,0-1 1 0 0,1 0-1 0 0,0-1 1 0 0,1 1-1 0 0,0-1 496 0 0,12 5-5304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73 154 9522 0 0,'-2'1'180'0'0,"-1"0"0"0"0,1 0 0 0 0,0 0 0 0 0,0 0 0 0 0,0 0 0 0 0,0 1-1 0 0,0-1 1 0 0,0 1 0 0 0,1-1 0 0 0,-1 1 0 0 0,0 0 0 0 0,1-1 0 0 0,-1 1 0 0 0,1 0 0 0 0,0 0 0 0 0,-1 0 0 0 0,1 0 0 0 0,0 0 0 0 0,0 1-1 0 0,1-1 1 0 0,-2 2-180 0 0,-1 7 16 0 0,1 0-1 0 0,0 0 0 0 0,0 0 0 0 0,1 3-15 0 0,-2 11 183 0 0,-2 1-164 0 0,-3 20 120 0 0,2-1-1 0 0,2 5-138 0 0,4-38 160 0 0,0 1-1 0 0,0-1 1 0 0,1 1 0 0 0,0-1 0 0 0,2 0 0 0 0,-1 1-1 0 0,1-1 1 0 0,1 0 0 0 0,5 11-160 0 0,-7-19 48 0 0,0 0 1 0 0,0 0-1 0 0,0-1 0 0 0,1 1 1 0 0,-1-1-1 0 0,1 1 0 0 0,0-1 1 0 0,0 0-1 0 0,0 0 0 0 0,0 0 0 0 0,1-1 1 0 0,-1 1-1 0 0,1-1 0 0 0,0 0 1 0 0,0 0-1 0 0,-1 0 0 0 0,1 0 1 0 0,0-1-1 0 0,1 1 0 0 0,-1-1 1 0 0,0 0-1 0 0,0 0 0 0 0,1-1 1 0 0,-1 1-1 0 0,0-1 0 0 0,1 0 1 0 0,-1 0-1 0 0,0-1 0 0 0,1 1 1 0 0,-1-1-1 0 0,0 0 0 0 0,1 0-48 0 0,7-2 53 0 0,0-1 0 0 0,0 0 0 0 0,0-1-1 0 0,-1 0 1 0 0,0-1 0 0 0,0 0-1 0 0,0-1 1 0 0,-1 0 0 0 0,0-1 0 0 0,5-4-53 0 0,7-9-123 0 0,-1-1 1 0 0,-1-1 0 0 0,-1 0 0 0 0,0-2-1 0 0,-3 0 1 0 0,4-7 122 0 0,-2-1-2217 0 0,12-31 2217 0 0,-12 18-5746 0 0,1-13 5746 0 0,-3 13-2396 0 0,-9 28 2105 0 0,0 0 1 0 0,-2 0-1 0 0,-1-1 0 0 0,1-5 291 0 0,-5 22 138 0 0,1 0 0 0 0,-1 0-1 0 0,0-1 1 0 0,-1 1 0 0 0,1 0 0 0 0,0 0 0 0 0,0 0 0 0 0,-1-1 0 0 0,0 1 0 0 0,1 0 0 0 0,-1 0 0 0 0,0 0 0 0 0,0 0 0 0 0,0 0-1 0 0,0 0 1 0 0,0 0 0 0 0,-1 1 0 0 0,1-1 0 0 0,0 0 0 0 0,-1 1 0 0 0,0-1-138 0 0,2 1 122 0 0,-1 1 1 0 0,0-1-1 0 0,1 1 0 0 0,-1 0 1 0 0,0-1-1 0 0,1 1 0 0 0,-1 0 1 0 0,0-1-1 0 0,1 1 0 0 0,-1 0 1 0 0,0 0-1 0 0,1 0 1 0 0,-1 0-1 0 0,0 0 0 0 0,0 0 1 0 0,1 0-1 0 0,-1 0 0 0 0,0 0 1 0 0,0 0-1 0 0,1 0 0 0 0,-1 0 1 0 0,0 0-1 0 0,1 1 0 0 0,-1-1-122 0 0,-1 1 131 0 0,1 0-1 0 0,0 0 0 0 0,-1 0 1 0 0,1 0-1 0 0,0 0 0 0 0,0 0 0 0 0,0 1 1 0 0,0-1-1 0 0,0 0 0 0 0,0 1 1 0 0,0-1-1 0 0,0 1 0 0 0,0-1 0 0 0,1 1 1 0 0,-1 0-131 0 0,-4 10 280 0 0,2 0 1 0 0,0 0 0 0 0,0 1-1 0 0,1-1 1 0 0,0 0 0 0 0,1 1-1 0 0,1 0-280 0 0,-1 33 459 0 0,4 13-459 0 0,-1-28 147 0 0,2 45 265 0 0,9 37-412 0 0,-9-89-135 0 0,1 0-1 0 0,0-1 1 0 0,2 0 0 0 0,1 0-1 0 0,1-1 1 0 0,10 19 135 0 0,-16-36-249 0 0,0-1 1 0 0,0 1-1 0 0,0-1 1 0 0,0 0-1 0 0,1 0 1 0 0,0 0 0 0 0,0 0-1 0 0,0-1 1 0 0,1 1 248 0 0,-3-2-260 0 0,0-1 1 0 0,0 0 0 0 0,-1 0-1 0 0,1 0 1 0 0,0 0-1 0 0,1 0 1 0 0,-1 0 0 0 0,0-1-1 0 0,0 1 1 0 0,0-1-1 0 0,0 1 1 0 0,0-1 0 0 0,1 0-1 0 0,-1 0 1 0 0,0 0 0 0 0,0 0-1 0 0,0 0 1 0 0,1-1-1 0 0,-1 1 1 0 0,0-1 0 0 0,0 1-1 0 0,0-1 1 0 0,1 0 259 0 0,12-7-5315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 10754 0 0,'4'-9'1654'0'0,"1"-9"1107"0"0,-5 18-2699 0 0,0-1-1 0 0,0 1 1 0 0,0 0-1 0 0,0-1 1 0 0,0 1-1 0 0,0-1 1 0 0,0 1-1 0 0,0-1 1 0 0,0 1-1 0 0,-1-1 1 0 0,1 1-1 0 0,0-1 1 0 0,0 1-1 0 0,-1 0 1 0 0,1-1-1 0 0,0 1 1 0 0,0-1-1 0 0,-1 1 1 0 0,1 0-1 0 0,0-1 1 0 0,-1 1-1 0 0,1 0 1 0 0,-1-1-1 0 0,1 1 1 0 0,0 0-1 0 0,-1 0 1 0 0,1-1-1 0 0,-1 1 1 0 0,1 0-1 0 0,-1 0 1 0 0,1 0-1 0 0,-1 0-61 0 0,0 0 134 0 0,0 1-1 0 0,0 0 1 0 0,0 0 0 0 0,0 0 0 0 0,0-1-1 0 0,0 1 1 0 0,0 0 0 0 0,0 1 0 0 0,0-1-1 0 0,1 0 1 0 0,-1 0 0 0 0,0 0 0 0 0,1 0-1 0 0,-1 1 1 0 0,1-1 0 0 0,-1 0 0 0 0,1 0-1 0 0,0 1 1 0 0,0-1 0 0 0,-1 0 0 0 0,1 1-1 0 0,0 0-133 0 0,-8 37 7 0 0,-6 24 130 0 0,7-35-112 0 0,2 0 1 0 0,-2 28-26 0 0,0 24-35 0 0,3-36-100 0 0,1 0-1 0 0,4 37 136 0 0,-1-56 32 0 0,0 0 1 0 0,-3 12-33 0 0,1-7 91 0 0,-1-10 187 0 0,2-13-12 0 0,-1-9-112 0 0,2 0-200 0 0,1-1-1 0 0,-1 1 1 0 0,1 0 0 0 0,-1-1 0 0 0,1 1 0 0 0,0 0-1 0 0,0 0 1 0 0,0 0 0 0 0,0-1 46 0 0,4-9-110 0 0,0-4 17 0 0,-3 9 64 0 0,0-1 1 0 0,0 0-1 0 0,1 1 1 0 0,0 0-1 0 0,3-5 29 0 0,-1 2-35 0 0,1 0-1 0 0,0 1 1 0 0,0-1-1 0 0,1 2 1 0 0,0-1-1 0 0,1 1 1 0 0,0 0-1 0 0,0 0 1 0 0,0 1 0 0 0,2-1 35 0 0,7-3-182 0 0,0 2 0 0 0,0 0 0 0 0,1 1 0 0 0,11-4 182 0 0,-22 10-90 0 0,-1 0-1 0 0,0 0 0 0 0,1 1 1 0 0,-1 0-1 0 0,1 0 1 0 0,-1 1-1 0 0,1 0 1 0 0,-1 0-1 0 0,1 0 1 0 0,0 1-1 0 0,-1 0 0 0 0,0 0 1 0 0,1 1-1 0 0,-1-1 1 0 0,4 3 90 0 0,-8-4-4 0 0,-1 1 0 0 0,0-1-1 0 0,0 1 1 0 0,0-1 0 0 0,0 1 0 0 0,0 0 0 0 0,0-1 0 0 0,0 1 0 0 0,0 0-1 0 0,0 0 1 0 0,0 0 0 0 0,-1 0 0 0 0,1 0 0 0 0,0 0 0 0 0,0 0 0 0 0,-1 0 0 0 0,1 0-1 0 0,-1 0 1 0 0,1 0 0 0 0,-1 0 0 0 0,1 0 0 0 0,-1 1 0 0 0,0-1 0 0 0,1 0 0 0 0,-1 0-1 0 0,0 0 1 0 0,0 1 0 0 0,0-1 0 0 0,0 0 0 0 0,0 0 0 0 0,0 1 0 0 0,-1-1 0 0 0,1 0-1 0 0,0 0 1 0 0,0 0 0 0 0,-1 1 0 0 0,1-1 0 0 0,-1 0 0 0 0,1 0 0 0 0,-1 0 0 0 0,0 0-1 0 0,1 0 1 0 0,-1 0 0 0 0,0 0 4 0 0,-4 7 72 0 0,-1 1 1 0 0,0-2-1 0 0,-1 1 0 0 0,0 0 1 0 0,-1 0-73 0 0,2-2 44 0 0,-10 9 186 0 0,-1-1 0 0 0,0 0 0 0 0,-1-2 0 0 0,-15 9-230 0 0,-2 1 211 0 0,4-3-333 0 0,0-2 0 0 0,-2-1 0 0 0,-31 11 122 0 0,4-11-2535 0 0,20-11-3930 0 0,24-4-759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63 261 6137 0 0,'-13'-35'1527'0'0,"-1"1"-12"0"0,1-1 0 0 0,2 0 0 0 0,0-8-1515 0 0,11 42 38 0 0,0 1-1 0 0,-1-1 1 0 0,1 1-1 0 0,0 0 1 0 0,0-1-1 0 0,1 1 0 0 0,-1 0 1 0 0,0-1-1 0 0,0 1 1 0 0,0 0-1 0 0,0-1 1 0 0,0 1-1 0 0,0 0 1 0 0,0-1-1 0 0,0 1 1 0 0,1 0-1 0 0,-1-1 0 0 0,0 1 1 0 0,0 0-1 0 0,0-1 1 0 0,1 1-1 0 0,-1 0 1 0 0,0 0-1 0 0,1-1 1 0 0,-1 1-1 0 0,0 0 1 0 0,0 0-1 0 0,1 0 0 0 0,-1-1 1 0 0,0 1-1 0 0,1 0-37 0 0,15-4 1226 0 0,22 5 658 0 0,-31-1-1667 0 0,5 0 2 0 0,1-1 0 0 0,-1-1 1 0 0,0 0-1 0 0,0-1 0 0 0,0 0 1 0 0,0 0-1 0 0,0-2 0 0 0,-1 1 1 0 0,1-2-1 0 0,1 0-219 0 0,8-4 185 0 0,0 2 0 0 0,8-3-185 0 0,-28 11 10 0 0,0 0-1 0 0,0-1 1 0 0,0 1-1 0 0,-1 0 1 0 0,1 0 0 0 0,0 0-1 0 0,0 0 1 0 0,0 0-1 0 0,0-1 1 0 0,0 2-1 0 0,-1-1 1 0 0,1 0-1 0 0,0 0 1 0 0,0 0 0 0 0,0 0-1 0 0,0 0 1 0 0,-1 1-1 0 0,1-1 1 0 0,0 0-1 0 0,0 1 1 0 0,0-1 0 0 0,-1 1-1 0 0,1-1 1 0 0,0 1-1 0 0,-1-1 1 0 0,1 1-1 0 0,0-1 1 0 0,-1 1-10 0 0,1 1 18 0 0,0 0 0 0 0,0-1-1 0 0,0 1 1 0 0,-1 0 0 0 0,1-1 0 0 0,-1 1 0 0 0,1 0-1 0 0,-1 0 1 0 0,0 0 0 0 0,1 0 0 0 0,-1-1 0 0 0,0 1-1 0 0,-1 1-17 0 0,1 9 69 0 0,-2 0 1 0 0,0 0-1 0 0,0-1 0 0 0,-2 2-69 0 0,3-9 10 0 0,-33 119 131 0 0,15-57-481 0 0,2 0 1 0 0,3 0-1 0 0,-1 34 340 0 0,16-90-4042 0 0,3-21 999 0 0,5-23-1345 0 0,-7 7-1267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5937 0 0,'-5'-66'2356'0'0,"-1"-42"1226"0"0,6 104-3462 0 0,0 0 1 0 0,0 0 0 0 0,1 0-1 0 0,0 0 1 0 0,0 0 0 0 0,0 0-1 0 0,0 0 1 0 0,0 0 0 0 0,1 0-1 0 0,0 1 1 0 0,0-1 0 0 0,0 1-1 0 0,0-1 1 0 0,0 1 0 0 0,1 0-1 0 0,0 0 1 0 0,-1 0 0 0 0,1 0-1 0 0,0 0 1 0 0,1 0 0 0 0,-1 1-1 0 0,0 0 1 0 0,1-1 0 0 0,-1 1-1 0 0,1 1 1 0 0,0-1 0 0 0,-1 0 0 0 0,1 1-1 0 0,0 0 1 0 0,0 0 0 0 0,0 0-1 0 0,0 0 1 0 0,0 1 0 0 0,0 0-1 0 0,0-1 1 0 0,0 2 0 0 0,1-1-1 0 0,-1 0 1 0 0,0 1 0 0 0,0 0-1 0 0,0-1 1 0 0,0 2 0 0 0,-1-1-1 0 0,1 0 1 0 0,2 2-121 0 0,-5-2 29 0 0,0 0 0 0 0,1 0 0 0 0,-1 0 0 0 0,0 0 0 0 0,0 0 0 0 0,0 0 0 0 0,0 1 0 0 0,0-1 0 0 0,-1 0 0 0 0,1 1 0 0 0,0-1-1 0 0,0 1 1 0 0,-1-1 0 0 0,1 0 0 0 0,-1 1 0 0 0,0 0 0 0 0,1-1 0 0 0,-1 2-29 0 0,4 34 301 0 0,-4-24-224 0 0,5 90 395 0 0,-4 9-472 0 0,-2-30-435 0 0,4-1-1 0 0,6 31 436 0 0,-9-111-122 0 0,0 0-1 0 0,0 0 0 0 0,0 0 1 0 0,0 0-1 0 0,0 0 1 0 0,0 0-1 0 0,0 0 1 0 0,1 0-1 0 0,-1-1 1 0 0,0 1-1 0 0,0 0 1 0 0,1 0-1 0 0,-1 0 0 0 0,1 0 1 0 0,-1 0-1 0 0,1 0 1 0 0,-1-1-1 0 0,1 1 1 0 0,-1 0-1 0 0,1 0 1 0 0,0-1-1 0 0,-1 1 1 0 0,1 0-1 0 0,0-1 0 0 0,0 1 1 0 0,0-1-1 0 0,-1 1 1 0 0,1-1 122 0 0,1 0-348 0 0,-1-1-1 0 0,0 1 1 0 0,0-1 0 0 0,0 0 0 0 0,0 0 0 0 0,0 0 0 0 0,0 0 0 0 0,0 0-1 0 0,0 0 1 0 0,0 0 0 0 0,0 0 0 0 0,0 0 0 0 0,-1 0 0 0 0,1 0 0 0 0,0-1-1 0 0,-1 1 1 0 0,1 0 0 0 0,-1 0 0 0 0,1-1 0 0 0,-1 1 348 0 0,6-14-5627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5881 0 0,'9'-39'949'0'0,"-3"12"502"0"0,-1-1 0 0 0,-1 0-1 0 0,0-27-1450 0 0,-8 77 3172 0 0,-3 13-2752 0 0,7-5-228 0 0,1-1 0 0 0,1 1 0 0 0,1 0 0 0 0,2-1 0 0 0,3 9-192 0 0,-3-19-1 0 0,0-1 0 0 0,2 0 0 0 0,0-1 0 0 0,0 1 0 0 0,2-1 0 0 0,0-1 0 0 0,1 0 0 0 0,11 14 1 0 0,-17-25-11 0 0,1 0 0 0 0,0 0 0 0 0,0-1 0 0 0,0 1 0 0 0,1-1 0 0 0,-1 0 0 0 0,1 0 0 0 0,0-1 0 0 0,0 0 1 0 0,0 0-1 0 0,1-1 0 0 0,-1 1 0 0 0,1-1 0 0 0,-1 0 0 0 0,1-1 0 0 0,0 0 0 0 0,5 0 11 0 0,-8 0 54 0 0,0-1 0 0 0,0 0 0 0 0,1-1 0 0 0,-1 1 1 0 0,0-1-1 0 0,0 0 0 0 0,0 0 0 0 0,0 0 0 0 0,0-1 0 0 0,0 1 0 0 0,0-1 0 0 0,0 0 1 0 0,0 0-1 0 0,-1-1 0 0 0,1 1 0 0 0,-1-1 0 0 0,1 1 0 0 0,-1-1 0 0 0,0 0 1 0 0,0 0-1 0 0,-1-1 0 0 0,1 1 0 0 0,-1 0 0 0 0,1-1 0 0 0,-1 0 0 0 0,0 0 1 0 0,0 1-1 0 0,0-4-54 0 0,4-10 436 0 0,-2 1 1 0 0,0-1 0 0 0,0 0-1 0 0,-2-1 1 0 0,0-11-437 0 0,1 4 453 0 0,0-1-1 0 0,4-7-452 0 0,-6 26 6 0 0,2 0 1 0 0,-1-1-1 0 0,1 1 1 0 0,0 0-1 0 0,0 1 0 0 0,1-1 1 0 0,0 0-1 0 0,0 1 1 0 0,4-5-7 0 0,-3 6-267 0 0,-1 1 0 0 0,1-1 0 0 0,1 1 0 0 0,-1 0 0 0 0,0 1 0 0 0,1-1 0 0 0,0 1-1 0 0,4-2 268 0 0,54-18-4681 0 0,-42 15 2267 0 0,23-6-4555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7194 0 0,'-1'-2'313'0'0,"1"0"0"0"0,0 1 0 0 0,0-1 0 0 0,0 1 0 0 0,0-1 0 0 0,0 1 0 0 0,1-1 0 0 0,-1 0 0 0 0,0 1 0 0 0,1-1 0 0 0,-1 1 0 0 0,1-1 0 0 0,0 1-313 0 0,-1 1 20 0 0,0-1 1 0 0,0 1-1 0 0,0 0 1 0 0,0 0-1 0 0,0 0 1 0 0,0 0-1 0 0,0 0 1 0 0,0 0-1 0 0,0 0 1 0 0,0 0-1 0 0,0 0 1 0 0,0 0-1 0 0,0 0 1 0 0,0 0-1 0 0,0 0 1 0 0,0 0-1 0 0,0 0 1 0 0,0 0-1 0 0,0 0 1 0 0,0-1-1 0 0,0 1 1 0 0,0 0-1 0 0,0 0 1 0 0,1 0-1 0 0,-1 0 1 0 0,0 0-1 0 0,0 0 1 0 0,0 0-1 0 0,0 0 1 0 0,0 0-1 0 0,0 0 1 0 0,0 0-1 0 0,0 0 1 0 0,0 0-1 0 0,0 0 1 0 0,0 0-1 0 0,0 0 1 0 0,0 0-1 0 0,1 0 1 0 0,-1 0-1 0 0,0 0 1 0 0,0 0-1 0 0,0 0 1 0 0,0 0-1 0 0,0 0 1 0 0,0 1-1 0 0,0-1 1 0 0,0 0-1 0 0,0 0 1 0 0,0 0-1 0 0,0 0 1 0 0,0 0-1 0 0,0 0 1 0 0,0 0-1 0 0,0 0 1 0 0,0 0-1 0 0,0 0 1 0 0,0 0-1 0 0,0 0 1 0 0,0 0-1 0 0,1 0 1 0 0,-1 0-1 0 0,0 0 1 0 0,0 0-1 0 0,0 1 1 0 0,0-1-1 0 0,0 0 1 0 0,0 0-21 0 0,0 14 54 0 0,-1 33 1426 0 0,3 0 0 0 0,1 0 0 0 0,9 42-1480 0 0,-1-10 1062 0 0,20 255 214 0 0,5 141 560 0 0,-8-119-1051 0 0,90 658 169 0 0,-99-880-836 0 0,-10-68-66 0 0,66 512 380 0 0,-39-273-153 0 0,13-2 0 0 0,41 112-279 0 0,-54-286 175 0 0,19 79-1096 0 0,-52-200-192 0 0,-1-10-1190 0 0,2-13-3084 0 0,-2 10 3815 0 0,3-9-5626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51 173 6153 0 0,'12'-21'692'0'0,"2"-2"-69"0"0,-1-1 0 0 0,-1-2-623 0 0,-11 24 102 0 0,-1-1 0 0 0,1-1 0 0 0,-1 1 0 0 0,1 0 1 0 0,-1 0-1 0 0,0 0 0 0 0,0 0 0 0 0,-1 0 0 0 0,1 0 0 0 0,-1 0 0 0 0,1 0 0 0 0,-1 0 0 0 0,0 0 0 0 0,0 0 0 0 0,0 0 0 0 0,-1-1-102 0 0,1 2 437 0 0,0-1-1 0 0,-1 1 0 0 0,1-1 0 0 0,-1 1 0 0 0,1 0 0 0 0,-1 0 0 0 0,0 0 0 0 0,0 0 1 0 0,1 0-1 0 0,-2 0 0 0 0,1 0-436 0 0,1 2 77 0 0,1 0 1 0 0,-1 0-1 0 0,0 0 1 0 0,0 0-1 0 0,1 0 1 0 0,-1 0-1 0 0,0 0 1 0 0,0 0-1 0 0,0 1 1 0 0,1-1-1 0 0,-1 0 1 0 0,0 0-1 0 0,1 1 1 0 0,-1-1-1 0 0,0 0 1 0 0,1 1-1 0 0,-1-1 1 0 0,0 1-1 0 0,1-1 1 0 0,-1 1-1 0 0,1-1 1 0 0,-1 1-1 0 0,1-1 0 0 0,-1 1 1 0 0,1 0-1 0 0,-1-1 1 0 0,1 1-1 0 0,0 0 1 0 0,-1-1-78 0 0,-13 21 460 0 0,7-6-252 0 0,1 0-1 0 0,0 0 1 0 0,0 0-1 0 0,2 0 1 0 0,0 1 0 0 0,1 0-1 0 0,0 0 1 0 0,0 15-208 0 0,1 27 407 0 0,6 51-407 0 0,-1-15 98 0 0,-4-31-126 0 0,0-34-1262 0 0,1 1-3588 0 0,1-37-6 0 0,4-10 1781 0 0,4 5-1165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2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6825 0 0,'1'2'381'0'0,"0"0"0"0"0,0 0 0 0 0,0 0 0 0 0,1-1 0 0 0,-1 1 0 0 0,0-1 0 0 0,1 1 0 0 0,-1-1 0 0 0,1 1-1 0 0,-1-1 1 0 0,2 1-381 0 0,8 9 696 0 0,10 21 755 0 0,-1 2 1 0 0,5 14-1452 0 0,-4-7 1152 0 0,14 19-1152 0 0,-17-33 447 0 0,2-1 0 0 0,3 2-447 0 0,-2-5 18 0 0,1-1 0 0 0,1-1 0 0 0,22 16-18 0 0,-25-26-2587 0 0,-19-10 1946 0 0,1-1 0 0 0,0 0 0 0 0,-1 0 0 0 0,1 0 0 0 0,0 0 0 0 0,-1 0 0 0 0,1 0 0 0 0,0 0 0 0 0,-1-1 0 0 0,1 1 0 0 0,0 0 0 0 0,0-1 641 0 0,7-1-5763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63 8186 0 0,'-1'-1'72'0'0,"-1"-1"0"0"0,1 0-1 0 0,-1 1 1 0 0,0-1 0 0 0,0 1 0 0 0,1 0 0 0 0,-1-1 0 0 0,0 1 0 0 0,0 0 0 0 0,0 0 0 0 0,0 0 0 0 0,0 1 0 0 0,0-1 0 0 0,0 0-1 0 0,-1 1 1 0 0,1 0 0 0 0,0-1-72 0 0,-1 2 10 0 0,0-1 1 0 0,0 1-1 0 0,0-1 0 0 0,1 1 0 0 0,-1 0 0 0 0,0 0 1 0 0,1 1-1 0 0,-1-1 0 0 0,0 0 0 0 0,1 1 0 0 0,0-1 1 0 0,-1 1-1 0 0,1 0-10 0 0,-22 15 63 0 0,1 1 0 0 0,0 1 0 0 0,2 0 1 0 0,0 2-1 0 0,1 1 0 0 0,1 0 0 0 0,1 1-63 0 0,9-10 180 0 0,-4 6 209 0 0,0 0-1 0 0,-6 14-388 0 0,17-28 64 0 0,0-1 0 0 0,-1 1 1 0 0,2 0-1 0 0,-1 0 0 0 0,0 0 0 0 0,1 0 0 0 0,0 0 0 0 0,0 0 0 0 0,1 1 0 0 0,-1-1 0 0 0,1 0 0 0 0,0 0 0 0 0,1 1 0 0 0,-1 0-64 0 0,0-5 35 0 0,1 0 1 0 0,-1 0-1 0 0,0-1 0 0 0,0 1 0 0 0,0 0 1 0 0,1 0-1 0 0,-1 0 0 0 0,0-1 1 0 0,1 1-1 0 0,-1 0 0 0 0,1 0 0 0 0,-1-1 1 0 0,1 1-1 0 0,-1 0 0 0 0,1-1 0 0 0,-1 1 1 0 0,1-1-1 0 0,0 1 0 0 0,-1 0 0 0 0,1-1 1 0 0,0 0-1 0 0,0 1 0 0 0,-1-1 0 0 0,1 1 1 0 0,0-1-1 0 0,0 0 0 0 0,0 1 0 0 0,0-1-35 0 0,1 0 59 0 0,0 0 0 0 0,0 0 0 0 0,0 0-1 0 0,-1-1 1 0 0,1 1 0 0 0,0 0-1 0 0,0-1 1 0 0,0 0 0 0 0,0 1 0 0 0,0-1-1 0 0,-1 0 1 0 0,2-1-59 0 0,7-4 124 0 0,0 0 0 0 0,-1-1 1 0 0,1 0-1 0 0,0-2-124 0 0,-8 7-22 0 0,11-10 3 0 0,-1 0 0 0 0,-1 0-1 0 0,0-1 1 0 0,-1 0 0 0 0,-1-1-1 0 0,0 0 1 0 0,0-1 0 0 0,-2 0-1 0 0,0 0 1 0 0,4-11 19 0 0,1-13 416 0 0,-1 1 0 0 0,-3-1 0 0 0,5-37-416 0 0,-13 76 4 0 0,0 0-1 0 0,0 0 0 0 0,0 0 1 0 0,0-1-1 0 0,0 1 0 0 0,0 0 1 0 0,0 0-1 0 0,0 0 0 0 0,1 0 1 0 0,-1 0-1 0 0,0 0 0 0 0,0-1 1 0 0,0 1-1 0 0,0 0 0 0 0,0 0 1 0 0,1 0-1 0 0,-1 0 0 0 0,0 0 1 0 0,0 0-1 0 0,0 0 0 0 0,0 0 1 0 0,0 0-1 0 0,1 0 0 0 0,-1 0 1 0 0,0 0-1 0 0,0 0 0 0 0,0 0 1 0 0,1 0-1 0 0,-1 0 0 0 0,0 0 1 0 0,0 0-1 0 0,0 0 0 0 0,0 0 1 0 0,1 0-1 0 0,-1 0 0 0 0,0 0 1 0 0,0 0-1 0 0,0 0 0 0 0,0 0 1 0 0,0 0-1 0 0,1 0 0 0 0,-1 0 1 0 0,0 1-1 0 0,0-1 0 0 0,0 0 1 0 0,0 0-1 0 0,0 0 0 0 0,0 0 1 0 0,1 0-1 0 0,-1 1-3 0 0,14 9 292 0 0,11 16 316 0 0,3 12 158 0 0,-2 2 0 0 0,11 25-766 0 0,-15-24-1 0 0,3-2 0 0 0,23 30 1 0 0,-26-43-2603 0 0,19 17 2603 0 0,5-2-4639 0 0,-9-13-2318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12899 0 0,'-41'-21'5182'0'0,"55"30"-4404"0"0,1 0 1 0 0,0-1-1 0 0,0-1 0 0 0,2 0-778 0 0,33 18 220 0 0,128 74 411 0 0,131 72 83 0 0,-178-105-88 0 0,58 17-626 0 0,248 77 857 0 0,-69-28-164 0 0,1181 486 83 0 0,-946-377-233 0 0,132 13-543 0 0,-108-39 288 0 0,-545-186-322 0 0,-72-26 42 0 0,11 4 21 0 0,-1 0 0 0 0,0 1-1 0 0,-1 1 1 0 0,0 1 0 0 0,0 0-1 0 0,13 12-28 0 0,-25-14 21 0 0,-13-4 58 0 0,6-4-86 0 0,-1 0-1 0 0,0-1 1 0 0,0 1 0 0 0,0 0 0 0 0,0 0 0 0 0,0-1 0 0 0,0 1-1 0 0,1 0 1 0 0,-1-1 0 0 0,0 1 0 0 0,0-1 0 0 0,1 1-1 0 0,-1-1 1 0 0,0 1 0 0 0,0-1 0 0 0,1 1 0 0 0,-1-1 0 0 0,1 0-1 0 0,-1 1 1 0 0,1-1 0 0 0,-1 0 0 0 0,1 0 0 0 0,-1 1 0 0 0,1-1-1 0 0,-1 0 8 0 0,-10-25-1683 0 0,7 18-202 0 0,0-1 1 0 0,1 1-1 0 0,0 0 1 0 0,0-1-1 0 0,1 0 1 0 0,0 0-1 0 0,1 0 1885 0 0,-2-14-4394 0 0,3-2-2425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37 6697 0 0,'0'-2'743'0'0,"0"-2"162"0"0,0 1 1 0 0,0 0-1 0 0,0 0 1 0 0,0 0-1 0 0,1-1 0 0 0,-1 1 1 0 0,1 0-1 0 0,0 0 1 0 0,1-3-906 0 0,-2 16 3638 0 0,5 24-2511 0 0,0-24-966 0 0,1 0-1 0 0,0-1 1 0 0,0 0 0 0 0,1 0 0 0 0,0 0 0 0 0,0-1 0 0 0,1 0 0 0 0,8 6-161 0 0,-6-5 217 0 0,-1 1-1 0 0,1 0 1 0 0,-2 0 0 0 0,0 0 0 0 0,0 1 0 0 0,2 5-217 0 0,-8-13 83 0 0,-1 1 0 0 0,1-1 0 0 0,-1 1-1 0 0,0 0 1 0 0,0 0 0 0 0,0-1 0 0 0,-1 1 0 0 0,1 0 0 0 0,-1 0 0 0 0,0 0 0 0 0,0 0-1 0 0,0 0 1 0 0,-1 0 0 0 0,1 0 0 0 0,-1-1 0 0 0,0 1 0 0 0,0 0 0 0 0,0 0-1 0 0,-1-1 1 0 0,1 1 0 0 0,-1-1 0 0 0,0 1 0 0 0,-1 1-83 0 0,-5 6 93 0 0,1-2 1 0 0,-1 1 0 0 0,0-1-1 0 0,-1 0 1 0 0,0-1-1 0 0,-1 0 1 0 0,1 0-1 0 0,-1-1 1 0 0,-1 0-1 0 0,0-1-93 0 0,-25 14 40 0 0,0-3 0 0 0,-17 6-40 0 0,11-5-663 0 0,-41 9 663 0 0,66-22-822 0 0,1-2 0 0 0,-1 0 0 0 0,0-1 822 0 0,8-1-1409 0 0,0-1 0 0 0,-1 0 1 0 0,1-1-1 0 0,0 0 0 0 0,-8-1 1409 0 0,-7-6-8512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13459 0 0,'0'0'38'0'0,"-1"1"1"0"0,0-1-1 0 0,0 1 0 0 0,1-1 1 0 0,-1 0-1 0 0,0 1 0 0 0,1 0 1 0 0,-1-1-1 0 0,1 1 0 0 0,-1-1 1 0 0,1 1-1 0 0,-1 0 0 0 0,1-1 1 0 0,-1 1-1 0 0,1 0 0 0 0,0-1 1 0 0,-1 1-1 0 0,1 0 0 0 0,0 0 1 0 0,-1-1-1 0 0,1 1 0 0 0,0 0 1 0 0,0 0-1 0 0,0 0 0 0 0,0-1 1 0 0,0 1-1 0 0,0 0 0 0 0,0 0-38 0 0,1 33 205 0 0,0-15 40 0 0,-4 9-134 0 0,-2 0-1 0 0,0 0 1 0 0,-10 25-111 0 0,0 4 55 0 0,-13 63 39 0 0,-53 197 646 0 0,72-286-515 0 0,-10 32 1166 0 0,3 2 1 0 0,0 13-1392 0 0,15-75 1 0 0,1 0 0 0 0,-1 1 0 0 0,1-1 0 0 0,0 0 0 0 0,1 0 0 0 0,-1 0 0 0 0,0 0 0 0 0,1 1 0 0 0,0-1 0 0 0,0 1-1 0 0,-1-4-20 0 0,0 1 1 0 0,1 0-1 0 0,-1-1 1 0 0,0 1 0 0 0,1-1-1 0 0,-1 1 1 0 0,1 0-1 0 0,-1-1 1 0 0,1 1-1 0 0,-1-1 1 0 0,1 1 0 0 0,0-1-1 0 0,-1 1 1 0 0,1-1-1 0 0,-1 0 1 0 0,1 1 0 0 0,0-1-1 0 0,-1 0 1 0 0,1 0-1 0 0,0 1 1 0 0,0-1-1 0 0,-1 0 1 0 0,1 0 0 0 0,0 0-1 0 0,0 0 1 0 0,-1 0-1 0 0,1 0 1 0 0,0 0-1 0 0,0 0 1 0 0,-1 0 0 0 0,1 0-1 0 0,0 0 1 0 0,-1 0-1 0 0,1-1 1 0 0,0 1-1 0 0,0 0 1 0 0,-1 0 0 0 0,1-1-1 0 0,0 1 1 0 0,-1-1-1 0 0,1 1 1 0 0,-1 0-1 0 0,1-1 1 0 0,-1 1 0 0 0,1-1 19 0 0,28-18-316 0 0,-1-1 0 0 0,0-2 1 0 0,23-24 315 0 0,-1 1-130 0 0,-48 44 129 0 0,22-20-41 0 0,2 1-1 0 0,26-16 43 0 0,-43 30-3 0 0,1 1 1 0 0,-1 0-1 0 0,1 1 0 0 0,0 1 0 0 0,1-1 0 0 0,-1 1 0 0 0,0 1 0 0 0,1 0 1 0 0,0 1-1 0 0,8-1 3 0 0,0 2-24 0 0,1 0 0 0 0,-1 2 1 0 0,0 0-1 0 0,14 4 24 0 0,-26-5 58 0 0,-1 1 0 0 0,1 0 0 0 0,-1 0 0 0 0,1 0 0 0 0,-1 1 0 0 0,0 0-1 0 0,0 0 1 0 0,0 1 0 0 0,0 0 0 0 0,0 0 0 0 0,-1 0 0 0 0,0 0 0 0 0,0 1 0 0 0,4 5-58 0 0,-7-9 75 0 0,-1 1 0 0 0,0 0-1 0 0,0 0 1 0 0,0 0 0 0 0,0 0 0 0 0,0 0 0 0 0,0 0 0 0 0,0 0 0 0 0,-1 0-1 0 0,1 1 1 0 0,-1-1 0 0 0,0 0 0 0 0,1 0 0 0 0,-1 0 0 0 0,0 1 0 0 0,0-1-1 0 0,-1 0 1 0 0,1 0 0 0 0,0 2-75 0 0,-1-1 115 0 0,-1 0 0 0 0,1 1-1 0 0,0-1 1 0 0,-1 0 0 0 0,0 0-1 0 0,0 0 1 0 0,0 0-1 0 0,0 0 1 0 0,0 0 0 0 0,-1 0-1 0 0,-1 1-114 0 0,-8 6 299 0 0,0 0 0 0 0,-1-1 0 0 0,0-1 0 0 0,-1 0-1 0 0,-2 1-298 0 0,12-7 30 0 0,-25 14-71 0 0,-1-3-1 0 0,0 0 1 0 0,0-2-1 0 0,-1-1 1 0 0,-1-1-1 0 0,0-2 1 0 0,0-2-1 0 0,0 0 0 0 0,-24-1 42 0 0,25-4-1888 0 0,0-1 0 0 0,-23-4 1888 0 0,24 1-3810 0 0,1-2 0 0 0,-27-9 3810 0 0,5-2-7284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2481 0 0,'-2'-9'2951'0'0,"2"8"-2548"0"0,-11 0 2396 0 0,10 1-2699 0 0,1 0 0 0 0,-1 0 0 0 0,0-1 0 0 0,0 1 0 0 0,0 0 0 0 0,0 0 0 0 0,1 0 0 0 0,-1 0 0 0 0,0 0 0 0 0,0 1 1 0 0,0-1-1 0 0,0 0 0 0 0,1 0 0 0 0,-1 0 0 0 0,0 1 0 0 0,0-1 0 0 0,0 0 0 0 0,1 1 0 0 0,-1-1 0 0 0,0 1 0 0 0,1-1 0 0 0,-1 1 1 0 0,0-1-1 0 0,1 1 0 0 0,-1 0-100 0 0,0 0 56 0 0,1-1-7 0 0,0 0 1 0 0,-1 0-1 0 0,1 0 0 0 0,0 0 1 0 0,0 0-1 0 0,0 1 1 0 0,-1-1-1 0 0,1 0 0 0 0,0 0 1 0 0,0 0-1 0 0,0 1 1 0 0,0-1-1 0 0,-1 0 0 0 0,1 0 1 0 0,0 1-1 0 0,0-1 1 0 0,0 0-1 0 0,0 0 0 0 0,0 1 1 0 0,0-1-1 0 0,0 0 1 0 0,0 0-1 0 0,0 1 0 0 0,0-1 1 0 0,0 0-1 0 0,0 0 1 0 0,0 1-1 0 0,0-1 0 0 0,0 0 1 0 0,0 0-1 0 0,0 1 1 0 0,0-1-1 0 0,0 0 0 0 0,0 0 1 0 0,0 1-1 0 0,0-1 0 0 0,1 0 1 0 0,-1 0-1 0 0,0 1 1 0 0,0-1-1 0 0,0 0 0 0 0,0 0 1 0 0,1 0-1 0 0,-1 0 1 0 0,0 1-1 0 0,0-1 0 0 0,0 0 1 0 0,1 0-1 0 0,-1 0 1 0 0,0 0-1 0 0,0 0 0 0 0,1 1 1 0 0,-1-1-1 0 0,0 0 1 0 0,0 0-1 0 0,1 0 0 0 0,-1 0-49 0 0,4 4-19 0 0,23 14 1279 0 0,4 2-942 0 0,15 19 13 0 0,-34-30-191 0 0,1-1 1 0 0,1 0-1 0 0,-1-1 0 0 0,15 4-140 0 0,-12-3 283 0 0,1 0 0 0 0,-1 1 0 0 0,7 6-283 0 0,-5-3 161 0 0,0-2 0 0 0,10 5-161 0 0,25 2 135 0 0,-43-14-80 0 0,1 0 0 0 0,-1 0 1 0 0,0 1-1 0 0,0 0 0 0 0,0 1 0 0 0,0 0 1 0 0,0 2-56 0 0,23 14 274 0 0,1-2 1 0 0,1-2 0 0 0,0 0-1 0 0,1-3 1 0 0,6 1-275 0 0,45 20 93 0 0,-9-4 618 0 0,2-3-711 0 0,-53-20 141 0 0,0-2-1 0 0,0 0 0 0 0,0-2 1 0 0,1-1-1 0 0,3 0-140 0 0,228-4 324 0 0,-108 0-137 0 0,-101-1-44 0 0,-1-2 0 0 0,15-4-143 0 0,40-10-17 0 0,34-5 42 0 0,62-8-59 0 0,-171 24 86 0 0,0-1 0 0 0,-1-2 0 0 0,10-5-52 0 0,10-8 35 0 0,-32 15-35 0 0,0 0 0 0 0,1 1-1 0 0,0 1 1 0 0,7-2 27 0 0,22-6-62 0 0,35-17 35 0 0,-71 26 13 0 0,0-1 0 0 0,-1 0 0 0 0,0-1 0 0 0,6-6-13 0 0,1 1 20 0 0,-7 4-33 0 0,-1-1-1 0 0,0 1 1 0 0,0-1 0 0 0,0-2 13 0 0,2 0 41 0 0,-8 7-31 0 0,1 0 0 0 0,-1 0 0 0 0,0 0-1 0 0,0 0 1 0 0,0 0 0 0 0,0-1 0 0 0,-1 1 0 0 0,1-1-1 0 0,-1 1 1 0 0,0-1 0 0 0,-1 1 0 0 0,1-1 0 0 0,-1 0-1 0 0,0 1 1 0 0,0-5-10 0 0,-1 7-1 0 0,0 0-1 0 0,1-1 1 0 0,-1 1 0 0 0,1 0-1 0 0,0 0 1 0 0,-1 0 0 0 0,1-1-1 0 0,0 1 1 0 0,0 0 0 0 0,1 0-1 0 0,-1-1 1 0 0,0 1 0 0 0,1 0-1 0 0,-1 0 1 0 0,1 0 0 0 0,0 0-1 0 0,0 0 1 0 0,0 0 0 0 0,0 0-1 0 0,0 0 1 0 0,0 0 0 0 0,1 0-1 0 0,-1 0 1 0 0,0 0 0 0 0,1 1-1 0 0,0-1 2 0 0,-2 1 2 0 0,0 1 0 0 0,0-1 0 0 0,0 0-1 0 0,0 1 1 0 0,0-1 0 0 0,1 0-1 0 0,-2 0 1 0 0,1 1 0 0 0,0-1 0 0 0,0 0-1 0 0,0 1 1 0 0,0-1 0 0 0,0 0-1 0 0,0 1 1 0 0,-1-1 0 0 0,1 0 0 0 0,0 1-1 0 0,-1-1 1 0 0,1 0 0 0 0,0 1-1 0 0,-1-1 1 0 0,0 0-2 0 0,1 1 4 0 0,-1-1 0 0 0,1 0-1 0 0,-1 1 1 0 0,1-1 0 0 0,0 0 0 0 0,-1 0 0 0 0,1 0-1 0 0,0 1 1 0 0,-1-1 0 0 0,1 0 0 0 0,0 0 0 0 0,0 0-1 0 0,0 0 1 0 0,0 0 0 0 0,0 1 0 0 0,0-1 0 0 0,0 0-1 0 0,0 0 1 0 0,0 0 0 0 0,0 0 0 0 0,0 0-4 0 0,3 0-62 0 0,-6 5-338 0 0,1-2-58 0 0,1 0-1 0 0,0 0 0 0 0,0 0 1 0 0,0 0-1 0 0,0 0 0 0 0,1 0 0 0 0,-1 0 1 0 0,1 0-1 0 0,-1 2 459 0 0,-2 12-8510 0 0,4-8 1441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2248 0 0,'14'-4'1686'0'0,"-8"5"-1469"0"0,-7 4 1137 0 0,0-5-1323 0 0,1 1 1 0 0,-1 0-1 0 0,0 0 0 0 0,0 0 0 0 0,0 0 1 0 0,1 0-1 0 0,-1 0 0 0 0,0 0 0 0 0,1 0 0 0 0,-1 0 1 0 0,1 0-1 0 0,-1 0 0 0 0,1 0 0 0 0,-1 0 1 0 0,1 0-1 0 0,0 0 0 0 0,0 1 0 0 0,0-1 0 0 0,-1 0 1 0 0,1 0-1 0 0,0 0 0 0 0,0 1 0 0 0,1-1 1 0 0,-1 0-1 0 0,0 0 0 0 0,0 0 0 0 0,1 0 0 0 0,-1 1 1 0 0,0-1-1 0 0,1 0 0 0 0,-1 0 0 0 0,1 0 1 0 0,0 0-1 0 0,-1 0 0 0 0,1 0 0 0 0,0 0 0 0 0,0 0-31 0 0,-1 0 5 0 0,0 0 2 0 0,0 0-1 0 0,0 0 0 0 0,0 0 0 0 0,-1 0 0 0 0,1 0 0 0 0,0 0 0 0 0,-1 0 0 0 0,1 0 1 0 0,-1 0-1 0 0,1-1 0 0 0,-1 1 0 0 0,1 0 0 0 0,-1 0 0 0 0,1 0 0 0 0,-1 0 1 0 0,0-1-1 0 0,0 1 0 0 0,1 0 0 0 0,-1-1 0 0 0,0 1 0 0 0,0-1 0 0 0,0 1-6 0 0,-22 16 11 0 0,23-17-11 0 0,-90 70-530 0 0,70-57-461 0 0,4 4-2251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2577 0 0,'0'0'144'0'0,"-2"4"-1513"0"0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7618 0 0,'-4'3'139'0'0,"-1"0"-18"0"0,1 0 0 0 0,0 0 0 0 0,0 1 0 0 0,0-1 1 0 0,0 1-1 0 0,1 0 0 0 0,-3 3-121 0 0,5-6-30 0 0,1 0-1 0 0,-1 0 1 0 0,1 0 0 0 0,-1 1-1 0 0,1-1 1 0 0,-1 0-1 0 0,1 0 1 0 0,0 1 0 0 0,0-1-1 0 0,0 0 1 0 0,0 1 0 0 0,0-1-1 0 0,0 0 1 0 0,0 1 0 0 0,0-1-1 0 0,0 0 1 0 0,1 1-1 0 0,-1-1 1 0 0,0 0 0 0 0,1 0-1 0 0,-1 1 1 0 0,1-1 0 0 0,-1 0-1 0 0,1 0 1 0 0,0 0 0 0 0,0 0-1 0 0,-1 0 1 0 0,1 0-1 0 0,0 0 1 0 0,0 0 0 0 0,0 0-1 0 0,0 0 1 0 0,1 0 30 0 0,7 13-1862 0 0,-10-15-40 0 0,2 3-1929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2809 0 0,'-21'6'1312'0'0,"1"3"-864"0"0,-6 2-168 0 0,4-1-88 0 0,4-2-120 0 0,0 1-104 0 0,-1-11-696 0 0,7 7-3617 0 0</inkml:trace>
  <inkml:trace contextRef="#ctx0" brushRef="#br0" timeOffset="1">109 198 5673 0 0,'-15'8'224'0'0,"-1"2"-160"0"0,-4 2-24 0 0,4-1-32 0 0,1-1 0 0 0,5-2-96 0 0,-1-8-736 0 0,6 5-4041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5801 0 0,'-24'8'160'0'0,"-6"2"-104"0"0,-3 2-40 0 0,7-1-16 0 0,6-1 0 0 0,12-3 0 0 0,5-4-72 0 0,3 0-64 0 0,1 0-272 0 0,4-1-776 0 0,12 5-3041 0 0</inkml:trace>
  <inkml:trace contextRef="#ctx0" brushRef="#br0" timeOffset="0.99">176 264 6641 0 0,'-23'15'641'0'0,"-3"0"-329"0"0,-4 3-104 0 0,9 0 16 0 0,3-2-16 0 0,5-3-136 0 0,3 2-8 0 0,0-3-128 0 0,3-1-136 0 0,3 1-176 0 0,-1-4-136 0 0,-2-5-473 0 0,5 4-4264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8498 0 0,'10'7'-320'0'0,"3"4"-488"0"0,6 2-1 0 0,0 4 33 0 0,1-2 328 0 0,-2-4 352 0 0,0-3-128 0 0,-1 5-512 0 0,1-1-824 0 0,1-1-1057 0 0</inkml:trace>
  <inkml:trace contextRef="#ctx0" brushRef="#br0" timeOffset="1">507 340 5241 0 0,'2'-3'-544'0'0,"7"6"-3361"0"0</inkml:trace>
  <inkml:trace contextRef="#ctx0" brushRef="#br0" timeOffset="2">540 354 3409 0 0,'16'14'1152'0'0,"-12"-7"-1040"0"0,-13-10-640 0 0,8 6-3609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12243 0 0,'16'5'1080'0'0,"-1"1"-736"0"0,0 4-208 0 0,-6-2-24 0 0,-5-1-24 0 0,-3-2-88 0 0,1-4-80 0 0,-2 1-200 0 0,2 1-272 0 0,-2-1-392 0 0,-2 0-489 0 0,-3-4-391 0 0,-1 0-4649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91 7554 0 0,'2'-1'128'0'0,"-1"1"0"0"0,0-1 0 0 0,1 0 0 0 0,-1 0 0 0 0,0 0 0 0 0,0 0 0 0 0,0 0 0 0 0,1 0 0 0 0,-1 0 0 0 0,0 0 0 0 0,0 0 0 0 0,-1-1 0 0 0,1 1 0 0 0,0 0 0 0 0,0-1 0 0 0,-1 1 0 0 0,1-1 0 0 0,0 1 0 0 0,-1 0 0 0 0,1-1 0 0 0,-1 1 0 0 0,0-1 0 0 0,0 0 0 0 0,0 1 0 0 0,1-1 0 0 0,-1 1 0 0 0,0-1 0 0 0,-1 1 0 0 0,1-1 0 0 0,0 1 0 0 0,0-1 0 0 0,-1 1 0 0 0,1-1-128 0 0,-1-8 859 0 0,0 7-417 0 0,1 0 0 0 0,-1 0 0 0 0,1-1 0 0 0,0 1 0 0 0,1 0 0 0 0,-1 0 0 0 0,0 0 0 0 0,1 0 0 0 0,0 0 0 0 0,0-2-442 0 0,2 16-831 0 0,-3-10 733 0 0,0-1 0 0 0,0 0 1 0 0,0 1-1 0 0,0-1 0 0 0,1 0 0 0 0,-1 1 1 0 0,0-1-1 0 0,0 0 0 0 0,0 1 1 0 0,0-1-1 0 0,-1 0 0 0 0,1 1 1 0 0,0-1-1 0 0,0 0 0 0 0,0 1 0 0 0,0-1 1 0 0,0 0-1 0 0,0 1 0 0 0,0-1 1 0 0,-1 0-1 0 0,1 1 0 0 0,0-1 1 0 0,0 0-1 0 0,0 0 0 0 0,-1 1 0 0 0,1-1 1 0 0,0 0-1 0 0,0 0 0 0 0,-1 1 1 0 0,1-1-1 0 0,0 0 0 0 0,0 0 1 0 0,-1 0-1 0 0,1 0 0 0 0,0 1 0 0 0,-1-1 1 0 0,1 0-1 0 0,0 0 0 0 0,-1 0 1 0 0,1 0-1 0 0,0 0 0 0 0,-1 0 1 0 0,1 0-1 0 0,0 0 0 0 0,-1 0 98 0 0,-11-4-3582 0 0,7 7-2689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5425 0 0,'12'1'416'0'0,"-2"3"-408"0"0,5-1-32 0 0,-7 2-16 0 0,2 0-40 0 0,-5-3 88 0 0,-2 3 8 0 0,2-2 8 0 0,-3 3-72 0 0,2 1-104 0 0,0 1-96 0 0,-3 0-480 0 0,6 2-3841 0 0</inkml:trace>
  <inkml:trace contextRef="#ctx0" brushRef="#br0" timeOffset="1">542 366 9906 0 0,'4'-3'664'0'0,"1"1"-808"0"0,2 2-408 0 0,-2 2-232 0 0,-2 4-216 0 0,-1-1 40 0 0,1-2 175 0 0,0 1-4480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9706 0 0,'-2'-2'1176'0'0,"2"4"-1736"0"0,-1 3-88 0 0,1 0 56 0 0,1 3-8 0 0,3-3 376 0 0,1-2-160 0 0,3 4-176 0 0,3-2-105 0 0,3 3 17 0 0,-1-3 48 0 0,0 0-304 0 0,3 3-3585 0 0</inkml:trace>
  <inkml:trace contextRef="#ctx0" brushRef="#br0" timeOffset="1">501 285 12283 0 0,'1'1'-72'0'0,"1"4"-569"0"0,0 0-159 0 0,-2-1-120 0 0,0-3-24 0 0,0 1 176 0 0,3 1-88 0 0,0-1-1 0 0,2-2-1927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163 806 4889 0 0,'9'0'354'0'0,"0"0"0"0"0,0 1 1 0 0,0 0-1 0 0,0 1 0 0 0,0 0 0 0 0,0 1 0 0 0,-1-1 1 0 0,1 2-1 0 0,-1-1 0 0 0,8 5-354 0 0,-3-2 327 0 0,1 0 0 0 0,0-1-1 0 0,12 2-326 0 0,-2-3 76 0 0,0-1-1 0 0,0-1 1 0 0,0-2-1 0 0,0 0 1 0 0,0-1-1 0 0,0-2 0 0 0,0 0 1 0 0,19-7-76 0 0,29-9 686 0 0,-2-4-1 0 0,15-9-685 0 0,-50 17 471 0 0,0-2 0 0 0,-1-1 0 0 0,-2-2 0 0 0,0-1-1 0 0,0-1 1 0 0,-2-2 0 0 0,9-11-471 0 0,-32 29 73 0 0,0-1 0 0 0,0 0 1 0 0,-1-1-1 0 0,1 0 0 0 0,-2 0 1 0 0,1 0-1 0 0,-1 0 0 0 0,-1-1 1 0 0,3-6-74 0 0,-5 10 65 0 0,0-1 0 0 0,-1 0 1 0 0,1 0-1 0 0,-1 0 0 0 0,-1 0 1 0 0,1 0-1 0 0,-1 1 1 0 0,0-1-1 0 0,-1 0 0 0 0,1 0 1 0 0,-1 0-1 0 0,0 0 0 0 0,0 0 1 0 0,-1 0-1 0 0,0 1 1 0 0,-1-2-66 0 0,-8-21 206 0 0,-3 0 0 0 0,0 1 1 0 0,-1 1-1 0 0,-2 0 0 0 0,-15-18-206 0 0,-3 2 275 0 0,-2 2 0 0 0,-34-29-275 0 0,60 59 38 0 0,1 2 0 0 0,-2-1 0 0 0,1 2 0 0 0,-1-1 0 0 0,-1 2 0 0 0,1 0 0 0 0,-1 0 0 0 0,0 1 0 0 0,0 0 0 0 0,-7 0-38 0 0,0 1 26 0 0,1 0 0 0 0,-1 2 1 0 0,0 0-1 0 0,0 2 0 0 0,-1 0 0 0 0,-17 3-26 0 0,-8 4 48 0 0,1 2 0 0 0,0 2 1 0 0,1 2-1 0 0,0 1 0 0 0,1 3 0 0 0,0 2-48 0 0,27-11 9 0 0,0 0 0 0 0,1 1 1 0 0,-1 0-1 0 0,2 1 0 0 0,-1 1 1 0 0,1 1-1 0 0,1 0 1 0 0,0 0-1 0 0,1 1 0 0 0,1 1 1 0 0,-8 10-10 0 0,7-5-163 0 0,1 0 1 0 0,0 1 0 0 0,2 1 0 0 0,0-1 0 0 0,1 2 0 0 0,1-1 0 0 0,1 1 0 0 0,1 0-1 0 0,1 2 163 0 0,-2 10-818 0 0,2 2 0 0 0,2-1 0 0 0,1 0 0 0 0,2 12 818 0 0,-1-31-549 0 0,2 0 0 0 0,0 0 0 0 0,1 0 0 0 0,1 0 0 0 0,0-1 0 0 0,1 1-1 0 0,1-1 1 0 0,0 0 0 0 0,1 0 0 0 0,5 6 549 0 0,-7-14-547 0 0,0 0 1 0 0,0-1-1 0 0,0 0 0 0 0,1 0 0 0 0,6 5 547 0 0,9 6-4645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0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9826 0 0,'8'5'560'0'0,"6"7"-1504"0"0,0 1-296 0 0,-2-3-209 0 0,4 6-4544 0 0</inkml:trace>
  <inkml:trace contextRef="#ctx0" brushRef="#br0" timeOffset="1">673 433 6985 0 0,'23'10'-208'0'0,"1"6"-5153"0"0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3049 0 0,'-21'15'552'0'0,"1"0"-336"0"0,-1 3-88 0 0,6 0-64 0 0,5-1-56 0 0,-3-6-320 0 0,6 2-3385 0 0</inkml:trace>
  <inkml:trace contextRef="#ctx0" brushRef="#br0" timeOffset="1">79 323 6761 0 0,'-16'13'785'0'0,"3"-2"-457"0"0,-2 1-240 0 0,5-2-88 0 0,5-5-72 0 0,3 1-168 0 0,-3-1-216 0 0,-6-11-1537 0 0,9 7-3200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5137 0 0,'-28'7'800'0'0,"-1"6"-360"0"0,-4 2-136 0 0,6-1-48 0 0,11 0-31 0 0,9-5-97 0 0,2 0-48 0 0,4-1-56 0 0,2 0 0 0 0,3-1-48 0 0,1-1-48 0 0,1 1-80 0 0,-1-1-81 0 0,2 1-63 0 0,-4 0-200 0 0,-1-1-2176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5089 0 0,'24'15'1130'0'0,"-9"-11"-1077"0"0,0 0 0 0 0,1-1 1 0 0,1-1-54 0 0,-6-1 45 0 0,0 1 0 0 0,0 0 0 0 0,0 1 0 0 0,0 0 0 0 0,-1 0-1 0 0,1 1 1 0 0,4 3-45 0 0,23 16 1013 0 0,23 19-1013 0 0,-36-24 126 0 0,1 0 0 0 0,1-2 0 0 0,1-1 0 0 0,10 4-126 0 0,-2-5 381 0 0,-13-6-222 0 0,-1 2 0 0 0,10 5-159 0 0,-23-10 47 0 0,-2 0-1 0 0,1 0 0 0 0,-1 1 0 0 0,0 0 1 0 0,0 0-1 0 0,0 1 0 0 0,-1 0 0 0 0,2 2-46 0 0,3 1 75 0 0,-3-3 108 0 0,-8-7-161 0 0,0 0 1 0 0,0 0 0 0 0,0 0 0 0 0,0 0-1 0 0,0 0 1 0 0,0 0 0 0 0,0 0 0 0 0,0 0-1 0 0,0 1 1 0 0,0-1 0 0 0,0 0 0 0 0,1 0-1 0 0,-1 0 1 0 0,0 0 0 0 0,0 0 0 0 0,0 0-1 0 0,0 0 1 0 0,0 0 0 0 0,0 1-1 0 0,0-1 1 0 0,0 0 0 0 0,0 0 0 0 0,0 0-1 0 0,-1 0 1 0 0,1 0 0 0 0,0 0 0 0 0,0 0-1 0 0,0 0 1 0 0,0 0 0 0 0,0 1 0 0 0,0-1-1 0 0,0 0 1 0 0,0 0 0 0 0,0 0 0 0 0,0 0-1 0 0,0 0 1 0 0,0 0 0 0 0,0 0 0 0 0,0 0-1 0 0,0 0 1 0 0,0 0 0 0 0,-1 0 0 0 0,1 0-1 0 0,0 0 1 0 0,0 1 0 0 0,0-1 0 0 0,0 0-1 0 0,0 0 1 0 0,0 0 0 0 0,0 0-1 0 0,0 0 1 0 0,-1 0 0 0 0,1 0 0 0 0,0 0-1 0 0,0 0 1 0 0,0 0 0 0 0,0 0 0 0 0,0 0-23 0 0,-15 4 353 0 0,0 1 0 0 0,1 0 0 0 0,0 1 0 0 0,0 1 0 0 0,1 0 1 0 0,-1 1-1 0 0,2 0 0 0 0,-3 3-353 0 0,-10 9 213 0 0,1 1-1 0 0,1 2 1 0 0,-8 9-213 0 0,10-9 151 0 0,0-1 41 0 0,1 0 0 0 0,1 2 0 0 0,-13 21-192 0 0,30-41-104 0 0,1-1 0 0 0,-1 0 0 0 0,1 1 1 0 0,0-1-1 0 0,-1 1 0 0 0,2 0 0 0 0,-1-1 0 0 0,0 1 104 0 0,1-3-129 0 0,0-1 0 0 0,0 1 0 0 0,0 0 0 0 0,0-1 0 0 0,0 1 0 0 0,0 0 0 0 0,0-1 0 0 0,0 1 0 0 0,0 0 0 0 0,0-1 0 0 0,0 1 0 0 0,0-1 0 0 0,0 1-1 0 0,1 0 1 0 0,-1-1 0 0 0,0 1 0 0 0,0-1 0 0 0,1 1 0 0 0,-1-1 0 0 0,0 1 0 0 0,1-1 0 0 0,-1 1 0 0 0,1-1 0 0 0,-1 1 0 0 0,1-1 0 0 0,-1 1 0 0 0,1-1-1 0 0,-1 0 1 0 0,1 1 0 0 0,-1-1 0 0 0,1 0 0 0 0,-1 1 0 0 0,1-1 0 0 0,0 0 0 0 0,-1 0 0 0 0,1 0 0 0 0,-1 1 0 0 0,1-1 0 0 0,0 0 0 0 0,-1 0 0 0 0,1 0 0 0 0,0 0-1 0 0,-1 0 1 0 0,1 0 0 0 0,-1 0 0 0 0,1 0 0 0 0,0-1 0 0 0,-1 1 0 0 0,1 0 129 0 0,15-2-5731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1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1944 0 0,'43'18'1323'0'0,"-37"-14"-489"0"0,0 0 1 0 0,-1 0-1 0 0,1 0 1 0 0,-1 0-1 0 0,0 1 0 0 0,0 0 1 0 0,0 0-1 0 0,-1 0 1 0 0,0 1-1 0 0,0 0 0 0 0,0-1 1 0 0,-1 1-1 0 0,1 1 1 0 0,-1 1-835 0 0,16 29 2735 0 0,15 22-2735 0 0,-16-28 733 0 0,-1 0-1 0 0,9 24-732 0 0,-15-27 265 0 0,13 35 646 0 0,15 21-911 0 0,-28-63 120 0 0,1 0 0 0 0,1-1-1 0 0,1 0 1 0 0,0-1-1 0 0,14 13-119 0 0,22 15 237 0 0,2-3 0 0 0,37 25-237 0 0,12 9 410 0 0,-8-9-359 0 0,3-4-1 0 0,96 48-50 0 0,-166-98 34 0 0,88 52 43 0 0,86 47-90 0 0,-139-83 86 0 0,2-2-1 0 0,26 6-72 0 0,-18-14 79 0 0,0-2 0 0 0,2-4 0 0 0,-1-2 0 0 0,68 1-79 0 0,-100-10 34 0 0,0 3-1 0 0,27 7-33 0 0,-59-13 46 0 0,-1 0 1 0 0,1 0-1 0 0,0-1 0 0 0,0 0 0 0 0,0 0 0 0 0,1-1-46 0 0,32 0 517 0 0,-38 1-456 0 0,0 0 0 0 0,0 0 0 0 0,-1 0 0 0 0,1-1 0 0 0,0 1 0 0 0,-1-1 0 0 0,1 1 0 0 0,0-1 0 0 0,-1 0 0 0 0,1 0 0 0 0,0-1-61 0 0,-1 1 41 0 0,0 0 0 0 0,0 0-1 0 0,0 0 1 0 0,0 1 0 0 0,0-1-1 0 0,0 1 1 0 0,0-1 0 0 0,1 1 0 0 0,-1 0-1 0 0,0 0 1 0 0,0 0 0 0 0,0 0-1 0 0,1 0 1 0 0,-1 0 0 0 0,0 0 0 0 0,0 1-1 0 0,0-1 1 0 0,2 1-41 0 0,74 27 257 0 0,32 3-257 0 0,-107-30 6 0 0,6 1 32 0 0,-8-3 19 0 0,-4-2 40 0 0,-2-1-1142 0 0,-7-4-6190 0 0,0 3 4210 0 0,-11-3-5512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4513 0 0,'22'1'1654'0'0,"-17"0"-922"0"0,1-1 0 0 0,0 1 1 0 0,-1-1-1 0 0,1 0 0 0 0,0-1 1 0 0,-1 0-1 0 0,5 0-732 0 0,-32 7 1200 0 0,-1-1 0 0 0,1-1 0 0 0,-1-1 0 0 0,-18 0-1200 0 0,-102-1 444 0 0,102-2-57 0 0,25-2-239 0 0,13 2-118 0 0,1-1 0 0 0,-1 1 0 0 0,1 0 0 0 0,-1-1 0 0 0,0 1-1 0 0,1 1 1 0 0,-1-1 0 0 0,0 0 0 0 0,-2 1-30 0 0,27 18 20 0 0,9 2 270 0 0,1-2 1 0 0,23 9-291 0 0,20 12-61 0 0,-13-5 59 0 0,-2 4 0 0 0,-1 1-1 0 0,39 38 3 0 0,-89-70-29 0 0,-2-2 253 0 0,-16-17 22 0 0,-41-37-274 0 0,40 39 43 0 0,0 1 1 0 0,1-2-1 0 0,0 1 1 0 0,0-1-1 0 0,1 0 1 0 0,1-1 0 0 0,-1 0-1 0 0,2 0 1 0 0,-2-4-16 0 0,5 7 11 0 0,2-1 0 0 0,-1 1 0 0 0,1 0 1 0 0,1-1-1 0 0,-1 1 0 0 0,2-2-11 0 0,-2-14 29 0 0,0 22-7 0 0,-1-26-40 0 0,-1 20 175 0 0,0 13 372 0 0,-13 58-67 0 0,-2-1-1 0 0,-4-1 0 0 0,-2-1 0 0 0,-3-1 0 0 0,-5 3-461 0 0,-26 49 133 0 0,-31 38-133 0 0,50-91 180 0 0,-2-2 1 0 0,-3-1 0 0 0,-15 11-181 0 0,-6-3 655 0 0,-4-3 0 0 0,-21 12-655 0 0,36-29 312 0 0,25-17-9 0 0,28-24-226 0 0,-1 0 0 0 0,1-1-1 0 0,-1 1 1 0 0,1 0 0 0 0,0 0 0 0 0,0 0-1 0 0,0 0 1 0 0,0 1 0 0 0,0-1-1 0 0,0 0 1 0 0,1 0 0 0 0,-1 1 0 0 0,1-1-1 0 0,-1 2-76 0 0,1-2 56 0 0,1-1-1 0 0,-1 1 0 0 0,1 0 1 0 0,-1-1-1 0 0,1 1 0 0 0,0-1 1 0 0,0 1-1 0 0,-1-1 0 0 0,1 1 1 0 0,0-1-1 0 0,0 0 0 0 0,1 1 1 0 0,-1-1-1 0 0,0 0 1 0 0,0 0-1 0 0,0 0 0 0 0,1 0-55 0 0,24 18-550 0 0,-25-18 503 0 0,28 14-2251 0 0,-8-9-4257 0 0,-14-6-2151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51 4737 0 0,'-1'-1'77'0'0,"0"0"0"0"0,1 0 0 0 0,-1-1 0 0 0,1 1 0 0 0,-1 0 1 0 0,1 0-1 0 0,0 0 0 0 0,0 0 0 0 0,-1 0 0 0 0,1-1 0 0 0,0 1 0 0 0,0 0 0 0 0,0 0 0 0 0,0 0 0 0 0,0 0 1 0 0,0-1-1 0 0,0 1 0 0 0,1 0 0 0 0,-1 0 0 0 0,0 0 0 0 0,1 0 0 0 0,-1-1 0 0 0,1 1 0 0 0,-1 0 0 0 0,1 0 1 0 0,-1 0-1 0 0,1 0 0 0 0,0 0 0 0 0,0 0 0 0 0,-1 1 0 0 0,1-1 0 0 0,0 0 0 0 0,0 0 0 0 0,0 0 0 0 0,0 1 0 0 0,0-1 1 0 0,0 0-78 0 0,5-1 607 0 0,-1 1 0 0 0,1-1 1 0 0,-1 1-1 0 0,1 0 1 0 0,-1 1-1 0 0,1-1 1 0 0,3 1-608 0 0,2 0 523 0 0,6-2-238 0 0,0 1-1 0 0,0 2 1 0 0,-1-1-1 0 0,1 2 0 0 0,0 0 1 0 0,-1 1-1 0 0,0 1 1 0 0,1 0-1 0 0,-1 1 1 0 0,-1 1-1 0 0,14 6-284 0 0,84 51 675 0 0,100 74-675 0 0,-61-36 70 0 0,-101-68-51 0 0,-1 2 0 0 0,14 16-19 0 0,-43-33-6 0 0,0 2 0 0 0,-2 0 0 0 0,0 1 0 0 0,-1 1 0 0 0,-2 0 0 0 0,3 7 6 0 0,-14-22 1 0 0,-2 0-1 0 0,1 1 1 0 0,-1-1 0 0 0,0 1-1 0 0,0-1 1 0 0,-1 1 0 0 0,0 0 0 0 0,-1 0-1 0 0,1 0 1 0 0,-2 0 0 0 0,1 0-1 0 0,-1 0 1 0 0,0 1 0 0 0,-1 4-1 0 0,-3 9 198 0 0,-1 1 0 0 0,-1-1 0 0 0,-1 0 1 0 0,-5 10-199 0 0,10-26 70 0 0,-21 71 1066 0 0,17-51-836 0 0,-1 0 1 0 0,-9 17-301 0 0,16-42-119 0 0,0 0 0 0 0,0-1 0 0 0,-1 1 0 0 0,1 0 0 0 0,-1-1 1 0 0,1 1-1 0 0,-1-1 0 0 0,1 1 0 0 0,-1 0 0 0 0,1-1 0 0 0,-1 1 0 0 0,1-1 1 0 0,-1 1-1 0 0,1-1 0 0 0,-1 0 0 0 0,0 1 0 0 0,1-1 0 0 0,-1 0 0 0 0,0 1 1 0 0,0-1 118 0 0,0 0-343 0 0,0 0 0 0 0,0 0 0 0 0,-1 0 0 0 0,1 0 0 0 0,0 0 0 0 0,0 0 1 0 0,-1 0-1 0 0,1-1 0 0 0,0 1 0 0 0,0 0 0 0 0,0-1 0 0 0,0 1 0 0 0,0-1 1 0 0,-1 1-1 0 0,1-1 0 0 0,0 0 0 0 0,0 0 0 0 0,0 1 343 0 0,-28-21-3979 0 0,13 9-2336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28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 13931 0 0,'0'-1'40'0'0,"-1"1"0"0"0,0-1 0 0 0,1 1 1 0 0,-1-1-1 0 0,0 1 0 0 0,0 0 0 0 0,0-1 0 0 0,1 1 0 0 0,-1 0 1 0 0,0 0-1 0 0,0 0 0 0 0,0-1 0 0 0,0 1 0 0 0,1 0 0 0 0,-1 0 1 0 0,0 0-1 0 0,0 0 0 0 0,0 0 0 0 0,0 1 0 0 0,0-1 0 0 0,1 0 1 0 0,-1 0-1 0 0,0 1 0 0 0,0-1 0 0 0,0 0 0 0 0,1 1 0 0 0,-1-1 1 0 0,0 0-1 0 0,0 1-40 0 0,-25 17-155 0 0,17-10 255 0 0,-2-1-41 0 0,1 1 1 0 0,0 1-1 0 0,0 0 1 0 0,1 0-1 0 0,0 1 1 0 0,0 0-1 0 0,1 0 1 0 0,-4 9-60 0 0,8-13 141 0 0,1 0 0 0 0,0 0 0 0 0,1 0-1 0 0,-1 0 1 0 0,1 1 0 0 0,1-1 0 0 0,-1 1 0 0 0,1 0 0 0 0,0-1 0 0 0,1 1 0 0 0,-1 0-1 0 0,2 0 1 0 0,-1-1 0 0 0,0 1 0 0 0,1 0 0 0 0,1-1 0 0 0,1 7-141 0 0,3 7 142 0 0,1 0-1 0 0,2 0 1 0 0,0 0 0 0 0,1-1 0 0 0,1-1-1 0 0,0 1 1 0 0,2-2 0 0 0,0 0 0 0 0,13 13-142 0 0,-14-17 40 0 0,0-1 1 0 0,1-1-1 0 0,0 0 1 0 0,1 0 0 0 0,0-2-1 0 0,1 0 1 0 0,0 0-1 0 0,0-1 1 0 0,1-1 0 0 0,0-1-1 0 0,0 0 1 0 0,9 1-41 0 0,-19-5 22 0 0,0-1 0 0 0,0 0 1 0 0,1-1-1 0 0,-1 1 0 0 0,0-1 1 0 0,0-1-1 0 0,0 1 0 0 0,1-1 1 0 0,-1 0-1 0 0,0 0 0 0 0,0-1 1 0 0,0 0-1 0 0,0 0 0 0 0,-1 0 1 0 0,1-1-1 0 0,0 0 0 0 0,1-1-22 0 0,0-1 25 0 0,0-1 0 0 0,0 1 0 0 0,-1-1 0 0 0,1 0-1 0 0,-1-1 1 0 0,-1 0 0 0 0,0 0 0 0 0,1 0 0 0 0,-2 0 0 0 0,1-1-1 0 0,-1 0 1 0 0,0-1-25 0 0,2-4-4 0 0,-1 0-1 0 0,-1-1 1 0 0,0 1 0 0 0,0-1-1 0 0,-1 0 1 0 0,-1 0-1 0 0,-1-1 1 0 0,0 1-1 0 0,0 0 1 0 0,-2 0-1 0 0,0-4 5 0 0,1 12 2 0 0,-1-1-1 0 0,0 1 0 0 0,-1 0 0 0 0,1-1 0 0 0,-1 1 0 0 0,0 0 0 0 0,-1 0 1 0 0,1 0-1 0 0,-1 1 0 0 0,-1-1 0 0 0,1 1 0 0 0,-1-1 0 0 0,0 1 1 0 0,0 0-1 0 0,0 0 0 0 0,-1 1 0 0 0,1 0 0 0 0,-1-1 0 0 0,0 1 1 0 0,-1 1-1 0 0,1-1 0 0 0,0 1 0 0 0,-1 0 0 0 0,0 0 0 0 0,-4-1-1 0 0,-9-2 38 0 0,1 1 0 0 0,-2 1 1 0 0,1 0-1 0 0,-11 0-38 0 0,17 3 2 0 0,1 0 0 0 0,-1 1 0 0 0,1 1 0 0 0,-1 0 0 0 0,1 0 0 0 0,0 1 0 0 0,-9 3-2 0 0,18-4 4 0 0,1 0-1 0 0,-1 0 1 0 0,1 0 0 0 0,-1 0-1 0 0,1 1 1 0 0,0-1 0 0 0,0 1-1 0 0,0-1 1 0 0,0 1 0 0 0,0 0-1 0 0,0 0 1 0 0,0 0 0 0 0,0 0-1 0 0,1 0 1 0 0,-1 0-1 0 0,1 0 1 0 0,-1 0 0 0 0,1 1-1 0 0,0-1 1 0 0,0 2-4 0 0,0-2 15 0 0,1-1 0 0 0,-1 1 0 0 0,1 0 1 0 0,0 0-1 0 0,-1 0 0 0 0,1 0 0 0 0,0 0 0 0 0,0 0 0 0 0,1 0 0 0 0,-1 0 0 0 0,0 0 1 0 0,1 0-1 0 0,-1 0 0 0 0,1 0 0 0 0,-1-1 0 0 0,1 1 0 0 0,0 0 0 0 0,0 0 0 0 0,0-1 1 0 0,0 1-1 0 0,0 0 0 0 0,0-1 0 0 0,1 1 0 0 0,-1-1 0 0 0,0 1 0 0 0,1-1 0 0 0,0 1-15 0 0,28 21 146 0 0,1-2-1 0 0,1 0 0 0 0,14 5-145 0 0,15 9 109 0 0,-19-11 212 0 0,1-1 0 0 0,38 14-321 0 0,-74-30-966 0 0,3 4-3322 0 0,-6-7 2205 0 0,-5-7 23 0 0,0 0-1073 0 0,9 5-4063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45 7226 0 0,'-3'-14'1690'0'0,"-4"-14"955"0"0,6 28-2583 0 0,1-1-1 0 0,-1 1 1 0 0,1 0-1 0 0,-1 0 1 0 0,1-1-1 0 0,-1 1 1 0 0,1 0-1 0 0,-1 0 1 0 0,1 0-1 0 0,-1 0 1 0 0,1-1-1 0 0,-1 1 1 0 0,1 0-1 0 0,-1 0 1 0 0,1 0 0 0 0,-1 0-1 0 0,0 1 1 0 0,1-1-1 0 0,-1 0 1 0 0,1 0-1 0 0,-1 0 1 0 0,1 0-1 0 0,-1 0 1 0 0,1 1-1 0 0,-1-1 1 0 0,1 0-1 0 0,-1 0 1 0 0,1 1-1 0 0,0-1 1 0 0,-1 0-1 0 0,1 1 1 0 0,-1-1-1 0 0,1 1 1 0 0,-1-1-62 0 0,-17 16 653 0 0,16-15-495 0 0,-168 156 2136 0 0,-79 87-2007 0 0,106-103-454 0 0,79-74-162 0 0,31-32-164 0 0,-1-1 0 0 0,-24 17 493 0 0,58-50 4 0 0,-5 3-104 0 0,-1 0 0 0 0,1 0 1 0 0,-1-1-1 0 0,0 1 1 0 0,0-1-1 0 0,-3 1 100 0 0,8-4-38 0 0,0 1 0 0 0,0-1-1 0 0,0 0 1 0 0,0 0 0 0 0,0 1-1 0 0,0-1 1 0 0,0 0 0 0 0,0 0-1 0 0,0 0 1 0 0,0 0 0 0 0,0-1-1 0 0,0 1 1 0 0,0 0 0 0 0,0 0-1 0 0,0 0 1 0 0,0-1 0 0 0,0 1-1 0 0,0-1 1 0 0,0 1 0 0 0,0-1-1 0 0,0 1 1 0 0,0-1 0 0 0,1 1-1 0 0,-1-1 1 0 0,0 0 0 0 0,0 1-1 0 0,1-1 1 0 0,-1 0 0 0 0,0 0-1 0 0,1 0 1 0 0,-1 1 0 0 0,1-1-1 0 0,-1 0 1 0 0,1 0 0 0 0,-1 0-1 0 0,1 0 1 0 0,0 0 0 0 0,-1 0-1 0 0,1 0 1 0 0,0 0 0 0 0,0 0-1 0 0,0 0 1 0 0,0 0-1 0 0,0 0 1 0 0,0-1 38 0 0,-1-6 27 0 0,0 0 0 0 0,0-1 0 0 0,1 1 0 0 0,0-1 0 0 0,1 1 0 0 0,0 0 0 0 0,0-1 0 0 0,1 1 0 0 0,0 0 0 0 0,0 0 0 0 0,1 0 0 0 0,0 0 0 0 0,1 1 0 0 0,0-2-27 0 0,-2 5 45 0 0,0 0 0 0 0,0 1 0 0 0,1 0 0 0 0,-1-1 0 0 0,1 1-1 0 0,-1 0 1 0 0,1 0 0 0 0,0 0 0 0 0,0 0 0 0 0,1 1 0 0 0,-1-1 0 0 0,0 1-1 0 0,1 0 1 0 0,0 0 0 0 0,-1 0 0 0 0,1 1 0 0 0,0-1 0 0 0,0 1 0 0 0,0 0-1 0 0,0 0 1 0 0,0 0 0 0 0,0 0 0 0 0,0 1 0 0 0,1 0 0 0 0,-1 0 0 0 0,0 0-1 0 0,0 0 1 0 0,0 0 0 0 0,1 1-45 0 0,5 2 136 0 0,1-1 0 0 0,-1 2 0 0 0,0-1 0 0 0,0 2 1 0 0,0-1-1 0 0,0 1 0 0 0,7 6-136 0 0,12 9 641 0 0,21 19-641 0 0,-29-21 28 0 0,1-1 0 0 0,1-1 0 0 0,4 1-28 0 0,11 1-527 0 0,10 6-2080 0 0,-47-24 2487 0 0,0 1 0 0 0,0-1 1 0 0,-1 1-1 0 0,1 0 0 0 0,0-1 0 0 0,-1 1 1 0 0,1 0-1 0 0,0-1 0 0 0,-1 1 0 0 0,1 0 1 0 0,-1 0-1 0 0,1 0 0 0 0,-1-1 0 0 0,0 1 1 0 0,1 0-1 0 0,-1 0 0 0 0,0 0 0 0 0,1 0 1 0 0,-1 0-1 0 0,0 0 0 0 0,0 0 0 0 0,0 0 1 0 0,0-1-1 0 0,0 1 0 0 0,0 0 0 0 0,0 0 1 0 0,0 0-1 0 0,-1 0 0 0 0,1 0 120 0 0,-1 1-270 0 0,1 0 1 0 0,-1 0-1 0 0,0 0 0 0 0,0-1 1 0 0,0 1-1 0 0,0-1 0 0 0,0 1 1 0 0,0 0-1 0 0,0-1 0 0 0,-1 0 1 0 0,1 1-1 0 0,0-1 0 0 0,-1 0 1 0 0,0 1 269 0 0,-18 8-3802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13195 0 0,'134'2'4005'0'0,"120"19"-4005"0"0,-252-21-7 0 0,34 5-90 0 0,0-2-1 0 0,0-1 1 0 0,8-2 97 0 0,-31-1-721 0 0,1-1 0 0 0,-1 0 1 0 0,1-1-1 0 0,5-2 721 0 0,-8 1-1459 0 0,0 0 0 0 0,-1 0 0 0 0,0-1 0 0 0,1-1 0 0 0,6-5 1459 0 0,14-10-6315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1518 5705 0 0,'-13'1'769'0'0,"-10"-2"1073"0"0,23 1-1815 0 0,-1-1 1 0 0,1 1-1 0 0,-1-1 0 0 0,1 1 1 0 0,-1 0-1 0 0,1-1 0 0 0,-1 1 0 0 0,1-1 1 0 0,-1 0-1 0 0,1 1 0 0 0,0-1 1 0 0,-1 1-1 0 0,1-1 0 0 0,0 0 0 0 0,0 1 1 0 0,-1-1-1 0 0,1 0 0 0 0,0 1 1 0 0,0-1-1 0 0,0 0 0 0 0,0 1 0 0 0,0-1 1 0 0,0 0-1 0 0,0 1 0 0 0,0-1 1 0 0,0 0-1 0 0,0 1 0 0 0,0-1 0 0 0,1 0 1 0 0,-1 1-1 0 0,0-1 0 0 0,0 0 1 0 0,1 0-28 0 0,6-20 289 0 0,1-1 0 0 0,1 2 1 0 0,1-1-1 0 0,1 1 0 0 0,1 0 1 0 0,8-8-290 0 0,-3 1 465 0 0,410-581 2936 0 0,-263 397-1706 0 0,161-159-1695 0 0,-209 264 1601 0 0,-115 106-1617 0 0,-1 0 0 0 0,0 0 1 0 0,0 0-1 0 0,0 0 0 0 0,0 0 1 0 0,1-1-1 0 0,-1 1 0 0 0,0 0 1 0 0,0 0-1 0 0,0 0 1 0 0,0 0-1 0 0,0 0 0 0 0,0-1 1 0 0,0 1-1 0 0,1 0 0 0 0,-1 0 1 0 0,0 0-1 0 0,0-1 0 0 0,0 1 1 0 0,0 0-1 0 0,0 0 1 0 0,0 0-1 0 0,0-1 0 0 0,0 1 1 0 0,0 0-1 0 0,0 0 0 0 0,0 0 1 0 0,0-1-1 0 0,0 1 0 0 0,0 0 1 0 0,0 0-1 0 0,0 0 1 0 0,0-1-1 0 0,-1 1 0 0 0,1 0 1 0 0,0 0-1 0 0,0 0 0 0 0,0 0 1 0 0,0-1-1 0 0,0 1 0 0 0,0 0 16 0 0,-10-5-4042 0 0,-1-2-3340 0 0,9 3 2557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20 106 9298 0 0,'4'-7'217'0'0,"0"0"1"0"0,0-1-1 0 0,1 2 1 0 0,0-1-1 0 0,0 0 1 0 0,0 1-1 0 0,1 0 1 0 0,0 0-1 0 0,0 1 1 0 0,1 0-1 0 0,0 0 1 0 0,0 0-1 0 0,5-2-217 0 0,-6 4 272 0 0,0 0 0 0 0,0 1 0 0 0,1-1 0 0 0,-1 1 0 0 0,1 0 1 0 0,0 1-1 0 0,-1 0 0 0 0,1 0 0 0 0,0 0 0 0 0,0 1 0 0 0,0 0 0 0 0,-1 0 0 0 0,1 1 0 0 0,0 0 0 0 0,0 0 0 0 0,6 2-272 0 0,-12-2 87 0 0,1-1-1 0 0,-1 1 1 0 0,1 0-1 0 0,-1-1 1 0 0,0 1-1 0 0,1 0 1 0 0,-1 0-1 0 0,0 0 1 0 0,0 0-1 0 0,1 0 1 0 0,-1 0-1 0 0,0 0 1 0 0,0 0-1 0 0,0 1 0 0 0,0-1 1 0 0,0 0-1 0 0,-1 1 1 0 0,1-1-1 0 0,0 1 1 0 0,-1-1-1 0 0,1 1 1 0 0,-1-1-1 0 0,1 1 1 0 0,-1-1-1 0 0,0 1 1 0 0,1-1-1 0 0,-1 1 1 0 0,0-1-1 0 0,0 1 1 0 0,0 0-1 0 0,0-1 1 0 0,-1 1-1 0 0,1-1 1 0 0,0 1-1 0 0,-1-1 1 0 0,1 1-87 0 0,-3 9 94 0 0,0-1 1 0 0,0 0-1 0 0,-1 0 1 0 0,-1 0 0 0 0,1 0-95 0 0,-1 1 150 0 0,-25 61-149 0 0,3 1 0 0 0,3 2-1 0 0,3 0 1 0 0,1 18-1 0 0,7-20-4947 0 0,2 28 4947 0 0,10-96-1175 0 0,0 1-1 0 0,0-1 1 0 0,0 1-1 0 0,-1-1 1 0 0,0 1-1 0 0,0-1 1 0 0,-1 3 1175 0 0,-2 3-6323 0 0</inkml:trace>
  <inkml:trace contextRef="#ctx0" brushRef="#br0" timeOffset="0.97">4 397 10450 0 0,'-4'-1'944'0'0,"6"1"-976"0"0,1 0-208 0 0,5 1-40 0 0,4 1-104 0 0,4-2-184 0 0,2-5-312 0 0,5-2-304 0 0,4-2-145 0 0,1-6-31 0 0,1-3 120 0 0,3-5 24 0 0,2 1-1457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3673 0 0,'1'1'612'0'0,"-1"1"0"0"0,1 0 0 0 0,0 1 0 0 0,-1-1 0 0 0,1 0 0 0 0,-1 0 0 0 0,0 0 0 0 0,0 0 0 0 0,0 0 1 0 0,0 1-613 0 0,-4 24 2420 0 0,-16 27-2272 0 0,13-38 327 0 0,-14 36-244 0 0,2 0-1 0 0,2 1 1 0 0,3 1-1 0 0,-5 33-230 0 0,19-85 1421 0 0,0-5-289 0 0,2-13 410 0 0,-1 13-1453 0 0,0 0-1 0 0,-1 0 1 0 0,1 0-1 0 0,0 1 0 0 0,0-1 1 0 0,1 0-1 0 0,-1 1 1 0 0,0-1-1 0 0,1 1 0 0 0,0-1 1 0 0,-1 1-1 0 0,1-1 1 0 0,0 1-1 0 0,1-1-88 0 0,3-1-89 0 0,1 0 0 0 0,-1 1 0 0 0,0 0 0 0 0,1 0 0 0 0,0 0 0 0 0,0 1 0 0 0,0 0 0 0 0,0 0 0 0 0,0 0 0 0 0,0 1 0 0 0,0 0 0 0 0,0 1 0 0 0,1 0 0 0 0,-1 0 0 0 0,0 0 0 0 0,0 1 0 0 0,0 0-1 0 0,1 0 1 0 0,-1 1 0 0 0,0 0 0 0 0,3 2 89 0 0,-9-4-147 0 0,0 1 0 0 0,0 0-1 0 0,0-1 1 0 0,1 1 0 0 0,-1 0-1 0 0,0 0 1 0 0,0 0 0 0 0,0 0-1 0 0,0 0 1 0 0,-1 0 0 0 0,1 0-1 0 0,0 0 1 0 0,0 0 0 0 0,-1 0-1 0 0,1 0 1 0 0,0 1 0 0 0,-1-1-1 0 0,1 0 1 0 0,-1 0 0 0 0,0 1-1 0 0,1-1 1 0 0,-1 0 0 0 0,0 1-1 0 0,0-1 1 0 0,0 0 0 0 0,0 1-1 0 0,0-1 1 0 0,0 0 0 0 0,0 1-1 0 0,-1-1 1 0 0,1 0 0 0 0,0 1 0 0 0,-1-1-1 0 0,1 0 1 0 0,-1 1 0 0 0,1-1-1 0 0,-1 0 1 0 0,1 0 0 0 0,-1 0-1 0 0,0 0 1 0 0,0 0 0 0 0,0 1 147 0 0,-2 2-473 0 0,0 0 1 0 0,0 0-1 0 0,0 0 1 0 0,0-1 0 0 0,-1 1-1 0 0,0-1 1 0 0,1 0 0 0 0,-1 0-1 0 0,0 0 1 0 0,-1-1 0 0 0,-2 2 472 0 0,-24 6-2269 0 0,1 6-1293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3257 0 0,'-17'-2'3147'0'0,"29"-2"-1530"0"0,28-3-972 0 0,-18 4-392 0 0,2 0 45 0 0,0 1 1 0 0,13 1-299 0 0,-29 1 38 0 0,0 1 0 0 0,0 0 0 0 0,0 0 0 0 0,0 1 0 0 0,-1 0 0 0 0,1 0 0 0 0,0 1 0 0 0,-1 0 0 0 0,5 2-38 0 0,-10-4 45 0 0,-1 0-1 0 0,0-1 1 0 0,0 1-1 0 0,1 0 1 0 0,-1 0-1 0 0,0 0 1 0 0,0 0-1 0 0,0 0 1 0 0,0 0-1 0 0,0 0 1 0 0,0 0-1 0 0,0 1 0 0 0,0-1 1 0 0,0 0-1 0 0,-1 0 1 0 0,1 1-1 0 0,-1-1 1 0 0,1 1-1 0 0,-1-1 1 0 0,1 0-1 0 0,-1 1 1 0 0,1 0-45 0 0,-1 1 84 0 0,0-1 1 0 0,-1 1-1 0 0,1-1 0 0 0,0 1 1 0 0,-1-1-1 0 0,1 0 0 0 0,-1 1 1 0 0,0-1-1 0 0,0 0 0 0 0,0 1 1 0 0,0-1-1 0 0,0 0 0 0 0,-1 0-84 0 0,-3 6 235 0 0,0-1 0 0 0,0 0-1 0 0,-1 0 1 0 0,-1-1 0 0 0,1 1 0 0 0,-8 4-235 0 0,-27 18 747 0 0,24-17 195 0 0,0 1 0 0 0,0 0 1 0 0,-3 5-943 0 0,20-18 66 0 0,-1 1 0 0 0,0 0 0 0 0,1-1 0 0 0,-1 1 0 0 0,1 0 1 0 0,-1 0-1 0 0,1-1 0 0 0,-1 1 0 0 0,1 0 0 0 0,0 0 0 0 0,-1 0 1 0 0,1 0-1 0 0,0-1 0 0 0,0 1 0 0 0,0 0 0 0 0,0 0 1 0 0,-1 0-1 0 0,1 0 0 0 0,0 0 0 0 0,0 0 0 0 0,1 0 0 0 0,-1-1 1 0 0,0 2-67 0 0,1 0 75 0 0,-1 0 0 0 0,1 0 0 0 0,0 0 0 0 0,0 0 0 0 0,0 0 0 0 0,0-1 0 0 0,1 1 0 0 0,-1 0 1 0 0,0-1-1 0 0,2 2-75 0 0,5 5 111 0 0,1-1 1 0 0,0 0-1 0 0,0 0 0 0 0,2-1-111 0 0,-2 0 133 0 0,4 3-194 0 0,1-1 0 0 0,0 0-1 0 0,0-1 1 0 0,1 0 0 0 0,0-1 0 0 0,0-1 0 0 0,0 0 0 0 0,1-1 0 0 0,8 0 61 0 0,-10-2-412 0 0,1-1 0 0 0,0 0 0 0 0,-1-1 0 0 0,1-1 0 0 0,0 0 0 0 0,-1-2 0 0 0,1 1 0 0 0,-1-1 0 0 0,0-1 0 0 0,8-4 412 0 0,-2 1-1926 0 0,0-2 1 0 0,-1 0-1 0 0,1-2 1 0 0,13-9 1925 0 0,6-8-6291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94 15147 0 0,'-1'-2'165'0'0,"0"-1"0"0"0,0-1-1 0 0,1 1 1 0 0,-1 0-1 0 0,1 0 1 0 0,0 0 0 0 0,0 0-1 0 0,0 0 1 0 0,0 0 0 0 0,0 0-1 0 0,1 0 1 0 0,-1 0-1 0 0,1 0 1 0 0,0 0 0 0 0,0-1-165 0 0,1 1-19 0 0,-1 1 1 0 0,1 0 0 0 0,0 0-1 0 0,0 0 1 0 0,0 0 0 0 0,0 0-1 0 0,0 1 1 0 0,1-1 0 0 0,-1 1-1 0 0,0-1 1 0 0,1 1 0 0 0,-1 0-1 0 0,1 0 1 0 0,-1 0 0 0 0,1 0-1 0 0,0 0 1 0 0,1 0 18 0 0,13-4-88 0 0,1 1 0 0 0,0 1 1 0 0,0 1-1 0 0,0 0 0 0 0,0 1 0 0 0,0 1 0 0 0,1 1 1 0 0,-1 0-1 0 0,0 2 0 0 0,0 0 0 0 0,-1 1 0 0 0,5 1 88 0 0,-19-4-11 0 0,0 0-1 0 0,-1 0 0 0 0,1 0 0 0 0,0 0 0 0 0,-1 1 1 0 0,1-1-1 0 0,-1 1 0 0 0,0-1 0 0 0,1 1 0 0 0,-1 0 0 0 0,0 0 1 0 0,0 0-1 0 0,0 0 0 0 0,0 0 0 0 0,-1 0 0 0 0,1 0 0 0 0,0 1 1 0 0,-1-1-1 0 0,1 1 12 0 0,-2 0 3 0 0,1-1 0 0 0,-1 0 0 0 0,1 1 0 0 0,-1-1 0 0 0,0 1 0 0 0,0-1 0 0 0,0 1 0 0 0,0-1 0 0 0,0 1 0 0 0,-1-1 0 0 0,1 1 0 0 0,-1-1 0 0 0,0 1 0 0 0,0-1 0 0 0,1 0 0 0 0,-1 1 0 0 0,-1-1 0 0 0,1 0 0 0 0,0 0 0 0 0,-1 0 0 0 0,0 2-3 0 0,-24 29 372 0 0,-1-1-1 0 0,-1-1 1 0 0,-29 24-372 0 0,-33 36 1048 0 0,73-73-834 0 0,1 0 0 0 0,0 2 0 0 0,2 0 0 0 0,0 0 0 0 0,1 1 1 0 0,2 1-1 0 0,0 0 0 0 0,0 2-214 0 0,10-20 14 0 0,1 0 1 0 0,-1 0 0 0 0,1 0 0 0 0,0-1 0 0 0,-1 1 0 0 0,2 0 0 0 0,-1 0 0 0 0,0 0 0 0 0,1 0-1 0 0,0 0 1 0 0,0-1 0 0 0,0 1 0 0 0,0 0 0 0 0,0-1 0 0 0,1 1 0 0 0,0-1 0 0 0,0 1-1 0 0,0-1 1 0 0,0 0 0 0 0,0 0 0 0 0,1 0 0 0 0,-1 0 0 0 0,1 0 0 0 0,0 0 0 0 0,0-1-1 0 0,2 2-14 0 0,3 3-7 0 0,0-1-1 0 0,0 0 1 0 0,1 0-1 0 0,0-1 1 0 0,1 0-1 0 0,-1-1 0 0 0,1 0 1 0 0,0 0-1 0 0,4 0 8 0 0,-4-2-92 0 0,1 0-1 0 0,-1 0 1 0 0,1-1 0 0 0,0-1-1 0 0,-1 1 1 0 0,1-2-1 0 0,0 0 1 0 0,-1 0 0 0 0,1-1-1 0 0,-1 0 1 0 0,11-4 92 0 0,-7 1-168 0 0,1-1 1 0 0,-1-1-1 0 0,0 0 0 0 0,-1-1 1 0 0,0 0-1 0 0,0-1 1 0 0,10-9 167 0 0,2-6-167 0 0,-1-1 1 0 0,-1 0 0 0 0,-2-2-1 0 0,0-1 1 0 0,-1 0 0 0 0,-2-1-1 0 0,0-4 167 0 0,-8 16 161 0 0,-10 17-154 0 0,0 0 0 0 0,0 0 1 0 0,0 0-1 0 0,1 0 0 0 0,-1 0 0 0 0,0 0 0 0 0,0 0 0 0 0,0 0 0 0 0,0 0 0 0 0,0 0 1 0 0,0 0-1 0 0,0 0 0 0 0,0 1 0 0 0,0-1 0 0 0,0 0 0 0 0,0 0 0 0 0,0 0 0 0 0,0 0 1 0 0,0 0-1 0 0,0 0 0 0 0,1 0 0 0 0,-1 0 0 0 0,0 0 0 0 0,0 0 0 0 0,0 0 0 0 0,0 0 0 0 0,0 0 1 0 0,0 0-1 0 0,0 0 0 0 0,0 0 0 0 0,0 0 0 0 0,0 0 0 0 0,0 0 0 0 0,0 0 0 0 0,0-1 1 0 0,0 1-1 0 0,1 0 0 0 0,-1 0 0 0 0,0 0 0 0 0,0 0 0 0 0,0 0 0 0 0,0 0 0 0 0,0 0 1 0 0,0 0-1 0 0,0 0 0 0 0,0 0 0 0 0,0 0 0 0 0,0 0 0 0 0,0 0 0 0 0,0 0 0 0 0,0 0 1 0 0,0 0-1 0 0,0 0 0 0 0,0-1 0 0 0,0 1 0 0 0,0 0-7 0 0,-7 27 894 0 0,0-2-761 0 0,0 10 206 0 0,1 0 0 0 0,1 19-339 0 0,4-41 79 0 0,1 0 0 0 0,0 0 1 0 0,1 1-1 0 0,0-1 0 0 0,1 0 0 0 0,1 0 0 0 0,0 0 0 0 0,3 5-79 0 0,-2-11 754 0 0,-4-16 693 0 0,1-7-883 0 0,1 11-488 0 0,-1-1 1 0 0,1 1 0 0 0,0-1-1 0 0,0 1 1 0 0,1 0 0 0 0,0 0-1 0 0,-1 0 1 0 0,2 0 0 0 0,-1 1-1 0 0,0-1 1 0 0,1 1 0 0 0,0 0-1 0 0,0 0 1 0 0,4-2-77 0 0,-1 0 31 0 0,1 1 0 0 0,-1 1-1 0 0,1-1 1 0 0,1 1 0 0 0,-1 1-1 0 0,1-1 1 0 0,-1 2 0 0 0,8-3-31 0 0,16 0-41 0 0,-1 1 0 0 0,0 1 0 0 0,1 2 0 0 0,26 2 41 0 0,-1 0-779 0 0,43 1-2988 0 0,-33-4-3556 0 0,-36-1-403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14811 0 0,'-6'0'19'0'0,"0"0"0"0"0,-1 1 0 0 0,1-1 0 0 0,0 2 0 0 0,0-1-1 0 0,0 1 1 0 0,0 0 0 0 0,0 0 0 0 0,0 0 0 0 0,1 1 0 0 0,-1 0 0 0 0,1 0 0 0 0,-1 0 0 0 0,1 1-1 0 0,0 0 1 0 0,1 0 0 0 0,-4 3-19 0 0,-4 7 16 0 0,1 0 0 0 0,0 0 0 0 0,0 1 1 0 0,2 1-1 0 0,-5 9-16 0 0,-10 23 636 0 0,1 0 0 0 0,2 2 1 0 0,3 0-1 0 0,2 1 0 0 0,2 1 1 0 0,2 1-1 0 0,-3 40-636 0 0,11-55 149 0 0,1 1 1 0 0,2-1-1 0 0,2 1 0 0 0,1-1 1 0 0,2 0-1 0 0,2 1 1 0 0,1-2-1 0 0,2 1 0 0 0,2-1 1 0 0,1 0-1 0 0,5 5-149 0 0,-6-18-173 0 0,1-2-1 0 0,1 1 1 0 0,0-2-1 0 0,2 1 1 0 0,1-2 0 0 0,1 0-1 0 0,0-1 1 0 0,1-1 0 0 0,2-1-1 0 0,-1 0 1 0 0,2-1 0 0 0,0-2-1 0 0,1 0 1 0 0,0-1-1 0 0,11 4 175 0 0,-8-6-1047 0 0,0-1 1 0 0,1-2 0 0 0,0 0-1 0 0,0-2 1 0 0,1 0 0 0 0,0-2 0 0 0,0-1-1 0 0,0-2 1 0 0,14 0 1045 0 0,42-6-6717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19636 0 0,'2'-1'49'0'0,"-1"0"0"0"0,1 0 1 0 0,0 0-1 0 0,0 0 0 0 0,-1 1 0 0 0,1-1 0 0 0,0 1 0 0 0,0-1 1 0 0,0 1-1 0 0,0-1 0 0 0,0 1 0 0 0,0 0 0 0 0,0 0 0 0 0,0 0 0 0 0,0 0 1 0 0,0 1-1 0 0,0-1 0 0 0,0 0 0 0 0,0 1 0 0 0,-1-1 0 0 0,1 1 0 0 0,0 0 1 0 0,0 0-1 0 0,0-1 0 0 0,-1 1 0 0 0,1 0 0 0 0,0 1-49 0 0,10 4 136 0 0,-1 1-1 0 0,0 1 1 0 0,6 4-136 0 0,-16-11 60 0 0,26 21 225 0 0,-2 1 0 0 0,0 1 0 0 0,-2 1 0 0 0,-1 1 0 0 0,-1 0 0 0 0,-1 2-1 0 0,-1 1 1 0 0,-2 0 0 0 0,-1 1 0 0 0,-1 1 0 0 0,0 5-285 0 0,-1 0 111 0 0,-1 2-1 0 0,-3 0 0 0 0,-1 0 1 0 0,-2 1-1 0 0,-1 0 0 0 0,-2 0 1 0 0,-2 0-1 0 0,-2 1 0 0 0,-2 19-110 0 0,-2-14-238 0 0,-1-1-1 0 0,-3 0 1 0 0,-1 0-1 0 0,-3-1 0 0 0,-1-1 1 0 0,-2 0-1 0 0,-2-1 1 0 0,-1 0-1 0 0,-3-2 0 0 0,-1 0 1 0 0,-14 17 238 0 0,24-40-643 0 0,-1-1 0 0 0,0-1 0 0 0,-1-1 0 0 0,0 0 0 0 0,-1 0-1 0 0,0-1 1 0 0,-1-1 0 0 0,-1-1 0 0 0,0 0 0 0 0,-2 0 643 0 0,2-3-1022 0 0,0 1 1 0 0,-1-2-1 0 0,0-1 0 0 0,0 0 1 0 0,0-1-1 0 0,0-1 0 0 0,0 0 1 0 0,-1-1-1 0 0,1-2 0 0 0,-11 0 1022 0 0,-14-5-5853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16756 0 0,'-3'5'209'0'0,"-1"0"1"0"0,2 0 0 0 0,-1 0-1 0 0,1 1 1 0 0,-1-1 0 0 0,1 0 0 0 0,1 1-1 0 0,-1 0 1 0 0,1-1 0 0 0,-1 7-210 0 0,-1 5 92 0 0,-16 44-472 0 0,-2 0 0 0 0,-4-2 0 0 0,-29 55 380 0 0,12-27-847 0 0,-4 21 847 0 0,41-96-443 0 0,1 1 0 0 0,0 0 0 0 0,1-1 0 0 0,1 3 443 0 0,1-13-317 0 0,1 1 0 0 0,-1-1 1 0 0,1 1-1 0 0,0-1 1 0 0,0 0-1 0 0,0 1 0 0 0,0-1 1 0 0,0 1-1 0 0,0-1 0 0 0,1 1 1 0 0,-1-1-1 0 0,1 1 0 0 0,0-1 1 0 0,0 0-1 0 0,0 1 0 0 0,0-1 1 0 0,0 0-1 0 0,0 0 0 0 0,1 0 1 0 0,-1 0-1 0 0,1 0 0 0 0,-1 0 1 0 0,1 0-1 0 0,0 0 1 0 0,1 0 316 0 0,12 4-6134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15331 0 0,'0'1'67'0'0,"0"-1"-1"0"0,0 1 0 0 0,0-1 0 0 0,0 0 1 0 0,0 1-1 0 0,0-1 0 0 0,0 1 1 0 0,0-1-1 0 0,0 1 0 0 0,0-1 1 0 0,0 1-1 0 0,0-1 0 0 0,1 0 0 0 0,-1 1 1 0 0,0-1-1 0 0,0 1 0 0 0,0-1 1 0 0,1 0-1 0 0,-1 1 0 0 0,0-1 1 0 0,0 0-1 0 0,1 1 0 0 0,-1-1 0 0 0,0 0 1 0 0,1 1-1 0 0,-1-1 0 0 0,0 0 1 0 0,1 0-1 0 0,-1 1-66 0 0,16 14-144 0 0,-11-10 303 0 0,1 2-117 0 0,-1 0 1 0 0,0 0-1 0 0,-1 0 1 0 0,0 0-1 0 0,0 1 1 0 0,0 0-1 0 0,-1 0 0 0 0,0 0 1 0 0,0 0-1 0 0,-1 1 1 0 0,0-1-1 0 0,-1 1 1 0 0,0-1-1 0 0,0 1 0 0 0,-1-1 1 0 0,0 1-1 0 0,0-1 1 0 0,-2 7-43 0 0,-3 21 494 0 0,-2-1 0 0 0,-1 1 0 0 0,-12 30-494 0 0,8-24 68 0 0,-2 15-498 0 0,0 15 430 0 0,3-13-7144 0 0,-5 7 7144 0 0,10-47-3631 0 0,-2-3-2891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25 14267 0 0,'2'-2'98'0'0,"1"0"1"0"0,-1 0-1 0 0,1-1 0 0 0,-1 2 0 0 0,1-1 1 0 0,0 0-1 0 0,0 0 0 0 0,0 1 1 0 0,0 0-1 0 0,0-1 0 0 0,0 1 1 0 0,0 0-1 0 0,0 1 0 0 0,0-1 0 0 0,0 0 1 0 0,1 1-1 0 0,-1 0-98 0 0,11-1-136 0 0,0 1 1 0 0,0 1-1 0 0,8 1 136 0 0,8 1 70 0 0,70-1-789 0 0,-38-2-240 0 0,1 4 1 0 0,-1 1 0 0 0,18 7 958 0 0,-73-11-291 0 0,-1 0 1 0 0,1 1 0 0 0,0 0 0 0 0,-1 0-1 0 0,1 1 1 0 0,-1 0 0 0 0,0 0 0 0 0,2 2 290 0 0,-2 0-1102 0 0,-9-3-387 0 0,0 1-344 0 0,-1 7-3420 0 0</inkml:trace>
  <inkml:trace contextRef="#ctx0" brushRef="#br0" timeOffset="1">1 316 13379 0 0,'16'-3'2768'0'0,"9"0"-2487"0"0,11-2-410 0 0,8-2-463 0 0,2-1-768 0 0,-1 2-760 0 0,-4 2-537 0 0,-7 3 137 0 0,-6 2 623 0 0,-6 3 737 0 0,-6 2 592 0 0,-4-1 384 0 0,-3 3 184 0 0,-4-1 96 0 0,-1 1 8 0 0,-4 0-16 0 0,-5 0-224 0 0,-2 2-3249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11803 0 0,'39'-6'472'0'0,"1"1"1"0"0,0 2 0 0 0,0 2 0 0 0,0 2 0 0 0,1 1 0 0 0,-2 2 0 0 0,13 4-473 0 0,-51-8 3 0 0,5 1 477 0 0,-1 0 0 0 0,1 1 0 0 0,-1-1-1 0 0,1 1 1 0 0,2 2-480 0 0,-7-4 67 0 0,0 1-1 0 0,0-1 1 0 0,0 0-1 0 0,-1 1 1 0 0,1-1-1 0 0,0 1 1 0 0,-1-1-1 0 0,1 1 1 0 0,0 0-1 0 0,-1-1 1 0 0,1 1-1 0 0,0 0 1 0 0,-1-1-1 0 0,1 1 1 0 0,-1 0-1 0 0,0 0 1 0 0,1 0-1 0 0,-1-1 0 0 0,1 1 1 0 0,-1 0-1 0 0,0 0 1 0 0,0 0-1 0 0,1 0 1 0 0,-1 0-1 0 0,0-1 1 0 0,0 1-1 0 0,0 0 1 0 0,0 0-1 0 0,0 0 1 0 0,0 0-1 0 0,0 0 1 0 0,-1 0-1 0 0,1 0 1 0 0,0-1-1 0 0,0 1 1 0 0,-1 0-1 0 0,1 0 1 0 0,-1 0-67 0 0,-8 25 424 0 0,1 0 0 0 0,1 1 0 0 0,0 5-424 0 0,-6 23 109 0 0,-4 0-10 0 0,-13 27-99 0 0,9-27-1582 0 0,-5 25 1582 0 0,24-74-455 0 0,1 0 0 0 0,0 1 0 0 0,0-1 0 0 0,0 0 0 0 0,1 2 455 0 0,0-6-359 0 0,0-1 0 0 0,0 1-1 0 0,0-1 1 0 0,0 0 0 0 0,0 1 0 0 0,0-1 0 0 0,1 1 0 0 0,-1-1 0 0 0,1 0 0 0 0,-1 1-1 0 0,1-1 1 0 0,-1 0 0 0 0,1 1 0 0 0,0-1 0 0 0,0 0 0 0 0,-1 0 0 0 0,1 0 0 0 0,0 0 0 0 0,0 1-1 0 0,0-1 1 0 0,0-1 0 0 0,1 1 0 0 0,-1 0 0 0 0,1 1 359 0 0,3 0-4669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0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 5705 0 0,'-2'-1'287'0'0,"1"0"-1"0"0,0 1 0 0 0,0-1 1 0 0,-1 0-1 0 0,1 1 0 0 0,0-1 1 0 0,-1 1-1 0 0,1-1 0 0 0,-1 1 1 0 0,1 0-1 0 0,-1-1 0 0 0,1 1 1 0 0,-1 0-1 0 0,1 0 0 0 0,-1 0 1 0 0,0 0-287 0 0,-1 0 621 0 0,3 0-389 0 0,20-4 230 0 0,18-11 70 0 0,13-4 235 0 0,-47 18-656 0 0,1 0 1 0 0,-1 0 0 0 0,0 0 0 0 0,1 1 0 0 0,-1-1 0 0 0,0 1-1 0 0,1 0 1 0 0,-1 1 0 0 0,0-1 0 0 0,3 1-112 0 0,-5 0 45 0 0,0 0-1 0 0,-1 0 1 0 0,1 0-1 0 0,0 0 1 0 0,-1 0 0 0 0,1 0-1 0 0,-1 1 1 0 0,0-1-1 0 0,1 0 1 0 0,-1 1 0 0 0,0-1-1 0 0,0 1 1 0 0,0 0-1 0 0,0-1 1 0 0,0 1 0 0 0,0 0-1 0 0,0-1 1 0 0,0 1-1 0 0,-1 0 1 0 0,1 0-1 0 0,-1 0 1 0 0,1 0 0 0 0,-1 0-1 0 0,0 0 1 0 0,0 0-1 0 0,0 0-44 0 0,1 11 110 0 0,0 0-1 0 0,-1 0 0 0 0,-1 7-109 0 0,1-10 93 0 0,-5 54 158 0 0,2-29-1940 0 0,1 26 1689 0 0,2-49-1079 0 0,1-1 1 0 0,0 1 0 0 0,1-1-1 0 0,1 4 1079 0 0,4 3-2459 0 0,1-3-3009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16668 0 0,'6'-5'276'0'0,"-1"-1"0"0"0,2 1 0 0 0,-1 1 0 0 0,0-1 1 0 0,1 1-1 0 0,0 0 0 0 0,0 0 0 0 0,0 1 0 0 0,0 0 1 0 0,1 0-1 0 0,-1 1 0 0 0,1 0 0 0 0,0 0-276 0 0,21-3 290 0 0,1 0 0 0 0,24 1-290 0 0,-38 3 145 0 0,44-4-107 0 0,24-2-1380 0 0,73 4 1342 0 0,-123 7-2133 0 0,-12 2-2728 0 0,-22-6 4775 0 0,0 0-1 0 0,0 0 0 0 0,0 0 0 0 0,0 0 0 0 0,0 1 1 0 0,0-1-1 0 0,-1 0 0 0 0,1 0 0 0 0,0 0 0 0 0,0 0 0 0 0,0 0 1 0 0,0 0-1 0 0,0 0 0 0 0,0 0 0 0 0,0 0 0 0 0,0 0 1 0 0,0 0-1 0 0,0 0 0 0 0,1 0 0 0 0,-1 0 0 0 0,0 1 1 0 0,0-1-1 0 0,0 0 0 0 0,0 0 0 0 0,0 0 0 0 0,0 0 1 0 0,0 0-1 0 0,0 0 0 0 0,0 0 0 0 0,0 0 0 0 0,0 0 0 0 0,0 0 1 0 0,0 0-1 0 0,0 0 0 0 0,0 0 0 0 0,0 0 0 0 0,0 0 1 0 0,0 0-1 0 0,0 0 0 0 0,0 0 0 0 0,0 0 0 0 0,1 0 1 0 0,-1 0 86 0 0,-3 1-2457 0 0,0 7-3703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12275 0 0,'2'-1'287'0'0,"1"1"0"0"0,-1 0 0 0 0,1 0 0 0 0,-1 0 0 0 0,1 0 1 0 0,-1 0-1 0 0,1 0 0 0 0,-1 0 0 0 0,3 1-287 0 0,156 24 1742 0 0,7-8-1742 0 0,-164-16 66 0 0,10 1-916 0 0,-18 7-465 0 0,-5 4 1452 0 0,-23 43 481 0 0,2 2 1 0 0,3 1-1 0 0,-1 11-618 0 0,20-51 98 0 0,-18 51 411 0 0,33-73 65 0 0,-1 0 0 0 0,1 0 0 0 0,-1 0 0 0 0,0-1 1 0 0,0 0-1 0 0,4-4-574 0 0,8-7 381 0 0,-2-1 1 0 0,9-10-382 0 0,-20 21 16 0 0,0 0 0 0 0,-1-1 0 0 0,1 0 0 0 0,-2 0 0 0 0,1 0 0 0 0,-1-1 0 0 0,0 1 0 0 0,0-1 0 0 0,0 0 0 0 0,0-2-16 0 0,-3 8-27 0 0,0 1 0 0 0,0-1 0 0 0,1 1 0 0 0,-1-1 0 0 0,0 1 0 0 0,0-1 0 0 0,0 1 0 0 0,0-1 1 0 0,0 0-1 0 0,1 1 0 0 0,-1-1 0 0 0,0 1 0 0 0,0-1 0 0 0,-1 1 0 0 0,1-1 0 0 0,0 0 0 0 0,0 1 0 0 0,0-1 1 0 0,0 1-1 0 0,0-1 0 0 0,-1 1 0 0 0,1-1 0 0 0,0 1 0 0 0,0-1 0 0 0,-1 1 0 0 0,1-1 0 0 0,0 1 0 0 0,-1-1 1 0 0,1 1-1 0 0,-1-1 0 0 0,1 1 0 0 0,0 0 0 0 0,-1-1 0 0 0,1 1 0 0 0,-1 0 0 0 0,1-1 0 0 0,-1 1 0 0 0,1 0 1 0 0,-1 0-1 0 0,1-1 0 0 0,-1 1 0 0 0,0 0 0 0 0,1 0 0 0 0,-1 0 27 0 0,0 0-63 0 0,-1 0-1 0 0,0 0 0 0 0,1 1 1 0 0,-1-1-1 0 0,1 0 0 0 0,-1 1 1 0 0,1-1-1 0 0,-1 1 1 0 0,1 0-1 0 0,0 0 0 0 0,-1-1 1 0 0,1 1-1 0 0,0 0 0 0 0,0 0 1 0 0,-1 1 63 0 0,-9 8-39 0 0,1 2 1 0 0,1-1-1 0 0,0 1 1 0 0,0 0-1 0 0,2 1 0 0 0,-2 2 39 0 0,-10 22 86 0 0,-8 23-86 0 0,12-17 32 0 0,1 0-1 0 0,-2 19-31 0 0,-1 3 338 0 0,12-55 480 0 0,3-13-9 0 0,4-17-403 0 0,0 17-399 0 0,-1 1-1 0 0,1-1 1 0 0,0 0 0 0 0,1 1-1 0 0,-1-1 1 0 0,0 1-1 0 0,1-1 1 0 0,-1 1-1 0 0,1 0 1 0 0,0 0 0 0 0,0 0-1 0 0,0 1 1 0 0,0-1-1 0 0,0 1 1 0 0,0-1-1 0 0,0 1 1 0 0,0 0 0 0 0,1 0-1 0 0,-1 1 1 0 0,0-1-1 0 0,3 0-6 0 0,13-1 146 0 0,-1 0 1 0 0,1 2-1 0 0,10 0-146 0 0,-11 0 31 0 0,357 7-464 0 0,-294-3-3245 0 0,-1 1-3285 0 0,-56-3-693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19596 0 0,'542'-25'1390'0'0,"-506"24"-1406"0"0,148-6-89 0 0,80-2 749 0 0,-183 11-471 0 0,-29 0-776 0 0,45-5 603 0 0,-99 3-616 0 0,-23-5-3089 0 0,1 2-1 0 0,-9 0 3706 0 0,9 3-3823 0 0,0 3-3013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14883 0 0,'-30'9'2400'0'0,"27"-8"-2434"0"0,-1 0-1 0 0,1 1 1 0 0,0 0 0 0 0,0 0-1 0 0,0 0 1 0 0,0 0 0 0 0,0 0-1 0 0,0 1 1 0 0,0-1 0 0 0,1 1-1 0 0,-1 0 1 0 0,1 0 0 0 0,0 0-1 0 0,0 0 1 0 0,0 0 0 0 0,0 0-1 0 0,1 1 1 0 0,-1 0 34 0 0,-26 62 757 0 0,3 0 1 0 0,4 1-1 0 0,2 1 0 0 0,3 1 1 0 0,3 1-1 0 0,0 35-757 0 0,6-16 616 0 0,4 0 0 0 0,4 1 0 0 0,4-1 0 0 0,16 84-616 0 0,-12-119 109 0 0,3-1 0 0 0,2-1 1 0 0,2 0-1 0 0,3-1 0 0 0,2-1 0 0 0,9 14-109 0 0,-8-23 67 0 0,3 0 0 0 0,1-2 0 0 0,1-1-1 0 0,3-1 1 0 0,1-1 0 0 0,1-2 0 0 0,16 11-67 0 0,19 11 73 0 0,2-3-1 0 0,2-3 1 0 0,2-4 0 0 0,74 35-73 0 0,1-12 64 0 0,3-5 1 0 0,27 0-65 0 0,60 11-31 0 0,4-11-1 0 0,2-10 1 0 0,2-11 0 0 0,70-4 31 0 0,-133-25 31 0 0,1-9 1 0 0,0-8 0 0 0,86-15-32 0 0,22-18 170 0 0,227-60-170 0 0,-505 94 50 0 0,-10 1 2 0 0,1 1-1 0 0,-1-1 1 0 0,0 0 0 0 0,0 0-1 0 0,0 0 1 0 0,0-1-1 0 0,0 1 1 0 0,0-1-1 0 0,0 0 1 0 0,-1 0 0 0 0,2-1-52 0 0,-6 1 44 0 0,-1 0 1 0 0,0 0-1 0 0,0 0 1 0 0,0 0 0 0 0,0 0-1 0 0,0 1 1 0 0,0-1-1 0 0,0 1 1 0 0,0 0 0 0 0,0 0-1 0 0,-2-1-44 0 0,-9-1-620 0 0,-6-4-775 0 0,19 7 775 0 0,-1-1 0 0 0,1 1 0 0 0,-1-1 0 0 0,1 1-1 0 0,-1-1 1 0 0,1 1 0 0 0,0-1 0 0 0,-1 1 0 0 0,1-1 0 0 0,0 1 0 0 0,-1-1 0 0 0,1 0-1 0 0,0 1 1 0 0,0-1 0 0 0,0 1 0 0 0,-1-1 0 0 0,1 0 0 0 0,0 0 620 0 0,0-6-8366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21965 0 0,'0'0'12'0'0,"0"0"0"0"0,0 0 0 0 0,0 0 0 0 0,0-1 0 0 0,0 1 0 0 0,0 0 0 0 0,0 0 0 0 0,-1 0 0 0 0,1 0 0 0 0,0 0 0 0 0,0-1 0 0 0,0 1 0 0 0,0 0 0 0 0,0 0 0 0 0,0 0 0 0 0,0 0 0 0 0,0 0 0 0 0,0-1 1 0 0,0 1-1 0 0,0 0 0 0 0,0 0 0 0 0,0 0 0 0 0,0 0 0 0 0,0-1 0 0 0,0 1 0 0 0,0 0 0 0 0,0 0 0 0 0,0 0 0 0 0,0 0 0 0 0,0-1 0 0 0,0 1 0 0 0,0 0 0 0 0,0 0 0 0 0,1 0 0 0 0,-1 0 0 0 0,0 0 0 0 0,0-1 0 0 0,0 1 0 0 0,0 0 0 0 0,0 0 0 0 0,0 0 0 0 0,0 0 1 0 0,1 0-1 0 0,-1 0 0 0 0,0 0 0 0 0,0 0-12 0 0,11-1 35 0 0,11 6-143 0 0,62 25 165 0 0,-28-8 97 0 0,14 0-154 0 0,-16-8 243 0 0,-30-9 197 0 0,-1 1 1 0 0,1 1 0 0 0,-1 1 0 0 0,0 1 0 0 0,10 6-441 0 0,-33-14 24 0 0,1 0 0 0 0,0 0 0 0 0,0-1-1 0 0,0 1 1 0 0,-1 0 0 0 0,1 0 0 0 0,0 0 0 0 0,-1 0 0 0 0,1 0 0 0 0,-1 0-1 0 0,1 0 1 0 0,-1 0 0 0 0,0 0 0 0 0,1 0 0 0 0,-1 0 0 0 0,0 0 0 0 0,0 0 0 0 0,1 0-1 0 0,-1 0 1 0 0,0 0 0 0 0,0 0 0 0 0,0 0 0 0 0,-1 1-24 0 0,-3 30-12 0 0,2-22 38 0 0,-27 117-76 0 0,-35 91 50 0 0,33-117 30 0 0,7-22-33 0 0,-16 54 56 0 0,-14 91-53 0 0,54-224 16 0 0,0 0-1 0 0,1 1 0 0 0,-1-1 1 0 0,0 0-1 0 0,0 0 0 0 0,0 1 0 0 0,0-1 1 0 0,0 0-1 0 0,-1 0 0 0 0,1 1 0 0 0,0-1 1 0 0,0 0-1 0 0,0 0 0 0 0,0 1 0 0 0,0-1 1 0 0,0 0-1 0 0,0 0 0 0 0,0 0 1 0 0,0 1-1 0 0,-1-1 0 0 0,1 0 0 0 0,0 0 1 0 0,0 0-1 0 0,0 1 0 0 0,0-1 0 0 0,-1 0 1 0 0,1 0-1 0 0,0 0 0 0 0,0 0 1 0 0,0 0-1 0 0,-1 0 0 0 0,1 1 0 0 0,0-1 1 0 0,0 0-1 0 0,0 0 0 0 0,-1 0 0 0 0,1 0 1 0 0,0 0-1 0 0,0 0 0 0 0,-1 0-15 0 0,-6-8 441 0 0,-5-19-64 0 0,12 26-376 0 0,-36-104 879 0 0,-20-107-880 0 0,16 54-101 0 0,20 102-74 0 0,12 37-434 0 0,1 0 0 0 0,-3-10 609 0 0,9 23-680 0 0,0 0 0 0 0,0 0 0 0 0,0 0 0 0 0,1 0 0 0 0,0 0 0 0 0,0-3 680 0 0,4-47-10900 0 0,7 22 1848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274 218 17812 0 0,'-5'-1'68'0'0,"7"3"-139"0"0,15 6-292 0 0,27 10 90 0 0,-15-9 784 0 0,1 0-1 0 0,0-3 1 0 0,1 0-1 0 0,0-2 1 0 0,29 1-511 0 0,-58-5 88 0 0,1 0 0 0 0,-1 0 0 0 0,1 0 0 0 0,-1 0 0 0 0,0-1 0 0 0,1 1 1 0 0,-1-1-1 0 0,0 1 0 0 0,0-1 0 0 0,1 0 0 0 0,-1 0 0 0 0,0 0 0 0 0,0 0 1 0 0,0 0-1 0 0,0-1 0 0 0,0 1 0 0 0,0 0 0 0 0,0-1 0 0 0,-1 0 0 0 0,1 1 1 0 0,0-1-1 0 0,-1 0 0 0 0,1 0 0 0 0,-1 0 0 0 0,0 0 0 0 0,0 0 0 0 0,0 0 1 0 0,1-1-89 0 0,-1-1 43 0 0,0-1 0 0 0,0 0 0 0 0,0 0 1 0 0,0 0-1 0 0,-1 0 0 0 0,0 1 0 0 0,0-1 0 0 0,0 0 1 0 0,-1 0-1 0 0,1 0 0 0 0,-1 0 0 0 0,0 0 1 0 0,-1-2-44 0 0,-2-3 7 0 0,1 0 1 0 0,-2 1 0 0 0,1-1 0 0 0,-1 1 0 0 0,-1 0 0 0 0,1 0 0 0 0,-2 0 0 0 0,1 1 0 0 0,-1 0 0 0 0,0 0 0 0 0,-1 1 0 0 0,0 0 0 0 0,0 0 0 0 0,0 1 0 0 0,-1 0 0 0 0,0 0 0 0 0,0 1 0 0 0,-1 0 0 0 0,0 1 0 0 0,1 0 0 0 0,-1 0 0 0 0,-9-1-8 0 0,4 1-75 0 0,0 1 0 0 0,-1 0 0 0 0,0 1-1 0 0,1 0 1 0 0,-1 2 0 0 0,0 0 0 0 0,0 0 0 0 0,1 2 0 0 0,-1 0 0 0 0,1 0 0 0 0,-1 2 0 0 0,1 0 0 0 0,0 0 0 0 0,0 2 0 0 0,0 0 75 0 0,1 1-506 0 0,1 0 1 0 0,0 1-1 0 0,1 1 1 0 0,0 0-1 0 0,0 0 1 0 0,1 1-1 0 0,0 1 1 0 0,-7 9 505 0 0,10-10-1468 0 0,0 1 0 0 0,0-1 1 0 0,1 2-1 0 0,1-1 1 0 0,0 1-1 0 0,-1 5 1468 0 0,-2 11-6995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20564 0 0,'36'3'758'0'0,"111"-13"-608"0"0,-78 4 250 0 0,1 2-1 0 0,9 4-399 0 0,86 15 786 0 0,-1 6-1 0 0,11 11-785 0 0,36 4-4175 0 0,-182-32 1095 0 0,-10-1-3422 0 0,-15-3-894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13051 0 0,'-8'8'86'0'0,"1"1"0"0"0,0 0 1 0 0,0 0-1 0 0,1 0 0 0 0,1 1 0 0 0,0 0 1 0 0,0 0-1 0 0,1 1 0 0 0,-3 9-86 0 0,-3 16-430 0 0,1 1 0 0 0,0 12 430 0 0,-9 44-264 0 0,16-85 159 0 0,-23 76-4974 0 0,21-80 2828 0 0,0-10 959 0 0,-2-12 327 0 0,6 5 905 0 0,0 0-1 0 0,0 0 0 0 0,1 0 0 0 0,1 1 1 0 0,0-1-1 0 0,1 0 0 0 0,3-8 61 0 0,10-24 1370 0 0,8-17-1370 0 0,-21 54 146 0 0,0 2-16 0 0,2-8 735 0 0,0 0-1 0 0,1 0 0 0 0,1 1 0 0 0,1 0 1 0 0,0 0-1 0 0,0 0 0 0 0,1 1 0 0 0,8-7-864 0 0,-17 18 115 0 0,1 1-1 0 0,0-1 0 0 0,-1 1 0 0 0,1-1 0 0 0,0 1 0 0 0,-1 0 0 0 0,1-1 0 0 0,0 1 1 0 0,0 0-1 0 0,0 0 0 0 0,-1-1 0 0 0,1 1 0 0 0,0 0 0 0 0,0 0 0 0 0,0 0 1 0 0,0 0-1 0 0,-1 0 0 0 0,1 0 0 0 0,0 0 0 0 0,0 0 0 0 0,0 1 0 0 0,0-1 0 0 0,0 0-114 0 0,21 13 1224 0 0,15 27-606 0 0,-35-37-526 0 0,11 14-23 0 0,-1 1 1 0 0,0 1-1 0 0,0 3-69 0 0,18 28 121 0 0,-30-49-109 0 0,1 0 0 0 0,-1 0 1 0 0,1 0-1 0 0,-1-1 0 0 0,0 1 0 0 0,0 0 0 0 0,1 0 0 0 0,-1 0 0 0 0,0 0 0 0 0,0 0 1 0 0,0 0-1 0 0,0 0 0 0 0,0 0 0 0 0,0 0 0 0 0,0 0 0 0 0,0 0 0 0 0,0 0 1 0 0,-1 0-1 0 0,1 0 0 0 0,0-1 0 0 0,-1 1 0 0 0,1 0 0 0 0,0 0 0 0 0,-1 0 1 0 0,1 0-1 0 0,-1-1 0 0 0,0 1 0 0 0,1 0 0 0 0,-1 0 0 0 0,1-1 0 0 0,-1 1 0 0 0,0 0 1 0 0,0-1-1 0 0,1 1 0 0 0,-1-1 0 0 0,0 1 0 0 0,0-1 0 0 0,0 1 0 0 0,0-1-12 0 0,-6 4 93 0 0,0 0 0 0 0,-1 0 0 0 0,1-1 0 0 0,-5 1-93 0 0,6-2-22 0 0,-10 4 391 0 0,-1 0 0 0 0,0-2-1 0 0,0 0 1 0 0,0 0 0 0 0,0-2 0 0 0,0 0 0 0 0,-1-1-1 0 0,1-1 1 0 0,-11-1-369 0 0,7-6 1448 0 0,21 7-1423 0 0,-1 0-1 0 0,1 0 1 0 0,0 0 0 0 0,-1 0 0 0 0,1 0 0 0 0,-1 0 0 0 0,1 0 0 0 0,0-1-1 0 0,-1 1 1 0 0,1 0 0 0 0,0 0 0 0 0,-1 0 0 0 0,1-1 0 0 0,0 1 0 0 0,0 0 0 0 0,-1 0-1 0 0,1-1 1 0 0,0 1 0 0 0,0 0 0 0 0,-1 0 0 0 0,1-1 0 0 0,0 1 0 0 0,0 0-1 0 0,0-1 1 0 0,0 1 0 0 0,-1 0 0 0 0,1-1 0 0 0,0 1 0 0 0,0-1 0 0 0,0 1 0 0 0,0 0-1 0 0,0-1 1 0 0,0 1 0 0 0,0 0 0 0 0,0-1 0 0 0,0 1 0 0 0,0-1 0 0 0,0 1 0 0 0,0 0-1 0 0,0-1 1 0 0,0 1 0 0 0,1 0 0 0 0,-1-1 0 0 0,0 1 0 0 0,0 0 0 0 0,0-1-1 0 0,0 1 1 0 0,1 0 0 0 0,-1-1-25 0 0,1 1-67 0 0,1 0 1 0 0,-1-1-1 0 0,1 1 0 0 0,-1 0 0 0 0,0 0 1 0 0,1 0-1 0 0,-1 0 0 0 0,1 0 0 0 0,-1 1 1 0 0,0-1-1 0 0,1 0 0 0 0,0 1 67 0 0,12 2-218 0 0,-12-2 158 0 0,18 4-725 0 0,0-1-1 0 0,0-1 0 0 0,1-1 1 0 0,-1-1-1 0 0,1-1 1 0 0,18-1 785 0 0,-18-2-2051 0 0,0 0 1 0 0,-1-2 0 0 0,1 0 0 0 0,2-2 2050 0 0,30-7-7305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14483 0 0,'-3'0'153'0'0,"0"1"-1"0"0,0-1 1 0 0,-1 1-1 0 0,1 0 1 0 0,0 0-1 0 0,0 0 1 0 0,0 0-1 0 0,0 1 1 0 0,0-1-1 0 0,0 1 1 0 0,1-1-1 0 0,-1 1 1 0 0,0 0-1 0 0,1 0 1 0 0,-1 1-153 0 0,-36 39-324 0 0,21-22 693 0 0,-164 160 1696 0 0,60-61-1166 0 0,120-117-890 0 0,-14 15 34 0 0,16-17-41 0 0,-1 1 1 0 0,1 0-1 0 0,-1-1 0 0 0,0 1 1 0 0,1 0-1 0 0,0-1 0 0 0,-1 1 1 0 0,1 0-1 0 0,-1-1 1 0 0,1 1-1 0 0,0 0 0 0 0,0 0 1 0 0,-1 0-1 0 0,1-1 0 0 0,0 1 1 0 0,0 0-1 0 0,0 0 0 0 0,0 0 1 0 0,0-1-1 0 0,0 1 1 0 0,0 0-3 0 0,25-14 105 0 0,14-7 79 0 0,-1-2-1 0 0,0-3-183 0 0,-10 7 2 0 0,0 1 1 0 0,1 1-1 0 0,0 2 0 0 0,14-5-2 0 0,-39 18 3 0 0,-1 0 0 0 0,1-1 0 0 0,0 2 0 0 0,0-1 0 0 0,0 0 0 0 0,0 1-1 0 0,0-1 1 0 0,0 1 0 0 0,0 0 0 0 0,0 0 0 0 0,0 1 0 0 0,1-1-3 0 0,-4 1-8 0 0,1 0 1 0 0,-1-1-1 0 0,0 1 1 0 0,1 0-1 0 0,-1 0 1 0 0,0-1-1 0 0,0 1 1 0 0,0 0-1 0 0,1 0 0 0 0,-1 0 1 0 0,0 1-1 0 0,0-1 1 0 0,0 0-1 0 0,-1 0 1 0 0,1 0-1 0 0,0 1 1 0 0,0-1-1 0 0,-1 0 0 0 0,1 1 1 0 0,-1-1-1 0 0,1 1 1 0 0,-1-1-1 0 0,0 1 1 0 0,1-1-1 0 0,-1 1 1 0 0,0-1-1 0 0,0 1 1 0 0,0-1-1 0 0,0 1 0 0 0,0-1 1 0 0,0 1-1 0 0,-1 1 8 0 0,0 9-167 0 0,-1-1 0 0 0,-1 1-1 0 0,0 0 1 0 0,0-1 0 0 0,-1 1 0 0 0,0-1-1 0 0,-1 0 1 0 0,-1-1 0 0 0,0 1 0 0 0,-1 0 167 0 0,-5 8-558 0 0,-1-1 0 0 0,0 0 0 0 0,-2-1 0 0 0,0-1 0 0 0,-1 0 558 0 0,4-6 47 0 0,1 0-1 0 0,-1-1 1 0 0,-1-1 0 0 0,0 0-1 0 0,0-1 1 0 0,0 0 0 0 0,-1-1-1 0 0,0 0 1 0 0,0-1 0 0 0,0-1-1 0 0,-1 0 1 0 0,0-1 0 0 0,-3 0-47 0 0,17-3 35 0 0,1 0 1 0 0,0 0-1 0 0,-1 0 0 0 0,1 0 1 0 0,0 0-1 0 0,-1 1 0 0 0,1-1 1 0 0,0 0-1 0 0,0 0 1 0 0,-1 0-1 0 0,1 0 0 0 0,0 0 1 0 0,-1 0-1 0 0,1 0 1 0 0,0 0-1 0 0,-1 0 0 0 0,1 0 1 0 0,0 0-1 0 0,-1 0 0 0 0,1-1 1 0 0,0 1-1 0 0,-1 0 1 0 0,1 0-1 0 0,0 0 0 0 0,0 0 1 0 0,-1 0-1 0 0,1-1 0 0 0,0 1 1 0 0,-1 0-1 0 0,1 0 1 0 0,0 0-1 0 0,0-1 0 0 0,0 1 1 0 0,-1 0-1 0 0,1 0 0 0 0,0-1 1 0 0,0 1-1 0 0,0 0 1 0 0,0-1-1 0 0,-1 1 0 0 0,1 0-35 0 0,10-12 963 0 0,21-8-147 0 0,-20 14-726 0 0,0 0 0 0 0,1 1 0 0 0,0 0 0 0 0,0 1 0 0 0,1 0 0 0 0,-1 1 0 0 0,1 0 0 0 0,0 1 0 0 0,0 1 0 0 0,0 0 0 0 0,-1 0 0 0 0,1 2 0 0 0,0-1 0 0 0,3 2-90 0 0,-10 0 160 0 0,1-1 0 0 0,-1 2 0 0 0,0-1 0 0 0,0 1 0 0 0,0 0 0 0 0,0 0 1 0 0,0 0-1 0 0,-1 1 0 0 0,0 0 0 0 0,1 0 0 0 0,2 4-160 0 0,9 9 923 0 0,0 0 0 0 0,7 12-923 0 0,-18-21 110 0 0,-4-6-91 0 0,0 0 1 0 0,-1 1 0 0 0,1-1-1 0 0,-1 0 1 0 0,0 1 0 0 0,0-1 0 0 0,0 0-1 0 0,0 1 1 0 0,0-1 0 0 0,0 1 0 0 0,-1 0-1 0 0,1-1 1 0 0,-1 1 0 0 0,1-1-1 0 0,-1 1 1 0 0,0 0 0 0 0,0-1 0 0 0,-1 4-20 0 0,0-2-70 0 0,0 0 1 0 0,0 1-1 0 0,-1-1 1 0 0,0 0 0 0 0,0 0-1 0 0,0 0 1 0 0,0 0-1 0 0,0 0 1 0 0,-1-1 0 0 0,-2 4 69 0 0,-6 5-886 0 0,0-1 1 0 0,-1 0 0 0 0,-1 0 0 0 0,0-1 0 0 0,-12 7 885 0 0,-8 2-2379 0 0,-2-2 1 0 0,0-1-1 0 0,-1-2 1 0 0,0-1-1 0 0,-1-2 1 0 0,0-1 2378 0 0,-23 6-5463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2T14:43:5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15811 0 0,'147'-25'1858'0'0,"1"7"0"0"0,0 7-1 0 0,67 6-1857 0 0,447 31 3024 0 0,-633-25-2839 0 0,851 90 229 0 0,-638-62-1201 0 0,-100-4-998 0 0,-81-13-1213 0 0,-57-11-495 0 0,-8-1 1310 0 0,-15-1-232 0 0,3-1-125 0 0,-23 0-4338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6AB1-5F86-4A72-80EE-BA0D7F23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0CE38-2315-4465-9F0C-3C14C8A64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A0A84-B1B1-4398-B546-DA2C9B1C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2CE64-8ACD-4397-973C-BEC9789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A9334-7932-46ED-94A5-9CEFAB7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8EB75-93D6-44CF-B672-64FCB945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4E961-238D-4EB5-9559-00B35D82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5E184-70C5-469D-B511-5DBC79D8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8E971-7509-43A3-B83B-A42FFB72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4CA1B-2D83-43DD-A620-2B9D069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80F3F-4E36-4B04-B505-7D3490CD4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5E1F6-2B7A-4DDB-A655-D81D1670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F4713-CBFC-41D9-AA09-73701F32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61D0E-A1C8-45AE-9544-FC53F71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A3333-EBDD-42B4-B4D0-5B13D5F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AE32-3136-4ED7-BA25-E7FBB03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EBBA-6005-430B-AB8D-57AA3354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45EFB-BAD3-4D87-A9E3-03014844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7E3C3-17A1-4C89-83A1-CB3EF045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73B99-F90B-4AE3-963C-7534BD5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9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2035-3177-4145-ADDB-B281A40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529FC-56B4-443E-B334-F5B54BE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E7DF4-52F9-4D1E-A61B-DC6AF2C9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B601C-80E0-46FD-91CE-559A64F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098F2-7C81-4375-B74C-F571505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31A7-5EA5-433B-8BDD-BBDE8E0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6FFE3-1C22-4200-B14C-A77ED61F7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4D54CE-FBF7-47D7-8D7A-9458D14EA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981E9-7DEF-4B61-94B3-7A0DED07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80E38-9349-4EEC-A00D-1DF0CAA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19E9E8-0B6D-40EB-AB88-0691611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9A60-5F87-4F88-8B4C-15506BE2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14950-7168-4758-B0BB-F5F09BBE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EB602-0416-4C43-84CB-626688CAE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72651-C294-4D90-AB29-5BBB4258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B23B0-F6A8-404C-932A-68E772C88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C92E0-BBB5-4030-8191-7DA9691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B168D-48A1-4204-BBD9-F6C83A6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E4F55-7164-4807-A2E8-24B479B5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05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D23CE-11DA-40B8-83D6-44C6580D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C7432-46D8-4DA2-AC26-1109678B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F981F-4C14-40F6-91DE-51CC4842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824E6-ADE2-4997-8BF4-ACB7E82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3A680-34F7-47E5-A3A2-DCB49FA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A2267D-F3C5-4172-AE43-6C9B0786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CA7C5-FA91-4A59-A376-820F21E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2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A5546-0A75-49B7-92E1-990A20EE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CA10D-F830-4ADE-96B3-9CBFC4BD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F8279-F6AC-417A-B595-2F683B71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06305-08F9-4733-AECC-CA0FFE5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27679-B1B8-40A3-81B7-3A8663C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0AE02-DC66-489B-A943-DC6B835E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F313-EF82-440B-8A74-3EAA9650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C0F806-3E0D-43FC-8B2D-94C381046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27900-AE9A-42F1-9D4F-EE6DDCCC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0F245-CC7D-46AF-8612-6C0C4226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02658-A305-44D8-8628-367FD4B3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6A906-6D6F-45A0-B104-7A449CA9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892AF-2A64-4802-80CF-884C292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59B80-47EF-4A9E-9E23-5E1F7470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08CB1-9C26-4980-9B88-D9B38067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0C8-670D-4958-8768-CB1A42F66A0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CBFD3-142C-4BB8-9777-2A455035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8B979-CCCF-4BCE-92DF-17FC1D6E8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9893-9795-4A56-8FF9-836563149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ganize-study.tistory.com/28" TargetMode="External"/><Relationship Id="rId2" Type="http://schemas.openxmlformats.org/officeDocument/2006/relationships/hyperlink" Target="https://www.acmicpc.net/problem/116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23.xml"/><Relationship Id="rId63" Type="http://schemas.openxmlformats.org/officeDocument/2006/relationships/image" Target="../media/image139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7.png"/><Relationship Id="rId170" Type="http://schemas.openxmlformats.org/officeDocument/2006/relationships/customXml" Target="../ink/ink187.xml"/><Relationship Id="rId191" Type="http://schemas.openxmlformats.org/officeDocument/2006/relationships/image" Target="../media/image203.png"/><Relationship Id="rId205" Type="http://schemas.openxmlformats.org/officeDocument/2006/relationships/image" Target="../media/image210.png"/><Relationship Id="rId226" Type="http://schemas.openxmlformats.org/officeDocument/2006/relationships/customXml" Target="../ink/ink215.xml"/><Relationship Id="rId247" Type="http://schemas.openxmlformats.org/officeDocument/2006/relationships/image" Target="../media/image231.png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18.xml"/><Relationship Id="rId53" Type="http://schemas.openxmlformats.org/officeDocument/2006/relationships/image" Target="../media/image134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5" Type="http://schemas.openxmlformats.org/officeDocument/2006/relationships/image" Target="../media/image155.png"/><Relationship Id="rId160" Type="http://schemas.openxmlformats.org/officeDocument/2006/relationships/customXml" Target="../ink/ink182.xml"/><Relationship Id="rId181" Type="http://schemas.openxmlformats.org/officeDocument/2006/relationships/image" Target="../media/image198.png"/><Relationship Id="rId216" Type="http://schemas.openxmlformats.org/officeDocument/2006/relationships/customXml" Target="../ink/ink210.xml"/><Relationship Id="rId237" Type="http://schemas.openxmlformats.org/officeDocument/2006/relationships/image" Target="../media/image226.png"/><Relationship Id="rId258" Type="http://schemas.openxmlformats.org/officeDocument/2006/relationships/customXml" Target="../ink/ink231.xml"/><Relationship Id="rId22" Type="http://schemas.openxmlformats.org/officeDocument/2006/relationships/customXml" Target="../ink/ink113.xml"/><Relationship Id="rId43" Type="http://schemas.openxmlformats.org/officeDocument/2006/relationships/image" Target="../media/image129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77.png"/><Relationship Id="rId85" Type="http://schemas.openxmlformats.org/officeDocument/2006/relationships/image" Target="../media/image150.png"/><Relationship Id="rId150" Type="http://schemas.openxmlformats.org/officeDocument/2006/relationships/customXml" Target="../ink/ink177.xml"/><Relationship Id="rId171" Type="http://schemas.openxmlformats.org/officeDocument/2006/relationships/image" Target="../media/image193.png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227" Type="http://schemas.openxmlformats.org/officeDocument/2006/relationships/image" Target="../media/image221.png"/><Relationship Id="rId248" Type="http://schemas.openxmlformats.org/officeDocument/2006/relationships/customXml" Target="../ink/ink226.xml"/><Relationship Id="rId12" Type="http://schemas.openxmlformats.org/officeDocument/2006/relationships/customXml" Target="../ink/ink108.xml"/><Relationship Id="rId33" Type="http://schemas.openxmlformats.org/officeDocument/2006/relationships/image" Target="../media/image124.png"/><Relationship Id="rId108" Type="http://schemas.openxmlformats.org/officeDocument/2006/relationships/customXml" Target="../ink/ink156.xml"/><Relationship Id="rId129" Type="http://schemas.openxmlformats.org/officeDocument/2006/relationships/image" Target="../media/image172.png"/><Relationship Id="rId54" Type="http://schemas.openxmlformats.org/officeDocument/2006/relationships/customXml" Target="../ink/ink129.xml"/><Relationship Id="rId75" Type="http://schemas.openxmlformats.org/officeDocument/2006/relationships/image" Target="../media/image145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88.png"/><Relationship Id="rId182" Type="http://schemas.openxmlformats.org/officeDocument/2006/relationships/customXml" Target="../ink/ink193.xml"/><Relationship Id="rId217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212" Type="http://schemas.openxmlformats.org/officeDocument/2006/relationships/customXml" Target="../ink/ink208.xml"/><Relationship Id="rId233" Type="http://schemas.openxmlformats.org/officeDocument/2006/relationships/image" Target="../media/image224.png"/><Relationship Id="rId238" Type="http://schemas.openxmlformats.org/officeDocument/2006/relationships/customXml" Target="../ink/ink221.xml"/><Relationship Id="rId254" Type="http://schemas.openxmlformats.org/officeDocument/2006/relationships/customXml" Target="../ink/ink229.xml"/><Relationship Id="rId259" Type="http://schemas.openxmlformats.org/officeDocument/2006/relationships/image" Target="../media/image237.png"/><Relationship Id="rId23" Type="http://schemas.openxmlformats.org/officeDocument/2006/relationships/image" Target="../media/image119.png"/><Relationship Id="rId28" Type="http://schemas.openxmlformats.org/officeDocument/2006/relationships/customXml" Target="../ink/ink116.xml"/><Relationship Id="rId49" Type="http://schemas.openxmlformats.org/officeDocument/2006/relationships/image" Target="../media/image132.png"/><Relationship Id="rId114" Type="http://schemas.openxmlformats.org/officeDocument/2006/relationships/customXml" Target="../ink/ink159.xml"/><Relationship Id="rId119" Type="http://schemas.openxmlformats.org/officeDocument/2006/relationships/image" Target="../media/image167.png"/><Relationship Id="rId44" Type="http://schemas.openxmlformats.org/officeDocument/2006/relationships/customXml" Target="../ink/ink124.xml"/><Relationship Id="rId60" Type="http://schemas.openxmlformats.org/officeDocument/2006/relationships/customXml" Target="../ink/ink132.xml"/><Relationship Id="rId65" Type="http://schemas.openxmlformats.org/officeDocument/2006/relationships/image" Target="../media/image140.png"/><Relationship Id="rId81" Type="http://schemas.openxmlformats.org/officeDocument/2006/relationships/image" Target="../media/image14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35" Type="http://schemas.openxmlformats.org/officeDocument/2006/relationships/image" Target="../media/image175.png"/><Relationship Id="rId151" Type="http://schemas.openxmlformats.org/officeDocument/2006/relationships/image" Target="../media/image183.png"/><Relationship Id="rId156" Type="http://schemas.openxmlformats.org/officeDocument/2006/relationships/customXml" Target="../ink/ink180.xml"/><Relationship Id="rId177" Type="http://schemas.openxmlformats.org/officeDocument/2006/relationships/image" Target="../media/image196.png"/><Relationship Id="rId198" Type="http://schemas.openxmlformats.org/officeDocument/2006/relationships/customXml" Target="../ink/ink201.xml"/><Relationship Id="rId172" Type="http://schemas.openxmlformats.org/officeDocument/2006/relationships/customXml" Target="../ink/ink188.xml"/><Relationship Id="rId193" Type="http://schemas.openxmlformats.org/officeDocument/2006/relationships/image" Target="../media/image204.png"/><Relationship Id="rId202" Type="http://schemas.openxmlformats.org/officeDocument/2006/relationships/customXml" Target="../ink/ink203.xml"/><Relationship Id="rId207" Type="http://schemas.openxmlformats.org/officeDocument/2006/relationships/image" Target="../media/image211.png"/><Relationship Id="rId223" Type="http://schemas.openxmlformats.org/officeDocument/2006/relationships/image" Target="../media/image219.png"/><Relationship Id="rId228" Type="http://schemas.openxmlformats.org/officeDocument/2006/relationships/customXml" Target="../ink/ink216.xml"/><Relationship Id="rId244" Type="http://schemas.openxmlformats.org/officeDocument/2006/relationships/customXml" Target="../ink/ink224.xml"/><Relationship Id="rId249" Type="http://schemas.openxmlformats.org/officeDocument/2006/relationships/image" Target="../media/image232.png"/><Relationship Id="rId13" Type="http://schemas.openxmlformats.org/officeDocument/2006/relationships/image" Target="../media/image114.png"/><Relationship Id="rId18" Type="http://schemas.openxmlformats.org/officeDocument/2006/relationships/customXml" Target="../ink/ink111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260" Type="http://schemas.openxmlformats.org/officeDocument/2006/relationships/customXml" Target="../ink/ink232.xml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135.png"/><Relationship Id="rId76" Type="http://schemas.openxmlformats.org/officeDocument/2006/relationships/customXml" Target="../ink/ink140.xml"/><Relationship Id="rId97" Type="http://schemas.openxmlformats.org/officeDocument/2006/relationships/image" Target="../media/image156.png"/><Relationship Id="rId104" Type="http://schemas.openxmlformats.org/officeDocument/2006/relationships/customXml" Target="../ink/ink154.xml"/><Relationship Id="rId120" Type="http://schemas.openxmlformats.org/officeDocument/2006/relationships/customXml" Target="../ink/ink162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75.xml"/><Relationship Id="rId167" Type="http://schemas.openxmlformats.org/officeDocument/2006/relationships/image" Target="../media/image191.png"/><Relationship Id="rId188" Type="http://schemas.openxmlformats.org/officeDocument/2006/relationships/customXml" Target="../ink/ink196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48.xml"/><Relationship Id="rId162" Type="http://schemas.openxmlformats.org/officeDocument/2006/relationships/customXml" Target="../ink/ink183.xml"/><Relationship Id="rId183" Type="http://schemas.openxmlformats.org/officeDocument/2006/relationships/image" Target="../media/image199.png"/><Relationship Id="rId213" Type="http://schemas.openxmlformats.org/officeDocument/2006/relationships/image" Target="../media/image214.png"/><Relationship Id="rId218" Type="http://schemas.openxmlformats.org/officeDocument/2006/relationships/customXml" Target="../ink/ink211.xml"/><Relationship Id="rId234" Type="http://schemas.openxmlformats.org/officeDocument/2006/relationships/customXml" Target="../ink/ink219.xml"/><Relationship Id="rId239" Type="http://schemas.openxmlformats.org/officeDocument/2006/relationships/image" Target="../media/image227.png"/><Relationship Id="rId2" Type="http://schemas.openxmlformats.org/officeDocument/2006/relationships/customXml" Target="../ink/ink103.xml"/><Relationship Id="rId29" Type="http://schemas.openxmlformats.org/officeDocument/2006/relationships/image" Target="../media/image122.png"/><Relationship Id="rId250" Type="http://schemas.openxmlformats.org/officeDocument/2006/relationships/customXml" Target="../ink/ink227.xml"/><Relationship Id="rId255" Type="http://schemas.openxmlformats.org/officeDocument/2006/relationships/image" Target="../media/image235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130.png"/><Relationship Id="rId66" Type="http://schemas.openxmlformats.org/officeDocument/2006/relationships/customXml" Target="../ink/ink135.xml"/><Relationship Id="rId87" Type="http://schemas.openxmlformats.org/officeDocument/2006/relationships/image" Target="../media/image151.png"/><Relationship Id="rId110" Type="http://schemas.openxmlformats.org/officeDocument/2006/relationships/customXml" Target="../ink/ink157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70.xml"/><Relationship Id="rId157" Type="http://schemas.openxmlformats.org/officeDocument/2006/relationships/image" Target="../media/image186.png"/><Relationship Id="rId178" Type="http://schemas.openxmlformats.org/officeDocument/2006/relationships/customXml" Target="../ink/ink191.xml"/><Relationship Id="rId61" Type="http://schemas.openxmlformats.org/officeDocument/2006/relationships/image" Target="../media/image138.png"/><Relationship Id="rId82" Type="http://schemas.openxmlformats.org/officeDocument/2006/relationships/customXml" Target="../ink/ink143.xml"/><Relationship Id="rId152" Type="http://schemas.openxmlformats.org/officeDocument/2006/relationships/customXml" Target="../ink/ink178.xml"/><Relationship Id="rId173" Type="http://schemas.openxmlformats.org/officeDocument/2006/relationships/image" Target="../media/image194.png"/><Relationship Id="rId194" Type="http://schemas.openxmlformats.org/officeDocument/2006/relationships/customXml" Target="../ink/ink199.xml"/><Relationship Id="rId199" Type="http://schemas.openxmlformats.org/officeDocument/2006/relationships/image" Target="../media/image207.png"/><Relationship Id="rId203" Type="http://schemas.openxmlformats.org/officeDocument/2006/relationships/image" Target="../media/image209.png"/><Relationship Id="rId208" Type="http://schemas.openxmlformats.org/officeDocument/2006/relationships/customXml" Target="../ink/ink206.xml"/><Relationship Id="rId229" Type="http://schemas.openxmlformats.org/officeDocument/2006/relationships/image" Target="../media/image222.png"/><Relationship Id="rId19" Type="http://schemas.openxmlformats.org/officeDocument/2006/relationships/image" Target="../media/image117.png"/><Relationship Id="rId224" Type="http://schemas.openxmlformats.org/officeDocument/2006/relationships/customXml" Target="../ink/ink214.xml"/><Relationship Id="rId240" Type="http://schemas.openxmlformats.org/officeDocument/2006/relationships/customXml" Target="../ink/ink222.xml"/><Relationship Id="rId245" Type="http://schemas.openxmlformats.org/officeDocument/2006/relationships/image" Target="../media/image230.png"/><Relationship Id="rId261" Type="http://schemas.openxmlformats.org/officeDocument/2006/relationships/image" Target="../media/image238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125.png"/><Relationship Id="rId56" Type="http://schemas.openxmlformats.org/officeDocument/2006/relationships/customXml" Target="../ink/ink130.xml"/><Relationship Id="rId77" Type="http://schemas.openxmlformats.org/officeDocument/2006/relationships/image" Target="../media/image146.png"/><Relationship Id="rId100" Type="http://schemas.openxmlformats.org/officeDocument/2006/relationships/customXml" Target="../ink/ink152.xml"/><Relationship Id="rId105" Type="http://schemas.openxmlformats.org/officeDocument/2006/relationships/image" Target="../media/image160.png"/><Relationship Id="rId126" Type="http://schemas.openxmlformats.org/officeDocument/2006/relationships/customXml" Target="../ink/ink165.xml"/><Relationship Id="rId147" Type="http://schemas.openxmlformats.org/officeDocument/2006/relationships/image" Target="../media/image181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133.png"/><Relationship Id="rId72" Type="http://schemas.openxmlformats.org/officeDocument/2006/relationships/customXml" Target="../ink/ink138.xml"/><Relationship Id="rId93" Type="http://schemas.openxmlformats.org/officeDocument/2006/relationships/image" Target="../media/image154.png"/><Relationship Id="rId98" Type="http://schemas.openxmlformats.org/officeDocument/2006/relationships/customXml" Target="../ink/ink151.xml"/><Relationship Id="rId121" Type="http://schemas.openxmlformats.org/officeDocument/2006/relationships/image" Target="../media/image168.png"/><Relationship Id="rId142" Type="http://schemas.openxmlformats.org/officeDocument/2006/relationships/customXml" Target="../ink/ink173.xml"/><Relationship Id="rId163" Type="http://schemas.openxmlformats.org/officeDocument/2006/relationships/image" Target="../media/image189.png"/><Relationship Id="rId184" Type="http://schemas.openxmlformats.org/officeDocument/2006/relationships/customXml" Target="../ink/ink194.xml"/><Relationship Id="rId189" Type="http://schemas.openxmlformats.org/officeDocument/2006/relationships/image" Target="../media/image202.png"/><Relationship Id="rId219" Type="http://schemas.openxmlformats.org/officeDocument/2006/relationships/image" Target="../media/image217.png"/><Relationship Id="rId3" Type="http://schemas.openxmlformats.org/officeDocument/2006/relationships/image" Target="../media/image109.png"/><Relationship Id="rId214" Type="http://schemas.openxmlformats.org/officeDocument/2006/relationships/customXml" Target="../ink/ink209.xml"/><Relationship Id="rId230" Type="http://schemas.openxmlformats.org/officeDocument/2006/relationships/customXml" Target="../ink/ink217.xml"/><Relationship Id="rId235" Type="http://schemas.openxmlformats.org/officeDocument/2006/relationships/image" Target="../media/image225.png"/><Relationship Id="rId251" Type="http://schemas.openxmlformats.org/officeDocument/2006/relationships/image" Target="../media/image233.png"/><Relationship Id="rId256" Type="http://schemas.openxmlformats.org/officeDocument/2006/relationships/customXml" Target="../ink/ink230.xml"/><Relationship Id="rId25" Type="http://schemas.openxmlformats.org/officeDocument/2006/relationships/image" Target="../media/image120.png"/><Relationship Id="rId46" Type="http://schemas.openxmlformats.org/officeDocument/2006/relationships/customXml" Target="../ink/ink125.xml"/><Relationship Id="rId67" Type="http://schemas.openxmlformats.org/officeDocument/2006/relationships/image" Target="../media/image141.png"/><Relationship Id="rId116" Type="http://schemas.openxmlformats.org/officeDocument/2006/relationships/customXml" Target="../ink/ink160.xml"/><Relationship Id="rId137" Type="http://schemas.openxmlformats.org/officeDocument/2006/relationships/image" Target="../media/image176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128.png"/><Relationship Id="rId62" Type="http://schemas.openxmlformats.org/officeDocument/2006/relationships/customXml" Target="../ink/ink133.xml"/><Relationship Id="rId83" Type="http://schemas.openxmlformats.org/officeDocument/2006/relationships/image" Target="../media/image149.png"/><Relationship Id="rId88" Type="http://schemas.openxmlformats.org/officeDocument/2006/relationships/customXml" Target="../ink/ink146.xml"/><Relationship Id="rId111" Type="http://schemas.openxmlformats.org/officeDocument/2006/relationships/image" Target="../media/image163.png"/><Relationship Id="rId132" Type="http://schemas.openxmlformats.org/officeDocument/2006/relationships/customXml" Target="../ink/ink168.xml"/><Relationship Id="rId153" Type="http://schemas.openxmlformats.org/officeDocument/2006/relationships/image" Target="../media/image184.png"/><Relationship Id="rId174" Type="http://schemas.openxmlformats.org/officeDocument/2006/relationships/customXml" Target="../ink/ink189.xml"/><Relationship Id="rId179" Type="http://schemas.openxmlformats.org/officeDocument/2006/relationships/image" Target="../media/image197.png"/><Relationship Id="rId195" Type="http://schemas.openxmlformats.org/officeDocument/2006/relationships/image" Target="../media/image205.png"/><Relationship Id="rId209" Type="http://schemas.openxmlformats.org/officeDocument/2006/relationships/image" Target="../media/image212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220" Type="http://schemas.openxmlformats.org/officeDocument/2006/relationships/customXml" Target="../ink/ink212.xml"/><Relationship Id="rId225" Type="http://schemas.openxmlformats.org/officeDocument/2006/relationships/image" Target="../media/image220.png"/><Relationship Id="rId241" Type="http://schemas.openxmlformats.org/officeDocument/2006/relationships/image" Target="../media/image228.png"/><Relationship Id="rId246" Type="http://schemas.openxmlformats.org/officeDocument/2006/relationships/customXml" Target="../ink/ink225.xml"/><Relationship Id="rId15" Type="http://schemas.openxmlformats.org/officeDocument/2006/relationships/image" Target="../media/image115.png"/><Relationship Id="rId36" Type="http://schemas.openxmlformats.org/officeDocument/2006/relationships/customXml" Target="../ink/ink120.xml"/><Relationship Id="rId57" Type="http://schemas.openxmlformats.org/officeDocument/2006/relationships/image" Target="../media/image136.png"/><Relationship Id="rId106" Type="http://schemas.openxmlformats.org/officeDocument/2006/relationships/customXml" Target="../ink/ink155.xml"/><Relationship Id="rId127" Type="http://schemas.openxmlformats.org/officeDocument/2006/relationships/image" Target="../media/image171.png"/><Relationship Id="rId10" Type="http://schemas.openxmlformats.org/officeDocument/2006/relationships/customXml" Target="../ink/ink107.xml"/><Relationship Id="rId31" Type="http://schemas.openxmlformats.org/officeDocument/2006/relationships/image" Target="../media/image123.png"/><Relationship Id="rId52" Type="http://schemas.openxmlformats.org/officeDocument/2006/relationships/customXml" Target="../ink/ink128.xml"/><Relationship Id="rId73" Type="http://schemas.openxmlformats.org/officeDocument/2006/relationships/image" Target="../media/image144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63.xml"/><Relationship Id="rId143" Type="http://schemas.openxmlformats.org/officeDocument/2006/relationships/image" Target="../media/image179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92.png"/><Relationship Id="rId185" Type="http://schemas.openxmlformats.org/officeDocument/2006/relationships/image" Target="../media/image200.png"/><Relationship Id="rId4" Type="http://schemas.openxmlformats.org/officeDocument/2006/relationships/customXml" Target="../ink/ink104.xml"/><Relationship Id="rId9" Type="http://schemas.openxmlformats.org/officeDocument/2006/relationships/image" Target="../media/image112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15" Type="http://schemas.openxmlformats.org/officeDocument/2006/relationships/image" Target="../media/image215.png"/><Relationship Id="rId236" Type="http://schemas.openxmlformats.org/officeDocument/2006/relationships/customXml" Target="../ink/ink220.xml"/><Relationship Id="rId257" Type="http://schemas.openxmlformats.org/officeDocument/2006/relationships/image" Target="../media/image236.png"/><Relationship Id="rId26" Type="http://schemas.openxmlformats.org/officeDocument/2006/relationships/customXml" Target="../ink/ink115.xml"/><Relationship Id="rId231" Type="http://schemas.openxmlformats.org/officeDocument/2006/relationships/image" Target="../media/image223.png"/><Relationship Id="rId252" Type="http://schemas.openxmlformats.org/officeDocument/2006/relationships/customXml" Target="../ink/ink228.xml"/><Relationship Id="rId47" Type="http://schemas.openxmlformats.org/officeDocument/2006/relationships/image" Target="../media/image131.png"/><Relationship Id="rId68" Type="http://schemas.openxmlformats.org/officeDocument/2006/relationships/customXml" Target="../ink/ink136.xml"/><Relationship Id="rId89" Type="http://schemas.openxmlformats.org/officeDocument/2006/relationships/image" Target="../media/image152.png"/><Relationship Id="rId112" Type="http://schemas.openxmlformats.org/officeDocument/2006/relationships/customXml" Target="../ink/ink158.xml"/><Relationship Id="rId133" Type="http://schemas.openxmlformats.org/officeDocument/2006/relationships/image" Target="../media/image174.png"/><Relationship Id="rId154" Type="http://schemas.openxmlformats.org/officeDocument/2006/relationships/customXml" Target="../ink/ink179.xml"/><Relationship Id="rId175" Type="http://schemas.openxmlformats.org/officeDocument/2006/relationships/image" Target="../media/image195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221" Type="http://schemas.openxmlformats.org/officeDocument/2006/relationships/image" Target="../media/image218.png"/><Relationship Id="rId242" Type="http://schemas.openxmlformats.org/officeDocument/2006/relationships/customXml" Target="../ink/ink223.xml"/><Relationship Id="rId37" Type="http://schemas.openxmlformats.org/officeDocument/2006/relationships/image" Target="../media/image126.png"/><Relationship Id="rId58" Type="http://schemas.openxmlformats.org/officeDocument/2006/relationships/customXml" Target="../ink/ink131.xml"/><Relationship Id="rId79" Type="http://schemas.openxmlformats.org/officeDocument/2006/relationships/image" Target="../media/image147.png"/><Relationship Id="rId102" Type="http://schemas.openxmlformats.org/officeDocument/2006/relationships/customXml" Target="../ink/ink153.xml"/><Relationship Id="rId123" Type="http://schemas.openxmlformats.org/officeDocument/2006/relationships/image" Target="../media/image169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190.png"/><Relationship Id="rId186" Type="http://schemas.openxmlformats.org/officeDocument/2006/relationships/customXml" Target="../ink/ink195.xml"/><Relationship Id="rId211" Type="http://schemas.openxmlformats.org/officeDocument/2006/relationships/image" Target="../media/image213.png"/><Relationship Id="rId232" Type="http://schemas.openxmlformats.org/officeDocument/2006/relationships/customXml" Target="../ink/ink218.xml"/><Relationship Id="rId253" Type="http://schemas.openxmlformats.org/officeDocument/2006/relationships/image" Target="../media/image234.png"/><Relationship Id="rId27" Type="http://schemas.openxmlformats.org/officeDocument/2006/relationships/image" Target="../media/image121.png"/><Relationship Id="rId48" Type="http://schemas.openxmlformats.org/officeDocument/2006/relationships/customXml" Target="../ink/ink126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185.png"/><Relationship Id="rId176" Type="http://schemas.openxmlformats.org/officeDocument/2006/relationships/customXml" Target="../ink/ink190.xml"/><Relationship Id="rId197" Type="http://schemas.openxmlformats.org/officeDocument/2006/relationships/image" Target="../media/image206.png"/><Relationship Id="rId201" Type="http://schemas.openxmlformats.org/officeDocument/2006/relationships/image" Target="../media/image208.png"/><Relationship Id="rId222" Type="http://schemas.openxmlformats.org/officeDocument/2006/relationships/customXml" Target="../ink/ink213.xml"/><Relationship Id="rId243" Type="http://schemas.openxmlformats.org/officeDocument/2006/relationships/image" Target="../media/image229.png"/><Relationship Id="rId17" Type="http://schemas.openxmlformats.org/officeDocument/2006/relationships/image" Target="../media/image116.png"/><Relationship Id="rId38" Type="http://schemas.openxmlformats.org/officeDocument/2006/relationships/customXml" Target="../ink/ink121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53.png"/><Relationship Id="rId145" Type="http://schemas.openxmlformats.org/officeDocument/2006/relationships/image" Target="../media/image180.png"/><Relationship Id="rId166" Type="http://schemas.openxmlformats.org/officeDocument/2006/relationships/customXml" Target="../ink/ink185.xml"/><Relationship Id="rId187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5.xml"/><Relationship Id="rId21" Type="http://schemas.openxmlformats.org/officeDocument/2006/relationships/image" Target="../media/image248.png"/><Relationship Id="rId34" Type="http://schemas.openxmlformats.org/officeDocument/2006/relationships/customXml" Target="../ink/ink249.xml"/><Relationship Id="rId42" Type="http://schemas.openxmlformats.org/officeDocument/2006/relationships/customXml" Target="../ink/ink253.xml"/><Relationship Id="rId47" Type="http://schemas.openxmlformats.org/officeDocument/2006/relationships/image" Target="../media/image261.png"/><Relationship Id="rId50" Type="http://schemas.openxmlformats.org/officeDocument/2006/relationships/customXml" Target="../ink/ink257.xml"/><Relationship Id="rId55" Type="http://schemas.openxmlformats.org/officeDocument/2006/relationships/image" Target="../media/image265.png"/><Relationship Id="rId63" Type="http://schemas.openxmlformats.org/officeDocument/2006/relationships/image" Target="../media/image269.png"/><Relationship Id="rId68" Type="http://schemas.openxmlformats.org/officeDocument/2006/relationships/customXml" Target="../ink/ink266.xml"/><Relationship Id="rId76" Type="http://schemas.openxmlformats.org/officeDocument/2006/relationships/customXml" Target="../ink/ink270.xml"/><Relationship Id="rId84" Type="http://schemas.openxmlformats.org/officeDocument/2006/relationships/customXml" Target="../ink/ink274.xml"/><Relationship Id="rId89" Type="http://schemas.openxmlformats.org/officeDocument/2006/relationships/image" Target="../media/image282.png"/><Relationship Id="rId97" Type="http://schemas.openxmlformats.org/officeDocument/2006/relationships/image" Target="../media/image286.png"/><Relationship Id="rId7" Type="http://schemas.openxmlformats.org/officeDocument/2006/relationships/image" Target="../media/image241.png"/><Relationship Id="rId71" Type="http://schemas.openxmlformats.org/officeDocument/2006/relationships/image" Target="../media/image273.png"/><Relationship Id="rId92" Type="http://schemas.openxmlformats.org/officeDocument/2006/relationships/customXml" Target="../ink/ink278.xml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9" Type="http://schemas.openxmlformats.org/officeDocument/2006/relationships/image" Target="../media/image252.png"/><Relationship Id="rId11" Type="http://schemas.openxmlformats.org/officeDocument/2006/relationships/image" Target="../media/image243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256.png"/><Relationship Id="rId40" Type="http://schemas.openxmlformats.org/officeDocument/2006/relationships/customXml" Target="../ink/ink252.xml"/><Relationship Id="rId45" Type="http://schemas.openxmlformats.org/officeDocument/2006/relationships/image" Target="../media/image260.png"/><Relationship Id="rId53" Type="http://schemas.openxmlformats.org/officeDocument/2006/relationships/image" Target="../media/image264.png"/><Relationship Id="rId58" Type="http://schemas.openxmlformats.org/officeDocument/2006/relationships/customXml" Target="../ink/ink261.xml"/><Relationship Id="rId66" Type="http://schemas.openxmlformats.org/officeDocument/2006/relationships/customXml" Target="../ink/ink265.xml"/><Relationship Id="rId74" Type="http://schemas.openxmlformats.org/officeDocument/2006/relationships/customXml" Target="../ink/ink269.xml"/><Relationship Id="rId79" Type="http://schemas.openxmlformats.org/officeDocument/2006/relationships/image" Target="../media/image277.png"/><Relationship Id="rId87" Type="http://schemas.openxmlformats.org/officeDocument/2006/relationships/image" Target="../media/image281.png"/><Relationship Id="rId5" Type="http://schemas.openxmlformats.org/officeDocument/2006/relationships/image" Target="../media/image240.png"/><Relationship Id="rId61" Type="http://schemas.openxmlformats.org/officeDocument/2006/relationships/image" Target="../media/image268.png"/><Relationship Id="rId82" Type="http://schemas.openxmlformats.org/officeDocument/2006/relationships/customXml" Target="../ink/ink273.xml"/><Relationship Id="rId90" Type="http://schemas.openxmlformats.org/officeDocument/2006/relationships/customXml" Target="../ink/ink277.xml"/><Relationship Id="rId95" Type="http://schemas.openxmlformats.org/officeDocument/2006/relationships/image" Target="../media/image285.png"/><Relationship Id="rId19" Type="http://schemas.openxmlformats.org/officeDocument/2006/relationships/image" Target="../media/image247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51.png"/><Relationship Id="rId30" Type="http://schemas.openxmlformats.org/officeDocument/2006/relationships/customXml" Target="../ink/ink247.xml"/><Relationship Id="rId35" Type="http://schemas.openxmlformats.org/officeDocument/2006/relationships/image" Target="../media/image255.png"/><Relationship Id="rId43" Type="http://schemas.openxmlformats.org/officeDocument/2006/relationships/image" Target="../media/image259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64" Type="http://schemas.openxmlformats.org/officeDocument/2006/relationships/customXml" Target="../ink/ink264.xml"/><Relationship Id="rId69" Type="http://schemas.openxmlformats.org/officeDocument/2006/relationships/image" Target="../media/image272.png"/><Relationship Id="rId77" Type="http://schemas.openxmlformats.org/officeDocument/2006/relationships/image" Target="../media/image276.png"/><Relationship Id="rId8" Type="http://schemas.openxmlformats.org/officeDocument/2006/relationships/customXml" Target="../ink/ink236.xml"/><Relationship Id="rId51" Type="http://schemas.openxmlformats.org/officeDocument/2006/relationships/image" Target="../media/image263.png"/><Relationship Id="rId72" Type="http://schemas.openxmlformats.org/officeDocument/2006/relationships/customXml" Target="../ink/ink268.xml"/><Relationship Id="rId80" Type="http://schemas.openxmlformats.org/officeDocument/2006/relationships/customXml" Target="../ink/ink272.xml"/><Relationship Id="rId85" Type="http://schemas.openxmlformats.org/officeDocument/2006/relationships/image" Target="../media/image280.png"/><Relationship Id="rId93" Type="http://schemas.openxmlformats.org/officeDocument/2006/relationships/image" Target="../media/image284.png"/><Relationship Id="rId98" Type="http://schemas.openxmlformats.org/officeDocument/2006/relationships/customXml" Target="../ink/ink281.xml"/><Relationship Id="rId3" Type="http://schemas.openxmlformats.org/officeDocument/2006/relationships/image" Target="../media/image239.png"/><Relationship Id="rId12" Type="http://schemas.openxmlformats.org/officeDocument/2006/relationships/customXml" Target="../ink/ink238.xml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33" Type="http://schemas.openxmlformats.org/officeDocument/2006/relationships/image" Target="../media/image254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59" Type="http://schemas.openxmlformats.org/officeDocument/2006/relationships/image" Target="../media/image267.png"/><Relationship Id="rId67" Type="http://schemas.openxmlformats.org/officeDocument/2006/relationships/image" Target="../media/image271.png"/><Relationship Id="rId20" Type="http://schemas.openxmlformats.org/officeDocument/2006/relationships/customXml" Target="../ink/ink242.xml"/><Relationship Id="rId41" Type="http://schemas.openxmlformats.org/officeDocument/2006/relationships/image" Target="../media/image258.png"/><Relationship Id="rId54" Type="http://schemas.openxmlformats.org/officeDocument/2006/relationships/customXml" Target="../ink/ink259.xml"/><Relationship Id="rId62" Type="http://schemas.openxmlformats.org/officeDocument/2006/relationships/customXml" Target="../ink/ink263.xml"/><Relationship Id="rId70" Type="http://schemas.openxmlformats.org/officeDocument/2006/relationships/customXml" Target="../ink/ink267.xml"/><Relationship Id="rId75" Type="http://schemas.openxmlformats.org/officeDocument/2006/relationships/image" Target="../media/image275.png"/><Relationship Id="rId83" Type="http://schemas.openxmlformats.org/officeDocument/2006/relationships/image" Target="../media/image279.png"/><Relationship Id="rId88" Type="http://schemas.openxmlformats.org/officeDocument/2006/relationships/customXml" Target="../ink/ink276.xml"/><Relationship Id="rId91" Type="http://schemas.openxmlformats.org/officeDocument/2006/relationships/image" Target="../media/image283.png"/><Relationship Id="rId96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5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262.png"/><Relationship Id="rId57" Type="http://schemas.openxmlformats.org/officeDocument/2006/relationships/image" Target="../media/image266.png"/><Relationship Id="rId10" Type="http://schemas.openxmlformats.org/officeDocument/2006/relationships/customXml" Target="../ink/ink237.xml"/><Relationship Id="rId31" Type="http://schemas.openxmlformats.org/officeDocument/2006/relationships/image" Target="../media/image253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Relationship Id="rId60" Type="http://schemas.openxmlformats.org/officeDocument/2006/relationships/customXml" Target="../ink/ink262.xml"/><Relationship Id="rId65" Type="http://schemas.openxmlformats.org/officeDocument/2006/relationships/image" Target="../media/image270.png"/><Relationship Id="rId73" Type="http://schemas.openxmlformats.org/officeDocument/2006/relationships/image" Target="../media/image274.png"/><Relationship Id="rId78" Type="http://schemas.openxmlformats.org/officeDocument/2006/relationships/customXml" Target="../ink/ink271.xml"/><Relationship Id="rId81" Type="http://schemas.openxmlformats.org/officeDocument/2006/relationships/image" Target="../media/image278.png"/><Relationship Id="rId86" Type="http://schemas.openxmlformats.org/officeDocument/2006/relationships/customXml" Target="../ink/ink275.xml"/><Relationship Id="rId94" Type="http://schemas.openxmlformats.org/officeDocument/2006/relationships/customXml" Target="../ink/ink279.xml"/><Relationship Id="rId99" Type="http://schemas.openxmlformats.org/officeDocument/2006/relationships/image" Target="../media/image287.png"/><Relationship Id="rId4" Type="http://schemas.openxmlformats.org/officeDocument/2006/relationships/customXml" Target="../ink/ink234.xml"/><Relationship Id="rId9" Type="http://schemas.openxmlformats.org/officeDocument/2006/relationships/image" Target="../media/image242.png"/><Relationship Id="rId13" Type="http://schemas.openxmlformats.org/officeDocument/2006/relationships/image" Target="../media/image244.png"/><Relationship Id="rId18" Type="http://schemas.openxmlformats.org/officeDocument/2006/relationships/customXml" Target="../ink/ink241.xml"/><Relationship Id="rId39" Type="http://schemas.openxmlformats.org/officeDocument/2006/relationships/image" Target="../media/image25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4.xml"/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302.xml"/><Relationship Id="rId47" Type="http://schemas.openxmlformats.org/officeDocument/2006/relationships/image" Target="../media/image310.png"/><Relationship Id="rId63" Type="http://schemas.openxmlformats.org/officeDocument/2006/relationships/image" Target="../media/image318.png"/><Relationship Id="rId68" Type="http://schemas.openxmlformats.org/officeDocument/2006/relationships/customXml" Target="../ink/ink315.xml"/><Relationship Id="rId84" Type="http://schemas.openxmlformats.org/officeDocument/2006/relationships/customXml" Target="../ink/ink323.xml"/><Relationship Id="rId89" Type="http://schemas.openxmlformats.org/officeDocument/2006/relationships/image" Target="../media/image331.png"/><Relationship Id="rId112" Type="http://schemas.openxmlformats.org/officeDocument/2006/relationships/customXml" Target="../ink/ink337.xml"/><Relationship Id="rId133" Type="http://schemas.openxmlformats.org/officeDocument/2006/relationships/image" Target="../media/image353.png"/><Relationship Id="rId16" Type="http://schemas.openxmlformats.org/officeDocument/2006/relationships/customXml" Target="../ink/ink289.xml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32" Type="http://schemas.openxmlformats.org/officeDocument/2006/relationships/customXml" Target="../ink/ink297.xml"/><Relationship Id="rId37" Type="http://schemas.openxmlformats.org/officeDocument/2006/relationships/image" Target="../media/image305.png"/><Relationship Id="rId53" Type="http://schemas.openxmlformats.org/officeDocument/2006/relationships/image" Target="../media/image313.png"/><Relationship Id="rId58" Type="http://schemas.openxmlformats.org/officeDocument/2006/relationships/customXml" Target="../ink/ink310.xml"/><Relationship Id="rId74" Type="http://schemas.openxmlformats.org/officeDocument/2006/relationships/customXml" Target="../ink/ink318.xml"/><Relationship Id="rId79" Type="http://schemas.openxmlformats.org/officeDocument/2006/relationships/image" Target="../media/image326.png"/><Relationship Id="rId102" Type="http://schemas.openxmlformats.org/officeDocument/2006/relationships/customXml" Target="../ink/ink332.xml"/><Relationship Id="rId123" Type="http://schemas.openxmlformats.org/officeDocument/2006/relationships/image" Target="../media/image348.png"/><Relationship Id="rId128" Type="http://schemas.openxmlformats.org/officeDocument/2006/relationships/customXml" Target="../ink/ink345.xml"/><Relationship Id="rId5" Type="http://schemas.openxmlformats.org/officeDocument/2006/relationships/image" Target="../media/image289.png"/><Relationship Id="rId90" Type="http://schemas.openxmlformats.org/officeDocument/2006/relationships/customXml" Target="../ink/ink326.xml"/><Relationship Id="rId95" Type="http://schemas.openxmlformats.org/officeDocument/2006/relationships/image" Target="../media/image334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300.png"/><Relationship Id="rId30" Type="http://schemas.openxmlformats.org/officeDocument/2006/relationships/customXml" Target="../ink/ink296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48" Type="http://schemas.openxmlformats.org/officeDocument/2006/relationships/customXml" Target="../ink/ink305.xml"/><Relationship Id="rId56" Type="http://schemas.openxmlformats.org/officeDocument/2006/relationships/customXml" Target="../ink/ink309.xml"/><Relationship Id="rId64" Type="http://schemas.openxmlformats.org/officeDocument/2006/relationships/customXml" Target="../ink/ink313.xml"/><Relationship Id="rId69" Type="http://schemas.openxmlformats.org/officeDocument/2006/relationships/image" Target="../media/image321.png"/><Relationship Id="rId77" Type="http://schemas.openxmlformats.org/officeDocument/2006/relationships/image" Target="../media/image325.png"/><Relationship Id="rId100" Type="http://schemas.openxmlformats.org/officeDocument/2006/relationships/customXml" Target="../ink/ink331.xml"/><Relationship Id="rId105" Type="http://schemas.openxmlformats.org/officeDocument/2006/relationships/image" Target="../media/image339.png"/><Relationship Id="rId113" Type="http://schemas.openxmlformats.org/officeDocument/2006/relationships/image" Target="../media/image343.png"/><Relationship Id="rId118" Type="http://schemas.openxmlformats.org/officeDocument/2006/relationships/customXml" Target="../ink/ink340.xml"/><Relationship Id="rId126" Type="http://schemas.openxmlformats.org/officeDocument/2006/relationships/customXml" Target="../ink/ink344.xml"/><Relationship Id="rId134" Type="http://schemas.openxmlformats.org/officeDocument/2006/relationships/customXml" Target="../ink/ink348.xml"/><Relationship Id="rId8" Type="http://schemas.openxmlformats.org/officeDocument/2006/relationships/customXml" Target="../ink/ink285.xml"/><Relationship Id="rId51" Type="http://schemas.openxmlformats.org/officeDocument/2006/relationships/image" Target="../media/image312.png"/><Relationship Id="rId72" Type="http://schemas.openxmlformats.org/officeDocument/2006/relationships/customXml" Target="../ink/ink317.xml"/><Relationship Id="rId80" Type="http://schemas.openxmlformats.org/officeDocument/2006/relationships/customXml" Target="../ink/ink321.xml"/><Relationship Id="rId85" Type="http://schemas.openxmlformats.org/officeDocument/2006/relationships/image" Target="../media/image329.png"/><Relationship Id="rId93" Type="http://schemas.openxmlformats.org/officeDocument/2006/relationships/image" Target="../media/image333.png"/><Relationship Id="rId98" Type="http://schemas.openxmlformats.org/officeDocument/2006/relationships/customXml" Target="../ink/ink330.xml"/><Relationship Id="rId121" Type="http://schemas.openxmlformats.org/officeDocument/2006/relationships/image" Target="../media/image347.png"/><Relationship Id="rId3" Type="http://schemas.openxmlformats.org/officeDocument/2006/relationships/image" Target="../media/image288.png"/><Relationship Id="rId12" Type="http://schemas.openxmlformats.org/officeDocument/2006/relationships/customXml" Target="../ink/ink287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300.xml"/><Relationship Id="rId46" Type="http://schemas.openxmlformats.org/officeDocument/2006/relationships/customXml" Target="../ink/ink304.xml"/><Relationship Id="rId59" Type="http://schemas.openxmlformats.org/officeDocument/2006/relationships/image" Target="../media/image316.png"/><Relationship Id="rId67" Type="http://schemas.openxmlformats.org/officeDocument/2006/relationships/image" Target="../media/image320.png"/><Relationship Id="rId103" Type="http://schemas.openxmlformats.org/officeDocument/2006/relationships/image" Target="../media/image338.png"/><Relationship Id="rId108" Type="http://schemas.openxmlformats.org/officeDocument/2006/relationships/customXml" Target="../ink/ink335.xml"/><Relationship Id="rId116" Type="http://schemas.openxmlformats.org/officeDocument/2006/relationships/customXml" Target="../ink/ink339.xml"/><Relationship Id="rId124" Type="http://schemas.openxmlformats.org/officeDocument/2006/relationships/customXml" Target="../ink/ink343.xml"/><Relationship Id="rId129" Type="http://schemas.openxmlformats.org/officeDocument/2006/relationships/image" Target="../media/image351.png"/><Relationship Id="rId20" Type="http://schemas.openxmlformats.org/officeDocument/2006/relationships/customXml" Target="../ink/ink291.xml"/><Relationship Id="rId41" Type="http://schemas.openxmlformats.org/officeDocument/2006/relationships/image" Target="../media/image307.png"/><Relationship Id="rId54" Type="http://schemas.openxmlformats.org/officeDocument/2006/relationships/customXml" Target="../ink/ink308.xml"/><Relationship Id="rId62" Type="http://schemas.openxmlformats.org/officeDocument/2006/relationships/customXml" Target="../ink/ink312.xml"/><Relationship Id="rId70" Type="http://schemas.openxmlformats.org/officeDocument/2006/relationships/customXml" Target="../ink/ink316.xml"/><Relationship Id="rId75" Type="http://schemas.openxmlformats.org/officeDocument/2006/relationships/image" Target="../media/image324.png"/><Relationship Id="rId83" Type="http://schemas.openxmlformats.org/officeDocument/2006/relationships/image" Target="../media/image328.png"/><Relationship Id="rId88" Type="http://schemas.openxmlformats.org/officeDocument/2006/relationships/customXml" Target="../ink/ink325.xml"/><Relationship Id="rId91" Type="http://schemas.openxmlformats.org/officeDocument/2006/relationships/image" Target="../media/image332.png"/><Relationship Id="rId96" Type="http://schemas.openxmlformats.org/officeDocument/2006/relationships/customXml" Target="../ink/ink329.xml"/><Relationship Id="rId111" Type="http://schemas.openxmlformats.org/officeDocument/2006/relationships/image" Target="../media/image342.png"/><Relationship Id="rId132" Type="http://schemas.openxmlformats.org/officeDocument/2006/relationships/customXml" Target="../ink/ink3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295.xml"/><Relationship Id="rId36" Type="http://schemas.openxmlformats.org/officeDocument/2006/relationships/customXml" Target="../ink/ink299.xml"/><Relationship Id="rId49" Type="http://schemas.openxmlformats.org/officeDocument/2006/relationships/image" Target="../media/image311.png"/><Relationship Id="rId57" Type="http://schemas.openxmlformats.org/officeDocument/2006/relationships/image" Target="../media/image315.png"/><Relationship Id="rId106" Type="http://schemas.openxmlformats.org/officeDocument/2006/relationships/customXml" Target="../ink/ink334.xml"/><Relationship Id="rId114" Type="http://schemas.openxmlformats.org/officeDocument/2006/relationships/customXml" Target="../ink/ink338.xml"/><Relationship Id="rId119" Type="http://schemas.openxmlformats.org/officeDocument/2006/relationships/image" Target="../media/image346.png"/><Relationship Id="rId127" Type="http://schemas.openxmlformats.org/officeDocument/2006/relationships/image" Target="../media/image350.png"/><Relationship Id="rId10" Type="http://schemas.openxmlformats.org/officeDocument/2006/relationships/customXml" Target="../ink/ink286.xml"/><Relationship Id="rId31" Type="http://schemas.openxmlformats.org/officeDocument/2006/relationships/image" Target="../media/image302.png"/><Relationship Id="rId44" Type="http://schemas.openxmlformats.org/officeDocument/2006/relationships/customXml" Target="../ink/ink303.xml"/><Relationship Id="rId52" Type="http://schemas.openxmlformats.org/officeDocument/2006/relationships/customXml" Target="../ink/ink307.xml"/><Relationship Id="rId60" Type="http://schemas.openxmlformats.org/officeDocument/2006/relationships/customXml" Target="../ink/ink311.xml"/><Relationship Id="rId65" Type="http://schemas.openxmlformats.org/officeDocument/2006/relationships/image" Target="../media/image319.png"/><Relationship Id="rId73" Type="http://schemas.openxmlformats.org/officeDocument/2006/relationships/image" Target="../media/image323.png"/><Relationship Id="rId78" Type="http://schemas.openxmlformats.org/officeDocument/2006/relationships/customXml" Target="../ink/ink320.xml"/><Relationship Id="rId81" Type="http://schemas.openxmlformats.org/officeDocument/2006/relationships/image" Target="../media/image327.png"/><Relationship Id="rId86" Type="http://schemas.openxmlformats.org/officeDocument/2006/relationships/customXml" Target="../ink/ink324.xml"/><Relationship Id="rId94" Type="http://schemas.openxmlformats.org/officeDocument/2006/relationships/customXml" Target="../ink/ink328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2.xml"/><Relationship Id="rId130" Type="http://schemas.openxmlformats.org/officeDocument/2006/relationships/customXml" Target="../ink/ink346.xml"/><Relationship Id="rId135" Type="http://schemas.openxmlformats.org/officeDocument/2006/relationships/image" Target="../media/image354.png"/><Relationship Id="rId4" Type="http://schemas.openxmlformats.org/officeDocument/2006/relationships/customXml" Target="../ink/ink283.xml"/><Relationship Id="rId9" Type="http://schemas.openxmlformats.org/officeDocument/2006/relationships/image" Target="../media/image291.png"/><Relationship Id="rId13" Type="http://schemas.openxmlformats.org/officeDocument/2006/relationships/image" Target="../media/image293.png"/><Relationship Id="rId18" Type="http://schemas.openxmlformats.org/officeDocument/2006/relationships/customXml" Target="../ink/ink290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298.xml"/><Relationship Id="rId50" Type="http://schemas.openxmlformats.org/officeDocument/2006/relationships/customXml" Target="../ink/ink306.xml"/><Relationship Id="rId55" Type="http://schemas.openxmlformats.org/officeDocument/2006/relationships/image" Target="../media/image314.png"/><Relationship Id="rId76" Type="http://schemas.openxmlformats.org/officeDocument/2006/relationships/customXml" Target="../ink/ink319.xml"/><Relationship Id="rId97" Type="http://schemas.openxmlformats.org/officeDocument/2006/relationships/image" Target="../media/image335.png"/><Relationship Id="rId104" Type="http://schemas.openxmlformats.org/officeDocument/2006/relationships/customXml" Target="../ink/ink333.xml"/><Relationship Id="rId120" Type="http://schemas.openxmlformats.org/officeDocument/2006/relationships/customXml" Target="../ink/ink341.xml"/><Relationship Id="rId125" Type="http://schemas.openxmlformats.org/officeDocument/2006/relationships/image" Target="../media/image349.png"/><Relationship Id="rId7" Type="http://schemas.openxmlformats.org/officeDocument/2006/relationships/image" Target="../media/image290.png"/><Relationship Id="rId71" Type="http://schemas.openxmlformats.org/officeDocument/2006/relationships/image" Target="../media/image322.png"/><Relationship Id="rId92" Type="http://schemas.openxmlformats.org/officeDocument/2006/relationships/customXml" Target="../ink/ink327.xml"/><Relationship Id="rId2" Type="http://schemas.openxmlformats.org/officeDocument/2006/relationships/customXml" Target="../ink/ink282.xml"/><Relationship Id="rId29" Type="http://schemas.openxmlformats.org/officeDocument/2006/relationships/image" Target="../media/image301.png"/><Relationship Id="rId24" Type="http://schemas.openxmlformats.org/officeDocument/2006/relationships/customXml" Target="../ink/ink293.xml"/><Relationship Id="rId40" Type="http://schemas.openxmlformats.org/officeDocument/2006/relationships/customXml" Target="../ink/ink301.xml"/><Relationship Id="rId45" Type="http://schemas.openxmlformats.org/officeDocument/2006/relationships/image" Target="../media/image309.png"/><Relationship Id="rId66" Type="http://schemas.openxmlformats.org/officeDocument/2006/relationships/customXml" Target="../ink/ink314.xml"/><Relationship Id="rId87" Type="http://schemas.openxmlformats.org/officeDocument/2006/relationships/image" Target="../media/image330.png"/><Relationship Id="rId110" Type="http://schemas.openxmlformats.org/officeDocument/2006/relationships/customXml" Target="../ink/ink336.xml"/><Relationship Id="rId115" Type="http://schemas.openxmlformats.org/officeDocument/2006/relationships/image" Target="../media/image344.png"/><Relationship Id="rId131" Type="http://schemas.openxmlformats.org/officeDocument/2006/relationships/image" Target="../media/image352.png"/><Relationship Id="rId61" Type="http://schemas.openxmlformats.org/officeDocument/2006/relationships/image" Target="../media/image317.png"/><Relationship Id="rId82" Type="http://schemas.openxmlformats.org/officeDocument/2006/relationships/customXml" Target="../ink/ink322.xml"/><Relationship Id="rId19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357.xml"/><Relationship Id="rId26" Type="http://schemas.openxmlformats.org/officeDocument/2006/relationships/customXml" Target="../ink/ink361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365.xml"/><Relationship Id="rId42" Type="http://schemas.openxmlformats.org/officeDocument/2006/relationships/customXml" Target="../ink/ink369.xml"/><Relationship Id="rId47" Type="http://schemas.openxmlformats.org/officeDocument/2006/relationships/image" Target="../media/image131.png"/><Relationship Id="rId50" Type="http://schemas.openxmlformats.org/officeDocument/2006/relationships/customXml" Target="../ink/ink373.xml"/><Relationship Id="rId55" Type="http://schemas.openxmlformats.org/officeDocument/2006/relationships/image" Target="../media/image135.png"/><Relationship Id="rId63" Type="http://schemas.openxmlformats.org/officeDocument/2006/relationships/image" Target="../media/image139.png"/><Relationship Id="rId68" Type="http://schemas.openxmlformats.org/officeDocument/2006/relationships/customXml" Target="../ink/ink382.xml"/><Relationship Id="rId76" Type="http://schemas.openxmlformats.org/officeDocument/2006/relationships/customXml" Target="../ink/ink386.xml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2" Type="http://schemas.openxmlformats.org/officeDocument/2006/relationships/customXml" Target="../ink/ink349.xml"/><Relationship Id="rId16" Type="http://schemas.openxmlformats.org/officeDocument/2006/relationships/customXml" Target="../ink/ink356.xml"/><Relationship Id="rId29" Type="http://schemas.openxmlformats.org/officeDocument/2006/relationships/image" Target="../media/image122.png"/><Relationship Id="rId11" Type="http://schemas.openxmlformats.org/officeDocument/2006/relationships/image" Target="../media/image113.png"/><Relationship Id="rId24" Type="http://schemas.openxmlformats.org/officeDocument/2006/relationships/customXml" Target="../ink/ink360.xml"/><Relationship Id="rId32" Type="http://schemas.openxmlformats.org/officeDocument/2006/relationships/customXml" Target="../ink/ink364.xml"/><Relationship Id="rId37" Type="http://schemas.openxmlformats.org/officeDocument/2006/relationships/image" Target="../media/image126.png"/><Relationship Id="rId40" Type="http://schemas.openxmlformats.org/officeDocument/2006/relationships/customXml" Target="../ink/ink368.xml"/><Relationship Id="rId45" Type="http://schemas.openxmlformats.org/officeDocument/2006/relationships/image" Target="../media/image130.png"/><Relationship Id="rId53" Type="http://schemas.openxmlformats.org/officeDocument/2006/relationships/image" Target="../media/image134.png"/><Relationship Id="rId58" Type="http://schemas.openxmlformats.org/officeDocument/2006/relationships/customXml" Target="../ink/ink377.xml"/><Relationship Id="rId66" Type="http://schemas.openxmlformats.org/officeDocument/2006/relationships/customXml" Target="../ink/ink381.xml"/><Relationship Id="rId74" Type="http://schemas.openxmlformats.org/officeDocument/2006/relationships/customXml" Target="../ink/ink385.xml"/><Relationship Id="rId79" Type="http://schemas.openxmlformats.org/officeDocument/2006/relationships/image" Target="../media/image170.png"/><Relationship Id="rId5" Type="http://schemas.openxmlformats.org/officeDocument/2006/relationships/image" Target="../media/image110.png"/><Relationship Id="rId61" Type="http://schemas.openxmlformats.org/officeDocument/2006/relationships/image" Target="../media/image138.png"/><Relationship Id="rId82" Type="http://schemas.openxmlformats.org/officeDocument/2006/relationships/customXml" Target="../ink/ink389.xml"/><Relationship Id="rId10" Type="http://schemas.openxmlformats.org/officeDocument/2006/relationships/customXml" Target="../ink/ink353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4" Type="http://schemas.openxmlformats.org/officeDocument/2006/relationships/customXml" Target="../ink/ink370.xml"/><Relationship Id="rId52" Type="http://schemas.openxmlformats.org/officeDocument/2006/relationships/customXml" Target="../ink/ink374.xml"/><Relationship Id="rId60" Type="http://schemas.openxmlformats.org/officeDocument/2006/relationships/customXml" Target="../ink/ink378.xml"/><Relationship Id="rId65" Type="http://schemas.openxmlformats.org/officeDocument/2006/relationships/image" Target="../media/image140.png"/><Relationship Id="rId73" Type="http://schemas.openxmlformats.org/officeDocument/2006/relationships/image" Target="../media/image146.png"/><Relationship Id="rId78" Type="http://schemas.openxmlformats.org/officeDocument/2006/relationships/customXml" Target="../ink/ink387.xml"/><Relationship Id="rId81" Type="http://schemas.openxmlformats.org/officeDocument/2006/relationships/image" Target="../media/image3560.png"/><Relationship Id="rId4" Type="http://schemas.openxmlformats.org/officeDocument/2006/relationships/customXml" Target="../ink/ink350.xml"/><Relationship Id="rId9" Type="http://schemas.openxmlformats.org/officeDocument/2006/relationships/image" Target="../media/image112.png"/><Relationship Id="rId14" Type="http://schemas.openxmlformats.org/officeDocument/2006/relationships/customXml" Target="../ink/ink355.xml"/><Relationship Id="rId22" Type="http://schemas.openxmlformats.org/officeDocument/2006/relationships/customXml" Target="../ink/ink359.xml"/><Relationship Id="rId27" Type="http://schemas.openxmlformats.org/officeDocument/2006/relationships/image" Target="../media/image121.png"/><Relationship Id="rId30" Type="http://schemas.openxmlformats.org/officeDocument/2006/relationships/customXml" Target="../ink/ink363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372.xml"/><Relationship Id="rId56" Type="http://schemas.openxmlformats.org/officeDocument/2006/relationships/customXml" Target="../ink/ink376.xml"/><Relationship Id="rId64" Type="http://schemas.openxmlformats.org/officeDocument/2006/relationships/customXml" Target="../ink/ink380.xml"/><Relationship Id="rId69" Type="http://schemas.openxmlformats.org/officeDocument/2006/relationships/image" Target="../media/image142.png"/><Relationship Id="rId77" Type="http://schemas.openxmlformats.org/officeDocument/2006/relationships/image" Target="../media/image162.png"/><Relationship Id="rId8" Type="http://schemas.openxmlformats.org/officeDocument/2006/relationships/customXml" Target="../ink/ink352.xml"/><Relationship Id="rId51" Type="http://schemas.openxmlformats.org/officeDocument/2006/relationships/image" Target="../media/image133.png"/><Relationship Id="rId72" Type="http://schemas.openxmlformats.org/officeDocument/2006/relationships/customXml" Target="../ink/ink384.xml"/><Relationship Id="rId80" Type="http://schemas.openxmlformats.org/officeDocument/2006/relationships/customXml" Target="../ink/ink388.xml"/><Relationship Id="rId3" Type="http://schemas.openxmlformats.org/officeDocument/2006/relationships/image" Target="../media/image109.png"/><Relationship Id="rId12" Type="http://schemas.openxmlformats.org/officeDocument/2006/relationships/customXml" Target="../ink/ink354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367.xml"/><Relationship Id="rId46" Type="http://schemas.openxmlformats.org/officeDocument/2006/relationships/customXml" Target="../ink/ink371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358.xml"/><Relationship Id="rId41" Type="http://schemas.openxmlformats.org/officeDocument/2006/relationships/image" Target="../media/image128.png"/><Relationship Id="rId54" Type="http://schemas.openxmlformats.org/officeDocument/2006/relationships/customXml" Target="../ink/ink375.xml"/><Relationship Id="rId62" Type="http://schemas.openxmlformats.org/officeDocument/2006/relationships/customXml" Target="../ink/ink379.xml"/><Relationship Id="rId70" Type="http://schemas.openxmlformats.org/officeDocument/2006/relationships/customXml" Target="../ink/ink383.xml"/><Relationship Id="rId75" Type="http://schemas.openxmlformats.org/officeDocument/2006/relationships/image" Target="../media/image147.png"/><Relationship Id="rId83" Type="http://schemas.openxmlformats.org/officeDocument/2006/relationships/image" Target="../media/image3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1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362.xml"/><Relationship Id="rId36" Type="http://schemas.openxmlformats.org/officeDocument/2006/relationships/customXml" Target="../ink/ink366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1w2k3.tistory.com/6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44.png"/><Relationship Id="rId50" Type="http://schemas.openxmlformats.org/officeDocument/2006/relationships/customXml" Target="../ink/ink43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68" Type="http://schemas.openxmlformats.org/officeDocument/2006/relationships/customXml" Target="../ink/ink52.xml"/><Relationship Id="rId7" Type="http://schemas.openxmlformats.org/officeDocument/2006/relationships/image" Target="../media/image24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6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9.png"/><Relationship Id="rId40" Type="http://schemas.openxmlformats.org/officeDocument/2006/relationships/customXml" Target="../ink/ink38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61" Type="http://schemas.openxmlformats.org/officeDocument/2006/relationships/image" Target="../media/image51.png"/><Relationship Id="rId10" Type="http://schemas.openxmlformats.org/officeDocument/2006/relationships/customXml" Target="../ink/ink23.xml"/><Relationship Id="rId19" Type="http://schemas.openxmlformats.org/officeDocument/2006/relationships/image" Target="../media/image30.png"/><Relationship Id="rId31" Type="http://schemas.openxmlformats.org/officeDocument/2006/relationships/image" Target="../media/image36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3.png"/><Relationship Id="rId4" Type="http://schemas.openxmlformats.org/officeDocument/2006/relationships/customXml" Target="../ink/ink20.xml"/><Relationship Id="rId9" Type="http://schemas.openxmlformats.org/officeDocument/2006/relationships/image" Target="../media/image25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4.png"/><Relationship Id="rId30" Type="http://schemas.openxmlformats.org/officeDocument/2006/relationships/customXml" Target="../ink/ink33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5.png"/><Relationship Id="rId8" Type="http://schemas.openxmlformats.org/officeDocument/2006/relationships/customXml" Target="../ink/ink22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4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20" Type="http://schemas.openxmlformats.org/officeDocument/2006/relationships/customXml" Target="../ink/ink28.xml"/><Relationship Id="rId41" Type="http://schemas.openxmlformats.org/officeDocument/2006/relationships/image" Target="../media/image41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.xml"/><Relationship Id="rId21" Type="http://schemas.openxmlformats.org/officeDocument/2006/relationships/image" Target="../media/image65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8.png"/><Relationship Id="rId50" Type="http://schemas.openxmlformats.org/officeDocument/2006/relationships/customXml" Target="../ink/ink77.xml"/><Relationship Id="rId55" Type="http://schemas.openxmlformats.org/officeDocument/2006/relationships/image" Target="../media/image82.png"/><Relationship Id="rId63" Type="http://schemas.openxmlformats.org/officeDocument/2006/relationships/image" Target="../media/image86.png"/><Relationship Id="rId68" Type="http://schemas.openxmlformats.org/officeDocument/2006/relationships/customXml" Target="../ink/ink86.xml"/><Relationship Id="rId76" Type="http://schemas.openxmlformats.org/officeDocument/2006/relationships/customXml" Target="../ink/ink90.xml"/><Relationship Id="rId84" Type="http://schemas.openxmlformats.org/officeDocument/2006/relationships/customXml" Target="../ink/ink94.xml"/><Relationship Id="rId89" Type="http://schemas.openxmlformats.org/officeDocument/2006/relationships/image" Target="../media/image99.png"/><Relationship Id="rId97" Type="http://schemas.openxmlformats.org/officeDocument/2006/relationships/image" Target="../media/image103.png"/><Relationship Id="rId7" Type="http://schemas.openxmlformats.org/officeDocument/2006/relationships/image" Target="../media/image58.png"/><Relationship Id="rId71" Type="http://schemas.openxmlformats.org/officeDocument/2006/relationships/image" Target="../media/image90.png"/><Relationship Id="rId92" Type="http://schemas.openxmlformats.org/officeDocument/2006/relationships/customXml" Target="../ink/ink98.xml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3.png"/><Relationship Id="rId40" Type="http://schemas.openxmlformats.org/officeDocument/2006/relationships/customXml" Target="../ink/ink72.xml"/><Relationship Id="rId45" Type="http://schemas.openxmlformats.org/officeDocument/2006/relationships/image" Target="../media/image77.png"/><Relationship Id="rId53" Type="http://schemas.openxmlformats.org/officeDocument/2006/relationships/image" Target="../media/image81.png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74" Type="http://schemas.openxmlformats.org/officeDocument/2006/relationships/customXml" Target="../ink/ink89.xml"/><Relationship Id="rId79" Type="http://schemas.openxmlformats.org/officeDocument/2006/relationships/image" Target="../media/image94.png"/><Relationship Id="rId87" Type="http://schemas.openxmlformats.org/officeDocument/2006/relationships/image" Target="../media/image98.png"/><Relationship Id="rId5" Type="http://schemas.openxmlformats.org/officeDocument/2006/relationships/image" Target="../media/image57.png"/><Relationship Id="rId61" Type="http://schemas.openxmlformats.org/officeDocument/2006/relationships/image" Target="../media/image85.png"/><Relationship Id="rId82" Type="http://schemas.openxmlformats.org/officeDocument/2006/relationships/customXml" Target="../ink/ink93.xml"/><Relationship Id="rId90" Type="http://schemas.openxmlformats.org/officeDocument/2006/relationships/customXml" Target="../ink/ink97.xml"/><Relationship Id="rId95" Type="http://schemas.openxmlformats.org/officeDocument/2006/relationships/image" Target="../media/image102.png"/><Relationship Id="rId19" Type="http://schemas.openxmlformats.org/officeDocument/2006/relationships/image" Target="../media/image64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8.png"/><Relationship Id="rId30" Type="http://schemas.openxmlformats.org/officeDocument/2006/relationships/customXml" Target="../ink/ink67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69" Type="http://schemas.openxmlformats.org/officeDocument/2006/relationships/image" Target="../media/image89.png"/><Relationship Id="rId77" Type="http://schemas.openxmlformats.org/officeDocument/2006/relationships/image" Target="../media/image93.png"/><Relationship Id="rId100" Type="http://schemas.openxmlformats.org/officeDocument/2006/relationships/customXml" Target="../ink/ink102.xml"/><Relationship Id="rId8" Type="http://schemas.openxmlformats.org/officeDocument/2006/relationships/customXml" Target="../ink/ink56.xml"/><Relationship Id="rId51" Type="http://schemas.openxmlformats.org/officeDocument/2006/relationships/image" Target="../media/image80.png"/><Relationship Id="rId72" Type="http://schemas.openxmlformats.org/officeDocument/2006/relationships/customXml" Target="../ink/ink88.xml"/><Relationship Id="rId80" Type="http://schemas.openxmlformats.org/officeDocument/2006/relationships/customXml" Target="../ink/ink92.xml"/><Relationship Id="rId85" Type="http://schemas.openxmlformats.org/officeDocument/2006/relationships/image" Target="../media/image97.png"/><Relationship Id="rId93" Type="http://schemas.openxmlformats.org/officeDocument/2006/relationships/image" Target="../media/image101.png"/><Relationship Id="rId98" Type="http://schemas.openxmlformats.org/officeDocument/2006/relationships/customXml" Target="../ink/ink101.xml"/><Relationship Id="rId3" Type="http://schemas.openxmlformats.org/officeDocument/2006/relationships/image" Target="../media/image56.png"/><Relationship Id="rId12" Type="http://schemas.openxmlformats.org/officeDocument/2006/relationships/customXml" Target="../ink/ink5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84.png"/><Relationship Id="rId67" Type="http://schemas.openxmlformats.org/officeDocument/2006/relationships/image" Target="../media/image88.png"/><Relationship Id="rId20" Type="http://schemas.openxmlformats.org/officeDocument/2006/relationships/customXml" Target="../ink/ink62.xml"/><Relationship Id="rId41" Type="http://schemas.openxmlformats.org/officeDocument/2006/relationships/image" Target="../media/image75.png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75" Type="http://schemas.openxmlformats.org/officeDocument/2006/relationships/image" Target="../media/image92.png"/><Relationship Id="rId83" Type="http://schemas.openxmlformats.org/officeDocument/2006/relationships/image" Target="../media/image96.png"/><Relationship Id="rId88" Type="http://schemas.openxmlformats.org/officeDocument/2006/relationships/customXml" Target="../ink/ink96.xml"/><Relationship Id="rId91" Type="http://schemas.openxmlformats.org/officeDocument/2006/relationships/image" Target="../media/image100.png"/><Relationship Id="rId96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79.png"/><Relationship Id="rId57" Type="http://schemas.openxmlformats.org/officeDocument/2006/relationships/image" Target="../media/image83.png"/><Relationship Id="rId10" Type="http://schemas.openxmlformats.org/officeDocument/2006/relationships/customXml" Target="../ink/ink57.xml"/><Relationship Id="rId31" Type="http://schemas.openxmlformats.org/officeDocument/2006/relationships/image" Target="../media/image70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87.png"/><Relationship Id="rId73" Type="http://schemas.openxmlformats.org/officeDocument/2006/relationships/image" Target="../media/image91.png"/><Relationship Id="rId78" Type="http://schemas.openxmlformats.org/officeDocument/2006/relationships/customXml" Target="../ink/ink91.xml"/><Relationship Id="rId81" Type="http://schemas.openxmlformats.org/officeDocument/2006/relationships/image" Target="../media/image95.png"/><Relationship Id="rId86" Type="http://schemas.openxmlformats.org/officeDocument/2006/relationships/customXml" Target="../ink/ink95.xml"/><Relationship Id="rId94" Type="http://schemas.openxmlformats.org/officeDocument/2006/relationships/customXml" Target="../ink/ink99.xml"/><Relationship Id="rId99" Type="http://schemas.openxmlformats.org/officeDocument/2006/relationships/image" Target="../media/image104.png"/><Relationship Id="rId101" Type="http://schemas.openxmlformats.org/officeDocument/2006/relationships/image" Target="../media/image105.png"/><Relationship Id="rId4" Type="http://schemas.openxmlformats.org/officeDocument/2006/relationships/customXml" Target="../ink/ink54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61.xml"/><Relationship Id="rId3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hyperlink" Target="https://j1w2k3.tistory.com/6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2E718-2E86-45CD-B8C8-33BBC72C7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458B13-7494-45E6-90D6-9240D441A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82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8AB0-A0C3-494E-8AC2-E4FFC319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2F696-E55F-497C-82A5-B6F42391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https://www.acmicpc.net/problem/11664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https://organize-study.tistory.com/28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1DC1D-609E-4E7E-AD9A-9EFE725C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C9FF3E1-ADA6-4EA3-9D99-8EA1953C5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463" y="440314"/>
            <a:ext cx="10708423" cy="55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14:cNvPr>
              <p14:cNvContentPartPr/>
              <p14:nvPr/>
            </p14:nvContentPartPr>
            <p14:xfrm>
              <a:off x="3432393" y="1522418"/>
              <a:ext cx="504360" cy="15789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809FC8A-1822-4A08-9416-DD4299BE41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3753" y="1513418"/>
                <a:ext cx="52200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14:cNvPr>
              <p14:cNvContentPartPr/>
              <p14:nvPr/>
            </p14:nvContentPartPr>
            <p14:xfrm>
              <a:off x="3477033" y="2867018"/>
              <a:ext cx="194040" cy="2001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B3B72F69-A831-407C-BE36-1C10AF6F13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68393" y="2858378"/>
                <a:ext cx="211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B21F95BD-396B-408D-882B-434518BED7EB}"/>
              </a:ext>
            </a:extLst>
          </p:cNvPr>
          <p:cNvGrpSpPr/>
          <p:nvPr/>
        </p:nvGrpSpPr>
        <p:grpSpPr>
          <a:xfrm>
            <a:off x="2020833" y="3265178"/>
            <a:ext cx="1134720" cy="1053720"/>
            <a:chOff x="2020833" y="3265178"/>
            <a:chExt cx="1134720" cy="10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14:cNvPr>
                <p14:cNvContentPartPr/>
                <p14:nvPr/>
              </p14:nvContentPartPr>
              <p14:xfrm>
                <a:off x="2332953" y="3281738"/>
                <a:ext cx="198360" cy="326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67431B7-C193-4F1E-B846-E17F667A9A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4313" y="3272738"/>
                  <a:ext cx="216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14:cNvPr>
                <p14:cNvContentPartPr/>
                <p14:nvPr/>
              </p14:nvContentPartPr>
              <p14:xfrm>
                <a:off x="2649033" y="3265178"/>
                <a:ext cx="112320" cy="5166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98ADAC-332F-45EB-858F-60082A1959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40033" y="3256538"/>
                  <a:ext cx="129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14:cNvPr>
                <p14:cNvContentPartPr/>
                <p14:nvPr/>
              </p14:nvContentPartPr>
              <p14:xfrm>
                <a:off x="2828313" y="3560378"/>
                <a:ext cx="310320" cy="118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6BBEE1C-8FE1-4844-95E8-8589EF413F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19313" y="3551738"/>
                  <a:ext cx="32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14:cNvPr>
                <p14:cNvContentPartPr/>
                <p14:nvPr/>
              </p14:nvContentPartPr>
              <p14:xfrm>
                <a:off x="2877633" y="3456338"/>
                <a:ext cx="133560" cy="223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8E79F1D-87AC-454F-B2C0-4F6B0BBD3C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8993" y="3447698"/>
                  <a:ext cx="151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14:cNvPr>
                <p14:cNvContentPartPr/>
                <p14:nvPr/>
              </p14:nvContentPartPr>
              <p14:xfrm>
                <a:off x="2814633" y="3479738"/>
                <a:ext cx="340920" cy="216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774F615-DE62-4A6F-9ECE-5C72CBCE5B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5993" y="3470738"/>
                  <a:ext cx="358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14:cNvPr>
                <p14:cNvContentPartPr/>
                <p14:nvPr/>
              </p14:nvContentPartPr>
              <p14:xfrm>
                <a:off x="2020833" y="3776018"/>
                <a:ext cx="1103760" cy="171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63F8EE1-68FF-4CED-83CA-BC54B4C1A0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11833" y="3767018"/>
                  <a:ext cx="112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14:cNvPr>
                <p14:cNvContentPartPr/>
                <p14:nvPr/>
              </p14:nvContentPartPr>
              <p14:xfrm>
                <a:off x="2337993" y="4022258"/>
                <a:ext cx="151560" cy="1000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358B14EB-9DC0-4F3C-8A0D-EF10F863F1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8993" y="4013258"/>
                  <a:ext cx="169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14:cNvPr>
                <p14:cNvContentPartPr/>
                <p14:nvPr/>
              </p14:nvContentPartPr>
              <p14:xfrm>
                <a:off x="2530593" y="3968978"/>
                <a:ext cx="23400" cy="245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C2CC470-CFB3-4C7F-ACC8-581FF5C26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21593" y="3959978"/>
                  <a:ext cx="41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14:cNvPr>
                <p14:cNvContentPartPr/>
                <p14:nvPr/>
              </p14:nvContentPartPr>
              <p14:xfrm>
                <a:off x="2502153" y="4124858"/>
                <a:ext cx="78120" cy="763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D084C99-DF6B-4338-AC26-F702A9D0FC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3513" y="4116218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14:cNvPr>
                <p14:cNvContentPartPr/>
                <p14:nvPr/>
              </p14:nvContentPartPr>
              <p14:xfrm>
                <a:off x="2436273" y="4215938"/>
                <a:ext cx="111960" cy="73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3D6E599-BAD3-42FA-BD81-B8A5BFD939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27273" y="4206938"/>
                  <a:ext cx="129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14:cNvPr>
                <p14:cNvContentPartPr/>
                <p14:nvPr/>
              </p14:nvContentPartPr>
              <p14:xfrm>
                <a:off x="2691873" y="3987338"/>
                <a:ext cx="142200" cy="331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DA061E4-C0CC-4CE7-826C-6B1F15A10A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83233" y="3978338"/>
                  <a:ext cx="15984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14:cNvPr>
              <p14:cNvContentPartPr/>
              <p14:nvPr/>
            </p14:nvContentPartPr>
            <p14:xfrm>
              <a:off x="5329593" y="1022738"/>
              <a:ext cx="30600" cy="1764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DEDF068F-8519-4E66-81A7-F3EC575E65A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11953" y="1005098"/>
                <a:ext cx="662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1947753" y="1345658"/>
            <a:ext cx="9478440" cy="4253760"/>
            <a:chOff x="1947753" y="1345658"/>
            <a:chExt cx="9478440" cy="42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14:cNvPr>
                <p14:cNvContentPartPr/>
                <p14:nvPr/>
              </p14:nvContentPartPr>
              <p14:xfrm>
                <a:off x="2123793" y="2302898"/>
                <a:ext cx="1998720" cy="6778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26098AC-EAEB-4329-A2DF-C31D5FB847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6153" y="2285258"/>
                  <a:ext cx="2034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14:cNvPr>
                <p14:cNvContentPartPr/>
                <p14:nvPr/>
              </p14:nvContentPartPr>
              <p14:xfrm>
                <a:off x="3888513" y="2132618"/>
                <a:ext cx="302760" cy="1882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D3125EC-0780-483E-B56C-ECF476FD56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70873" y="2114618"/>
                  <a:ext cx="338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14:cNvPr>
                <p14:cNvContentPartPr/>
                <p14:nvPr/>
              </p14:nvContentPartPr>
              <p14:xfrm>
                <a:off x="5414913" y="1463018"/>
                <a:ext cx="248040" cy="3492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086E173-D4B0-403E-A672-6C6916C1E5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7273" y="1445018"/>
                  <a:ext cx="283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14:cNvPr>
                <p14:cNvContentPartPr/>
                <p14:nvPr/>
              </p14:nvContentPartPr>
              <p14:xfrm>
                <a:off x="5845833" y="1375538"/>
                <a:ext cx="39240" cy="5371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4075ABBA-9B4F-46AA-A027-79DB41CAD3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8193" y="1357898"/>
                  <a:ext cx="748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14:cNvPr>
                <p14:cNvContentPartPr/>
                <p14:nvPr/>
              </p14:nvContentPartPr>
              <p14:xfrm>
                <a:off x="6081273" y="1345658"/>
                <a:ext cx="248760" cy="4978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B94C86C-643E-4B79-AEFA-24E582E56A4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63273" y="1327658"/>
                  <a:ext cx="2844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14:cNvPr>
                <p14:cNvContentPartPr/>
                <p14:nvPr/>
              </p14:nvContentPartPr>
              <p14:xfrm>
                <a:off x="1947753" y="3129458"/>
                <a:ext cx="1371960" cy="14558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9EB77A1E-F892-4241-8169-A655532798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0113" y="3111458"/>
                  <a:ext cx="1407600" cy="14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14:cNvPr>
                <p14:cNvContentPartPr/>
                <p14:nvPr/>
              </p14:nvContentPartPr>
              <p14:xfrm>
                <a:off x="3109113" y="4242578"/>
                <a:ext cx="28800" cy="378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1F08326-B141-47AE-BAE4-196F750C31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1113" y="4224578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14:cNvPr>
                <p14:cNvContentPartPr/>
                <p14:nvPr/>
              </p14:nvContentPartPr>
              <p14:xfrm>
                <a:off x="2012553" y="4251938"/>
                <a:ext cx="1247760" cy="1004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C31306F-E84D-4A29-A407-2E0D5308FDF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4553" y="4233938"/>
                  <a:ext cx="128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14:cNvPr>
                <p14:cNvContentPartPr/>
                <p14:nvPr/>
              </p14:nvContentPartPr>
              <p14:xfrm>
                <a:off x="2932713" y="4314578"/>
                <a:ext cx="290880" cy="212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72FCB1C-0148-4742-A0A7-4D56B80A7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14713" y="4296938"/>
                  <a:ext cx="32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14:cNvPr>
                <p14:cNvContentPartPr/>
                <p14:nvPr/>
              </p14:nvContentPartPr>
              <p14:xfrm>
                <a:off x="6751953" y="2736698"/>
                <a:ext cx="257040" cy="613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1A9787E-99F7-4A8F-BCF6-0A83011116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34313" y="2718698"/>
                  <a:ext cx="2926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14:cNvPr>
                <p14:cNvContentPartPr/>
                <p14:nvPr/>
              </p14:nvContentPartPr>
              <p14:xfrm>
                <a:off x="7534953" y="2923538"/>
                <a:ext cx="231840" cy="3304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451CF0F-9595-4B65-BF96-399197937A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7313" y="2905538"/>
                  <a:ext cx="2674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14:cNvPr>
                <p14:cNvContentPartPr/>
                <p14:nvPr/>
              </p14:nvContentPartPr>
              <p14:xfrm>
                <a:off x="6718833" y="2707178"/>
                <a:ext cx="373320" cy="270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1A767C7-17A7-460F-B54B-F677982E39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0833" y="2689178"/>
                  <a:ext cx="408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14:cNvPr>
                <p14:cNvContentPartPr/>
                <p14:nvPr/>
              </p14:nvContentPartPr>
              <p14:xfrm>
                <a:off x="7017633" y="2644538"/>
                <a:ext cx="121320" cy="189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C16ACC3-C594-4FC3-AF06-A2B9A4224C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99633" y="2626538"/>
                  <a:ext cx="156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14:cNvPr>
                <p14:cNvContentPartPr/>
                <p14:nvPr/>
              </p14:nvContentPartPr>
              <p14:xfrm>
                <a:off x="7405353" y="2660018"/>
                <a:ext cx="252720" cy="216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0E50C86-4B6E-4271-A504-7241BF0E82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87713" y="2642018"/>
                  <a:ext cx="288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14:cNvPr>
                <p14:cNvContentPartPr/>
                <p14:nvPr/>
              </p14:nvContentPartPr>
              <p14:xfrm>
                <a:off x="7560153" y="2562458"/>
                <a:ext cx="216360" cy="251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CFF9286-F58A-4131-ACD6-58A4F6B414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2153" y="2544458"/>
                  <a:ext cx="252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14:cNvPr>
                <p14:cNvContentPartPr/>
                <p14:nvPr/>
              </p14:nvContentPartPr>
              <p14:xfrm>
                <a:off x="7164513" y="3034778"/>
                <a:ext cx="48240" cy="23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0C5042E-4BA1-4C63-97C8-2F85F29CE8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6513" y="3016778"/>
                  <a:ext cx="83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14:cNvPr>
                <p14:cNvContentPartPr/>
                <p14:nvPr/>
              </p14:nvContentPartPr>
              <p14:xfrm>
                <a:off x="8136153" y="3021098"/>
                <a:ext cx="126000" cy="360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3868475-0644-4470-8E73-FA8CB658DE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8153" y="3003098"/>
                  <a:ext cx="161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14:cNvPr>
                <p14:cNvContentPartPr/>
                <p14:nvPr/>
              </p14:nvContentPartPr>
              <p14:xfrm>
                <a:off x="8145513" y="3112178"/>
                <a:ext cx="37080" cy="162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ACA1B65-DEA5-4AC6-B85B-FEC0E2E11D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27873" y="3094538"/>
                  <a:ext cx="72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14:cNvPr>
                <p14:cNvContentPartPr/>
                <p14:nvPr/>
              </p14:nvContentPartPr>
              <p14:xfrm>
                <a:off x="8704593" y="2845058"/>
                <a:ext cx="301680" cy="4557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B0E5CEF-21E6-406A-8601-6E0617B075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86593" y="2827418"/>
                  <a:ext cx="3373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14:cNvPr>
                <p14:cNvContentPartPr/>
                <p14:nvPr/>
              </p14:nvContentPartPr>
              <p14:xfrm>
                <a:off x="8881353" y="2695298"/>
                <a:ext cx="244800" cy="162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CDF559E-46EE-4C00-AE5D-6BB17782F7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63713" y="2677658"/>
                  <a:ext cx="28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14:cNvPr>
                <p14:cNvContentPartPr/>
                <p14:nvPr/>
              </p14:nvContentPartPr>
              <p14:xfrm>
                <a:off x="8938953" y="2646338"/>
                <a:ext cx="247320" cy="18504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E9979BF-A603-40AB-AD7D-8A7A1DDDA8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20953" y="2628338"/>
                  <a:ext cx="282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14:cNvPr>
                <p14:cNvContentPartPr/>
                <p14:nvPr/>
              </p14:nvContentPartPr>
              <p14:xfrm>
                <a:off x="8572473" y="2645618"/>
                <a:ext cx="76680" cy="5756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694D241-71A0-401F-BE66-8877962E789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54833" y="2627978"/>
                  <a:ext cx="112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14:cNvPr>
                <p14:cNvContentPartPr/>
                <p14:nvPr/>
              </p14:nvContentPartPr>
              <p14:xfrm>
                <a:off x="9290673" y="2652098"/>
                <a:ext cx="134280" cy="6793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AC034EFE-DE0F-43EF-870B-917D93DD95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72673" y="2634458"/>
                  <a:ext cx="1699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14:cNvPr>
                <p14:cNvContentPartPr/>
                <p14:nvPr/>
              </p14:nvContentPartPr>
              <p14:xfrm>
                <a:off x="9745713" y="2955218"/>
                <a:ext cx="7560" cy="352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131604F-1269-4751-BC61-5C91E752C5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28073" y="2937578"/>
                  <a:ext cx="43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14:cNvPr>
                <p14:cNvContentPartPr/>
                <p14:nvPr/>
              </p14:nvContentPartPr>
              <p14:xfrm>
                <a:off x="10268433" y="2588378"/>
                <a:ext cx="96120" cy="662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B475E82-D000-4640-831F-D2D61401EA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50433" y="2570738"/>
                  <a:ext cx="131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14:cNvPr>
                <p14:cNvContentPartPr/>
                <p14:nvPr/>
              </p14:nvContentPartPr>
              <p14:xfrm>
                <a:off x="10502073" y="2805098"/>
                <a:ext cx="291600" cy="2934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F6B25C1-64F0-4DE1-95A1-B0A2BB989B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84073" y="2787458"/>
                  <a:ext cx="327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14:cNvPr>
                <p14:cNvContentPartPr/>
                <p14:nvPr/>
              </p14:nvContentPartPr>
              <p14:xfrm>
                <a:off x="10551753" y="2618258"/>
                <a:ext cx="199440" cy="313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E8E165A-3287-491E-ACC3-23C1B7194E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33753" y="2600258"/>
                  <a:ext cx="235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14:cNvPr>
                <p14:cNvContentPartPr/>
                <p14:nvPr/>
              </p14:nvContentPartPr>
              <p14:xfrm>
                <a:off x="10716273" y="2578658"/>
                <a:ext cx="122040" cy="20592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BA49CCD-93AA-48E5-86F4-B6E1C3322A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98273" y="2560658"/>
                  <a:ext cx="157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14:cNvPr>
                <p14:cNvContentPartPr/>
                <p14:nvPr/>
              </p14:nvContentPartPr>
              <p14:xfrm>
                <a:off x="11000313" y="2572898"/>
                <a:ext cx="200160" cy="7560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5ECE8E1D-456E-4597-B7AC-614E37A432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82313" y="2554898"/>
                  <a:ext cx="23580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14:cNvPr>
                <p14:cNvContentPartPr/>
                <p14:nvPr/>
              </p14:nvContentPartPr>
              <p14:xfrm>
                <a:off x="8803233" y="3848738"/>
                <a:ext cx="35280" cy="198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A5D4D4B-3640-45A7-8BB4-F2C1BB2C4F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85593" y="3830738"/>
                  <a:ext cx="70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14:cNvPr>
                <p14:cNvContentPartPr/>
                <p14:nvPr/>
              </p14:nvContentPartPr>
              <p14:xfrm>
                <a:off x="9073593" y="3716258"/>
                <a:ext cx="639000" cy="2894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3FDB0D2-15A7-481F-8AE0-A278958EFC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55953" y="3698618"/>
                  <a:ext cx="674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14:cNvPr>
                <p14:cNvContentPartPr/>
                <p14:nvPr/>
              </p14:nvContentPartPr>
              <p14:xfrm>
                <a:off x="9835353" y="3723818"/>
                <a:ext cx="356040" cy="198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0F3CCE5-B817-4C3C-8F0A-FAAA431897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17713" y="3705818"/>
                  <a:ext cx="391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14:cNvPr>
                <p14:cNvContentPartPr/>
                <p14:nvPr/>
              </p14:nvContentPartPr>
              <p14:xfrm>
                <a:off x="10260153" y="4002818"/>
                <a:ext cx="1440" cy="28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590A9F2-598C-437D-A48F-E5F863BC33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42513" y="3984818"/>
                  <a:ext cx="37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14:cNvPr>
                <p14:cNvContentPartPr/>
                <p14:nvPr/>
              </p14:nvContentPartPr>
              <p14:xfrm>
                <a:off x="8946153" y="3401258"/>
                <a:ext cx="1450080" cy="7297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FB69972-4BAE-4BC9-ABD9-3A24034DDC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28153" y="3383618"/>
                  <a:ext cx="14857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14:cNvPr>
                <p14:cNvContentPartPr/>
                <p14:nvPr/>
              </p14:nvContentPartPr>
              <p14:xfrm>
                <a:off x="9224073" y="4183898"/>
                <a:ext cx="252360" cy="3042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819E34F-6F01-40E9-B96D-0C6E483109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06433" y="4165898"/>
                  <a:ext cx="28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14:cNvPr>
                <p14:cNvContentPartPr/>
                <p14:nvPr/>
              </p14:nvContentPartPr>
              <p14:xfrm>
                <a:off x="9622593" y="4226378"/>
                <a:ext cx="389160" cy="3142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38C4C54-70BC-4DD9-85B4-03EBFC1890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04953" y="4208738"/>
                  <a:ext cx="424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14:cNvPr>
                <p14:cNvContentPartPr/>
                <p14:nvPr/>
              </p14:nvContentPartPr>
              <p14:xfrm>
                <a:off x="10622313" y="4294418"/>
                <a:ext cx="286920" cy="3114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352A4D72-B2F3-4C58-B81D-0ADC0CE5948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04673" y="4276778"/>
                  <a:ext cx="322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14:cNvPr>
                <p14:cNvContentPartPr/>
                <p14:nvPr/>
              </p14:nvContentPartPr>
              <p14:xfrm>
                <a:off x="10893393" y="4389098"/>
                <a:ext cx="276840" cy="1418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AD60DF5-79A6-4F29-9E76-267E819749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75393" y="4371458"/>
                  <a:ext cx="312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14:cNvPr>
                <p14:cNvContentPartPr/>
                <p14:nvPr/>
              </p14:nvContentPartPr>
              <p14:xfrm>
                <a:off x="10341153" y="4225298"/>
                <a:ext cx="340560" cy="2959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5E1A6C4B-E68D-4AFB-90C4-ADF9EEB104E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23153" y="4207298"/>
                  <a:ext cx="376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14:cNvPr>
                <p14:cNvContentPartPr/>
                <p14:nvPr/>
              </p14:nvContentPartPr>
              <p14:xfrm>
                <a:off x="8888193" y="4587458"/>
                <a:ext cx="2403360" cy="1818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CEAF7423-4DF6-4D8E-9E4E-4D893B9104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70193" y="4569458"/>
                  <a:ext cx="2439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14:cNvPr>
                <p14:cNvContentPartPr/>
                <p14:nvPr/>
              </p14:nvContentPartPr>
              <p14:xfrm>
                <a:off x="8839593" y="4631018"/>
                <a:ext cx="2477520" cy="1994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5EE36901-75C0-41C2-BBF7-199AB404AC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21953" y="4613378"/>
                  <a:ext cx="2513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14:cNvPr>
                <p14:cNvContentPartPr/>
                <p14:nvPr/>
              </p14:nvContentPartPr>
              <p14:xfrm>
                <a:off x="8251353" y="2244578"/>
                <a:ext cx="3174840" cy="25884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BE65F7D1-20B5-4D09-9163-2903AD79D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3353" y="2226938"/>
                  <a:ext cx="3210480" cy="26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14:cNvPr>
                <p14:cNvContentPartPr/>
                <p14:nvPr/>
              </p14:nvContentPartPr>
              <p14:xfrm>
                <a:off x="8691633" y="4454978"/>
                <a:ext cx="531720" cy="9280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059DC7AD-68A4-4969-A2B7-87EB8AFE5F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73993" y="4436978"/>
                  <a:ext cx="56736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14:cNvPr>
                <p14:cNvContentPartPr/>
                <p14:nvPr/>
              </p14:nvContentPartPr>
              <p14:xfrm>
                <a:off x="9143793" y="5213498"/>
                <a:ext cx="194040" cy="371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B854CF3-7AF5-439E-9D0D-7E6997CA26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26153" y="5195858"/>
                  <a:ext cx="2296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14:cNvPr>
                <p14:cNvContentPartPr/>
                <p14:nvPr/>
              </p14:nvContentPartPr>
              <p14:xfrm>
                <a:off x="9552393" y="5185058"/>
                <a:ext cx="136080" cy="1785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12B21B16-7B54-487B-810F-DF7369E2529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4393" y="5167058"/>
                  <a:ext cx="171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14:cNvPr>
                <p14:cNvContentPartPr/>
                <p14:nvPr/>
              </p14:nvContentPartPr>
              <p14:xfrm>
                <a:off x="9771273" y="5079578"/>
                <a:ext cx="51480" cy="2980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F28AA2B-923E-40A0-A7C9-81F3BC1853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3273" y="5061578"/>
                  <a:ext cx="87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14:cNvPr>
                <p14:cNvContentPartPr/>
                <p14:nvPr/>
              </p14:nvContentPartPr>
              <p14:xfrm>
                <a:off x="9657513" y="5183978"/>
                <a:ext cx="315360" cy="13356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B30CAD88-0A7C-442C-A99A-087BBC510F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39873" y="5165978"/>
                  <a:ext cx="351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14:cNvPr>
                <p14:cNvContentPartPr/>
                <p14:nvPr/>
              </p14:nvContentPartPr>
              <p14:xfrm>
                <a:off x="9662553" y="5356778"/>
                <a:ext cx="239040" cy="1371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6552A3F-76C0-4353-9F72-E5CB1517F1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44553" y="5338778"/>
                  <a:ext cx="274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14:cNvPr>
                <p14:cNvContentPartPr/>
                <p14:nvPr/>
              </p14:nvContentPartPr>
              <p14:xfrm>
                <a:off x="9982233" y="5137538"/>
                <a:ext cx="190080" cy="4618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D908BFE-A2C1-4504-90BE-931460C38AE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64593" y="5119898"/>
                  <a:ext cx="225720" cy="49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E85B1CC5-19F5-4978-AC1F-FC707C5D9F3E}"/>
              </a:ext>
            </a:extLst>
          </p:cNvPr>
          <p:cNvGrpSpPr/>
          <p:nvPr/>
        </p:nvGrpSpPr>
        <p:grpSpPr>
          <a:xfrm>
            <a:off x="5013153" y="5159858"/>
            <a:ext cx="2537280" cy="965520"/>
            <a:chOff x="5013153" y="5159858"/>
            <a:chExt cx="2537280" cy="9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14:cNvPr>
                <p14:cNvContentPartPr/>
                <p14:nvPr/>
              </p14:nvContentPartPr>
              <p14:xfrm>
                <a:off x="5115393" y="5367218"/>
                <a:ext cx="335880" cy="7581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93CC6495-5B57-4453-8B64-675E5CD47E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97393" y="5349578"/>
                  <a:ext cx="3715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14:cNvPr>
                <p14:cNvContentPartPr/>
                <p14:nvPr/>
              </p14:nvContentPartPr>
              <p14:xfrm>
                <a:off x="5013153" y="5259938"/>
                <a:ext cx="331560" cy="730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8ED771EC-6D97-4994-A88B-FFC40A688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95513" y="5242298"/>
                  <a:ext cx="367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14:cNvPr>
                <p14:cNvContentPartPr/>
                <p14:nvPr/>
              </p14:nvContentPartPr>
              <p14:xfrm>
                <a:off x="5222673" y="5159858"/>
                <a:ext cx="184320" cy="2952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F1A28ED4-A814-4384-9F6F-9C183D6321F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05033" y="5142218"/>
                  <a:ext cx="219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14:cNvPr>
                <p14:cNvContentPartPr/>
                <p14:nvPr/>
              </p14:nvContentPartPr>
              <p14:xfrm>
                <a:off x="5642793" y="5636858"/>
                <a:ext cx="70200" cy="1152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BC32E028-55E6-4F7C-B518-2B6D50C85BC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25153" y="5618858"/>
                  <a:ext cx="105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14:cNvPr>
                <p14:cNvContentPartPr/>
                <p14:nvPr/>
              </p14:nvContentPartPr>
              <p14:xfrm>
                <a:off x="6041673" y="5227538"/>
                <a:ext cx="395640" cy="7578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E8A67317-3663-4C20-8E32-FF8D70517D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23673" y="5209538"/>
                  <a:ext cx="43128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14:cNvPr>
                <p14:cNvContentPartPr/>
                <p14:nvPr/>
              </p14:nvContentPartPr>
              <p14:xfrm>
                <a:off x="5967513" y="5237978"/>
                <a:ext cx="559080" cy="23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E5B00F1-6042-4BCF-965B-9F5D6EB86C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49513" y="5219978"/>
                  <a:ext cx="59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14:cNvPr>
                <p14:cNvContentPartPr/>
                <p14:nvPr/>
              </p14:nvContentPartPr>
              <p14:xfrm>
                <a:off x="6345153" y="5177858"/>
                <a:ext cx="284400" cy="2347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9458C652-5203-4931-A802-3CD77ED84CE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27153" y="5160218"/>
                  <a:ext cx="320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14:cNvPr>
                <p14:cNvContentPartPr/>
                <p14:nvPr/>
              </p14:nvContentPartPr>
              <p14:xfrm>
                <a:off x="6660873" y="5318978"/>
                <a:ext cx="362160" cy="2221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B2D1CD3F-E62A-4586-BD40-2FC8EE6ADC5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43233" y="5300978"/>
                  <a:ext cx="397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14:cNvPr>
                <p14:cNvContentPartPr/>
                <p14:nvPr/>
              </p14:nvContentPartPr>
              <p14:xfrm>
                <a:off x="6558273" y="5655578"/>
                <a:ext cx="537480" cy="637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E588768-6376-44F5-A144-ED204C67B7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40273" y="5637938"/>
                  <a:ext cx="573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14:cNvPr>
                <p14:cNvContentPartPr/>
                <p14:nvPr/>
              </p14:nvContentPartPr>
              <p14:xfrm>
                <a:off x="6767433" y="5775098"/>
                <a:ext cx="297360" cy="1706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2218BD15-AAEA-4B40-AF2F-A6A9E39E62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49433" y="5757458"/>
                  <a:ext cx="333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14:cNvPr>
                <p14:cNvContentPartPr/>
                <p14:nvPr/>
              </p14:nvContentPartPr>
              <p14:xfrm>
                <a:off x="7232913" y="5335898"/>
                <a:ext cx="317520" cy="6555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4CBA1FCC-5A7E-45E0-A1F0-B3B4F10042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15273" y="5318258"/>
                  <a:ext cx="353160" cy="69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56325EE-1ADD-4D0F-8CC6-F59E7BC485B2}"/>
              </a:ext>
            </a:extLst>
          </p:cNvPr>
          <p:cNvGrpSpPr/>
          <p:nvPr/>
        </p:nvGrpSpPr>
        <p:grpSpPr>
          <a:xfrm>
            <a:off x="499833" y="5039978"/>
            <a:ext cx="3431880" cy="1061640"/>
            <a:chOff x="499833" y="5039978"/>
            <a:chExt cx="343188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14:cNvPr>
                <p14:cNvContentPartPr/>
                <p14:nvPr/>
              </p14:nvContentPartPr>
              <p14:xfrm>
                <a:off x="499833" y="5203778"/>
                <a:ext cx="163440" cy="3063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B033A5D-B938-43AD-8D53-4F72EA61EC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833" y="5186138"/>
                  <a:ext cx="199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14:cNvPr>
                <p14:cNvContentPartPr/>
                <p14:nvPr/>
              </p14:nvContentPartPr>
              <p14:xfrm>
                <a:off x="667233" y="5039978"/>
                <a:ext cx="115200" cy="53064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3E21DB20-2B0F-4667-ABBD-D37C82D0E3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9593" y="5022338"/>
                  <a:ext cx="1508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14:cNvPr>
                <p14:cNvContentPartPr/>
                <p14:nvPr/>
              </p14:nvContentPartPr>
              <p14:xfrm>
                <a:off x="735273" y="5255258"/>
                <a:ext cx="160920" cy="2696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996399D7-E829-4512-B607-EB9D5991CB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7273" y="5237618"/>
                  <a:ext cx="196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14:cNvPr>
                <p14:cNvContentPartPr/>
                <p14:nvPr/>
              </p14:nvContentPartPr>
              <p14:xfrm>
                <a:off x="678753" y="5597258"/>
                <a:ext cx="160920" cy="1159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DEE5A180-4423-45E8-8C78-3C1BE0B30F6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0753" y="5579258"/>
                  <a:ext cx="196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14:cNvPr>
                <p14:cNvContentPartPr/>
                <p14:nvPr/>
              </p14:nvContentPartPr>
              <p14:xfrm>
                <a:off x="976833" y="5408258"/>
                <a:ext cx="15120" cy="399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553F6F3-96FB-44C3-89B7-A97FC84313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9193" y="5390258"/>
                  <a:ext cx="50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14:cNvPr>
                <p14:cNvContentPartPr/>
                <p14:nvPr/>
              </p14:nvContentPartPr>
              <p14:xfrm>
                <a:off x="1123353" y="5165618"/>
                <a:ext cx="354960" cy="2480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757F8875-92C4-42D3-AB3A-F99D912078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5713" y="5147978"/>
                  <a:ext cx="39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14:cNvPr>
                <p14:cNvContentPartPr/>
                <p14:nvPr/>
              </p14:nvContentPartPr>
              <p14:xfrm>
                <a:off x="1271313" y="5416538"/>
                <a:ext cx="275400" cy="32832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6FB6A59-C522-4EFA-A9AD-416FDCC95FC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3673" y="5398538"/>
                  <a:ext cx="311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14:cNvPr>
                <p14:cNvContentPartPr/>
                <p14:nvPr/>
              </p14:nvContentPartPr>
              <p14:xfrm>
                <a:off x="2057553" y="5172818"/>
                <a:ext cx="129600" cy="1062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5EA46D90-6EA6-4097-8207-B901574EA5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39913" y="5155178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14:cNvPr>
                <p14:cNvContentPartPr/>
                <p14:nvPr/>
              </p14:nvContentPartPr>
              <p14:xfrm>
                <a:off x="1937313" y="5283698"/>
                <a:ext cx="337680" cy="11952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FF05ED6E-80AC-4993-AD60-D0451B0029E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19313" y="5266058"/>
                  <a:ext cx="373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14:cNvPr>
                <p14:cNvContentPartPr/>
                <p14:nvPr/>
              </p14:nvContentPartPr>
              <p14:xfrm>
                <a:off x="2041353" y="5510498"/>
                <a:ext cx="244440" cy="3276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9C29B2BD-F740-4AE1-BAC2-B7E4871C2D3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23353" y="5492858"/>
                  <a:ext cx="280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14:cNvPr>
                <p14:cNvContentPartPr/>
                <p14:nvPr/>
              </p14:nvContentPartPr>
              <p14:xfrm>
                <a:off x="1531593" y="5412578"/>
                <a:ext cx="261360" cy="338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7E41703-C0CC-469E-B371-047CA458010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13953" y="5394938"/>
                  <a:ext cx="297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14:cNvPr>
                <p14:cNvContentPartPr/>
                <p14:nvPr/>
              </p14:nvContentPartPr>
              <p14:xfrm>
                <a:off x="1561833" y="5460098"/>
                <a:ext cx="549360" cy="1342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EDA9EBD6-2624-48C9-8A46-D72C096DF8A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43833" y="5442458"/>
                  <a:ext cx="58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14:cNvPr>
                <p14:cNvContentPartPr/>
                <p14:nvPr/>
              </p14:nvContentPartPr>
              <p14:xfrm>
                <a:off x="2470833" y="5223218"/>
                <a:ext cx="488520" cy="52560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F0A1E8EC-A0E4-4CE9-AC04-9C25165885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53193" y="5205218"/>
                  <a:ext cx="5241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14:cNvPr>
                <p14:cNvContentPartPr/>
                <p14:nvPr/>
              </p14:nvContentPartPr>
              <p14:xfrm>
                <a:off x="3057273" y="5318258"/>
                <a:ext cx="307080" cy="2343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98FEBBC8-4454-4692-969D-DE6770FE78B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9633" y="5300258"/>
                  <a:ext cx="34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14:cNvPr>
                <p14:cNvContentPartPr/>
                <p14:nvPr/>
              </p14:nvContentPartPr>
              <p14:xfrm>
                <a:off x="1862793" y="5854658"/>
                <a:ext cx="1772640" cy="2242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1AC15C33-D6CF-4FCC-9707-E8C4E7E190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44793" y="5836658"/>
                  <a:ext cx="1808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14:cNvPr>
                <p14:cNvContentPartPr/>
                <p14:nvPr/>
              </p14:nvContentPartPr>
              <p14:xfrm>
                <a:off x="3599073" y="5740898"/>
                <a:ext cx="202680" cy="3272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5DFBC36-0D6C-4FA9-8D83-63445D80EF6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1433" y="5722898"/>
                  <a:ext cx="238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14:cNvPr>
                <p14:cNvContentPartPr/>
                <p14:nvPr/>
              </p14:nvContentPartPr>
              <p14:xfrm>
                <a:off x="3691593" y="5793458"/>
                <a:ext cx="240120" cy="30816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666CF390-2B4F-4949-9F90-0737DA0F8BC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73593" y="5775818"/>
                  <a:ext cx="275760" cy="34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06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01C1-BCB7-44C1-A942-90FB61A09D53}"/>
              </a:ext>
            </a:extLst>
          </p:cNvPr>
          <p:cNvGrpSpPr/>
          <p:nvPr/>
        </p:nvGrpSpPr>
        <p:grpSpPr>
          <a:xfrm>
            <a:off x="1549593" y="997898"/>
            <a:ext cx="9286920" cy="5057280"/>
            <a:chOff x="1549593" y="997898"/>
            <a:chExt cx="9286920" cy="50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14:cNvPr>
                <p14:cNvContentPartPr/>
                <p14:nvPr/>
              </p14:nvContentPartPr>
              <p14:xfrm>
                <a:off x="1912833" y="2285618"/>
                <a:ext cx="917280" cy="1888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D0EB8A3-2E0C-43DD-86CE-4DFBFA79A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04193" y="2276978"/>
                  <a:ext cx="934920" cy="19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14:cNvPr>
                <p14:cNvContentPartPr/>
                <p14:nvPr/>
              </p14:nvContentPartPr>
              <p14:xfrm>
                <a:off x="1908873" y="2198858"/>
                <a:ext cx="392760" cy="500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E5051B7-A9A6-4F81-8CFD-6EF4701AAF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0233" y="2189858"/>
                  <a:ext cx="410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14:cNvPr>
                <p14:cNvContentPartPr/>
                <p14:nvPr/>
              </p14:nvContentPartPr>
              <p14:xfrm>
                <a:off x="1940913" y="1361858"/>
                <a:ext cx="2259000" cy="3366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5AE7208-F147-490E-A809-A8415B9AA4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2273" y="1353218"/>
                  <a:ext cx="227664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14:cNvPr>
                <p14:cNvContentPartPr/>
                <p14:nvPr/>
              </p14:nvContentPartPr>
              <p14:xfrm>
                <a:off x="1592793" y="1896818"/>
                <a:ext cx="42840" cy="531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EEE7E74-3F51-477F-BD21-279457D3C9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4153" y="1888178"/>
                  <a:ext cx="604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14:cNvPr>
                <p14:cNvContentPartPr/>
                <p14:nvPr/>
              </p14:nvContentPartPr>
              <p14:xfrm>
                <a:off x="1614393" y="1912298"/>
                <a:ext cx="163800" cy="391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428A4C-AA94-47E3-91C5-2B7C477469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5393" y="1903298"/>
                  <a:ext cx="181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14:cNvPr>
                <p14:cNvContentPartPr/>
                <p14:nvPr/>
              </p14:nvContentPartPr>
              <p14:xfrm>
                <a:off x="1549593" y="2093378"/>
                <a:ext cx="140040" cy="52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F9733BB-39AC-43A0-A420-7E388E0C4F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0593" y="2084378"/>
                  <a:ext cx="157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14:cNvPr>
                <p14:cNvContentPartPr/>
                <p14:nvPr/>
              </p14:nvContentPartPr>
              <p14:xfrm>
                <a:off x="4069953" y="997898"/>
                <a:ext cx="163440" cy="414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D0DC01-7B3E-4AAD-BDB3-878A8DBBC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1313" y="989258"/>
                  <a:ext cx="181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14:cNvPr>
                <p14:cNvContentPartPr/>
                <p14:nvPr/>
              </p14:nvContentPartPr>
              <p14:xfrm>
                <a:off x="3208833" y="4660898"/>
                <a:ext cx="463320" cy="4258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746C38A-AEAF-4899-ACAC-37D7C423E2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9833" y="4652258"/>
                  <a:ext cx="480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14:cNvPr>
                <p14:cNvContentPartPr/>
                <p14:nvPr/>
              </p14:nvContentPartPr>
              <p14:xfrm>
                <a:off x="2401353" y="1317218"/>
                <a:ext cx="217080" cy="463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0D828D2-FC43-42C1-8373-233D07AC6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2713" y="1308218"/>
                  <a:ext cx="234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14:cNvPr>
                <p14:cNvContentPartPr/>
                <p14:nvPr/>
              </p14:nvContentPartPr>
              <p14:xfrm>
                <a:off x="2220993" y="1192658"/>
                <a:ext cx="379080" cy="93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A5D0196-F201-43F6-9A1E-11DD866BB0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1993" y="1184018"/>
                  <a:ext cx="39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14:cNvPr>
                <p14:cNvContentPartPr/>
                <p14:nvPr/>
              </p14:nvContentPartPr>
              <p14:xfrm>
                <a:off x="2537433" y="1102658"/>
                <a:ext cx="89280" cy="207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0403FAF-0E10-43C5-A935-D355391B0F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8793" y="1093658"/>
                  <a:ext cx="106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14:cNvPr>
                <p14:cNvContentPartPr/>
                <p14:nvPr/>
              </p14:nvContentPartPr>
              <p14:xfrm>
                <a:off x="1938753" y="1342778"/>
                <a:ext cx="2197800" cy="83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266C750-1932-4120-A2D7-6E571ACA0A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9753" y="1333778"/>
                  <a:ext cx="221544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14:cNvPr>
                <p14:cNvContentPartPr/>
                <p14:nvPr/>
              </p14:nvContentPartPr>
              <p14:xfrm>
                <a:off x="3833073" y="1276898"/>
                <a:ext cx="322200" cy="3132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6B8680D-516D-451A-B286-CA1055545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24433" y="1268258"/>
                  <a:ext cx="3398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14:cNvPr>
                <p14:cNvContentPartPr/>
                <p14:nvPr/>
              </p14:nvContentPartPr>
              <p14:xfrm>
                <a:off x="2759913" y="4282178"/>
                <a:ext cx="324000" cy="495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2B86288-F4B1-4A01-B54C-2B9FE5EA8F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0913" y="4273538"/>
                  <a:ext cx="341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14:cNvPr>
                <p14:cNvContentPartPr/>
                <p14:nvPr/>
              </p14:nvContentPartPr>
              <p14:xfrm>
                <a:off x="1845153" y="3792578"/>
                <a:ext cx="285120" cy="2912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1724ECB-828B-4C51-9D95-F303E80079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6153" y="3783578"/>
                  <a:ext cx="302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14:cNvPr>
                <p14:cNvContentPartPr/>
                <p14:nvPr/>
              </p14:nvContentPartPr>
              <p14:xfrm>
                <a:off x="1788633" y="3610778"/>
                <a:ext cx="293760" cy="98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C31CB75-8C48-4CF7-81C0-0ABD7ED20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9993" y="3601778"/>
                  <a:ext cx="311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14:cNvPr>
                <p14:cNvContentPartPr/>
                <p14:nvPr/>
              </p14:nvContentPartPr>
              <p14:xfrm>
                <a:off x="1974033" y="3512498"/>
                <a:ext cx="65160" cy="2826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BFAAF09-6709-47D6-BF3D-9A23BA3235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5393" y="3503498"/>
                  <a:ext cx="828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14:cNvPr>
                <p14:cNvContentPartPr/>
                <p14:nvPr/>
              </p14:nvContentPartPr>
              <p14:xfrm>
                <a:off x="3102273" y="4015058"/>
                <a:ext cx="406440" cy="610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07CB0A0-3B28-4F88-8818-76842C8A82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3633" y="4006418"/>
                  <a:ext cx="4240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14:cNvPr>
                <p14:cNvContentPartPr/>
                <p14:nvPr/>
              </p14:nvContentPartPr>
              <p14:xfrm>
                <a:off x="3955113" y="3011018"/>
                <a:ext cx="189000" cy="472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4B7F622-DD5F-49A9-B063-4F85103CBE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6113" y="3002018"/>
                  <a:ext cx="2066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14:cNvPr>
                <p14:cNvContentPartPr/>
                <p14:nvPr/>
              </p14:nvContentPartPr>
              <p14:xfrm>
                <a:off x="3936393" y="2940098"/>
                <a:ext cx="343800" cy="112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55DAEA0-DD32-4DF6-9309-53E5516089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27753" y="2931098"/>
                  <a:ext cx="36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14:cNvPr>
                <p14:cNvContentPartPr/>
                <p14:nvPr/>
              </p14:nvContentPartPr>
              <p14:xfrm>
                <a:off x="4165353" y="2917418"/>
                <a:ext cx="114480" cy="2775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2DC8D51-5616-4E6E-9E70-12A81F587A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56713" y="2908418"/>
                  <a:ext cx="132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14:cNvPr>
                <p14:cNvContentPartPr/>
                <p14:nvPr/>
              </p14:nvContentPartPr>
              <p14:xfrm>
                <a:off x="5944833" y="1571738"/>
                <a:ext cx="294840" cy="668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7AED4A53-AF74-41BD-B876-A6385788C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6193" y="1562738"/>
                  <a:ext cx="31248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14:cNvPr>
                <p14:cNvContentPartPr/>
                <p14:nvPr/>
              </p14:nvContentPartPr>
              <p14:xfrm>
                <a:off x="6498873" y="1450418"/>
                <a:ext cx="175320" cy="10191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2705435-487E-4CE9-BB1C-94B6AF2C58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0233" y="1441418"/>
                  <a:ext cx="19296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14:cNvPr>
                <p14:cNvContentPartPr/>
                <p14:nvPr/>
              </p14:nvContentPartPr>
              <p14:xfrm>
                <a:off x="6899553" y="1754258"/>
                <a:ext cx="322200" cy="357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9200A90-4344-489B-BCDE-A0104DFCEF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0553" y="1745258"/>
                  <a:ext cx="339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14:cNvPr>
                <p14:cNvContentPartPr/>
                <p14:nvPr/>
              </p14:nvContentPartPr>
              <p14:xfrm>
                <a:off x="5526513" y="1240178"/>
                <a:ext cx="442440" cy="1244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EBA9E17-1A92-4CF3-9F16-F13118144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7513" y="1231538"/>
                  <a:ext cx="46008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14:cNvPr>
                <p14:cNvContentPartPr/>
                <p14:nvPr/>
              </p14:nvContentPartPr>
              <p14:xfrm>
                <a:off x="7105833" y="1267538"/>
                <a:ext cx="172800" cy="1264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6E0636E-A738-41BF-AEA7-AB2DD11046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7193" y="1258538"/>
                  <a:ext cx="19044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14:cNvPr>
                <p14:cNvContentPartPr/>
                <p14:nvPr/>
              </p14:nvContentPartPr>
              <p14:xfrm>
                <a:off x="7787313" y="1591178"/>
                <a:ext cx="375840" cy="475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C70DB32-3472-407D-97A8-859AECF3E1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8673" y="1582178"/>
                  <a:ext cx="393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14:cNvPr>
                <p14:cNvContentPartPr/>
                <p14:nvPr/>
              </p14:nvContentPartPr>
              <p14:xfrm>
                <a:off x="7928073" y="1644098"/>
                <a:ext cx="108000" cy="2710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CE8DB42-F1AF-4EE9-AB93-017BE65A68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19433" y="1635098"/>
                  <a:ext cx="12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14:cNvPr>
                <p14:cNvContentPartPr/>
                <p14:nvPr/>
              </p14:nvContentPartPr>
              <p14:xfrm>
                <a:off x="7800273" y="1718978"/>
                <a:ext cx="437040" cy="45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0236F0B7-F807-4989-8725-FDDA08579D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91273" y="1710338"/>
                  <a:ext cx="454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14:cNvPr>
                <p14:cNvContentPartPr/>
                <p14:nvPr/>
              </p14:nvContentPartPr>
              <p14:xfrm>
                <a:off x="8540073" y="1230818"/>
                <a:ext cx="355320" cy="10224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C1443E1-2E27-42AF-9010-5204BFC09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31433" y="1221818"/>
                  <a:ext cx="37296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14:cNvPr>
                <p14:cNvContentPartPr/>
                <p14:nvPr/>
              </p14:nvContentPartPr>
              <p14:xfrm>
                <a:off x="9185553" y="1447538"/>
                <a:ext cx="286560" cy="5770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C608DBC-0A3B-451B-B820-04405B2D15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76553" y="1438538"/>
                  <a:ext cx="3042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14:cNvPr>
                <p14:cNvContentPartPr/>
                <p14:nvPr/>
              </p14:nvContentPartPr>
              <p14:xfrm>
                <a:off x="9760833" y="1268618"/>
                <a:ext cx="122040" cy="974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5ED713DF-0E02-476D-AD98-338C6C6592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51833" y="1259618"/>
                  <a:ext cx="13968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14:cNvPr>
                <p14:cNvContentPartPr/>
                <p14:nvPr/>
              </p14:nvContentPartPr>
              <p14:xfrm>
                <a:off x="10150713" y="1229018"/>
                <a:ext cx="308880" cy="7531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5DDE005-E54F-4C9C-B4AA-F8C687E524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41713" y="1220018"/>
                  <a:ext cx="3265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14:cNvPr>
                <p14:cNvContentPartPr/>
                <p14:nvPr/>
              </p14:nvContentPartPr>
              <p14:xfrm>
                <a:off x="10257993" y="1309298"/>
                <a:ext cx="578520" cy="12834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5A023ED-C72F-4617-BAD2-AB61CF323F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8993" y="1300658"/>
                  <a:ext cx="59616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14:cNvPr>
                <p14:cNvContentPartPr/>
                <p14:nvPr/>
              </p14:nvContentPartPr>
              <p14:xfrm>
                <a:off x="4929273" y="1059818"/>
                <a:ext cx="2711520" cy="1868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2CC9DA2-B151-486F-AF65-E748210786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20273" y="1051178"/>
                  <a:ext cx="272916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14:cNvPr>
                <p14:cNvContentPartPr/>
                <p14:nvPr/>
              </p14:nvContentPartPr>
              <p14:xfrm>
                <a:off x="6420753" y="2832458"/>
                <a:ext cx="457560" cy="838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D4A9E10-8C70-4A67-AE81-20B7392B86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2113" y="2823818"/>
                  <a:ext cx="4752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14:cNvPr>
                <p14:cNvContentPartPr/>
                <p14:nvPr/>
              </p14:nvContentPartPr>
              <p14:xfrm>
                <a:off x="6253353" y="3632018"/>
                <a:ext cx="580320" cy="6339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6500D9D-C43F-416C-BA4C-3F4BB44498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4353" y="3623378"/>
                  <a:ext cx="5979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14:cNvPr>
                <p14:cNvContentPartPr/>
                <p14:nvPr/>
              </p14:nvContentPartPr>
              <p14:xfrm>
                <a:off x="6102513" y="3586658"/>
                <a:ext cx="777600" cy="774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31CE0F5-4033-4CAA-A67A-A2CBF12644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93513" y="3578018"/>
                  <a:ext cx="7952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14:cNvPr>
                <p14:cNvContentPartPr/>
                <p14:nvPr/>
              </p14:nvContentPartPr>
              <p14:xfrm>
                <a:off x="5054553" y="4367138"/>
                <a:ext cx="5773320" cy="252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0297DF-90ED-4A68-AF16-29576FEAD0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45553" y="4358498"/>
                  <a:ext cx="5790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14:cNvPr>
                <p14:cNvContentPartPr/>
                <p14:nvPr/>
              </p14:nvContentPartPr>
              <p14:xfrm>
                <a:off x="7224633" y="5042498"/>
                <a:ext cx="777960" cy="386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FB678A2-15E5-4111-974A-B1DA3DADD0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15993" y="5033498"/>
                  <a:ext cx="795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14:cNvPr>
                <p14:cNvContentPartPr/>
                <p14:nvPr/>
              </p14:nvContentPartPr>
              <p14:xfrm>
                <a:off x="7383753" y="4825058"/>
                <a:ext cx="753840" cy="7794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86D0B6C-2C5C-429F-BF41-D04FD80613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75113" y="4816058"/>
                  <a:ext cx="77148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14:cNvPr>
                <p14:cNvContentPartPr/>
                <p14:nvPr/>
              </p14:nvContentPartPr>
              <p14:xfrm>
                <a:off x="5494833" y="4986698"/>
                <a:ext cx="907920" cy="338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A09DCA4-CA2A-46A8-A261-427AB33C3F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86193" y="4977698"/>
                  <a:ext cx="925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14:cNvPr>
                <p14:cNvContentPartPr/>
                <p14:nvPr/>
              </p14:nvContentPartPr>
              <p14:xfrm>
                <a:off x="5521473" y="5072018"/>
                <a:ext cx="870480" cy="113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1006E2D-24E7-49A1-BF0A-C76064E22F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12473" y="5063018"/>
                  <a:ext cx="888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14:cNvPr>
                <p14:cNvContentPartPr/>
                <p14:nvPr/>
              </p14:nvContentPartPr>
              <p14:xfrm>
                <a:off x="6191073" y="4659098"/>
                <a:ext cx="355320" cy="8442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BCCE2A7D-FA63-4603-925F-BC5B56D9F1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82073" y="4650458"/>
                  <a:ext cx="37296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14:cNvPr>
                <p14:cNvContentPartPr/>
                <p14:nvPr/>
              </p14:nvContentPartPr>
              <p14:xfrm>
                <a:off x="6452433" y="4976618"/>
                <a:ext cx="54360" cy="226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263A475-6834-42F6-B61C-02AE17C73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43433" y="4967618"/>
                  <a:ext cx="72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14:cNvPr>
                <p14:cNvContentPartPr/>
                <p14:nvPr/>
              </p14:nvContentPartPr>
              <p14:xfrm>
                <a:off x="6760593" y="5775098"/>
                <a:ext cx="1953360" cy="1152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953A73B-DB1A-4435-B6CA-4A6D3C124C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1953" y="5766458"/>
                  <a:ext cx="1971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14:cNvPr>
                <p14:cNvContentPartPr/>
                <p14:nvPr/>
              </p14:nvContentPartPr>
              <p14:xfrm>
                <a:off x="6568713" y="5848178"/>
                <a:ext cx="2334600" cy="58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11A8161-03E7-4723-A0EE-CF97ABA95D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9713" y="5839178"/>
                  <a:ext cx="2352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14:cNvPr>
                <p14:cNvContentPartPr/>
                <p14:nvPr/>
              </p14:nvContentPartPr>
              <p14:xfrm>
                <a:off x="8626113" y="5740898"/>
                <a:ext cx="351360" cy="248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87DB011-6E44-48BD-946B-5DA8E1FE37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473" y="5731898"/>
                  <a:ext cx="369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14:cNvPr>
                <p14:cNvContentPartPr/>
                <p14:nvPr/>
              </p14:nvContentPartPr>
              <p14:xfrm>
                <a:off x="8734473" y="5768258"/>
                <a:ext cx="370440" cy="2869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D17B3D9-92A2-4C26-A209-54858B1CDB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5833" y="5759258"/>
                  <a:ext cx="388080" cy="30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94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E3537-7310-49B9-8F52-898C54A4A6F7}"/>
              </a:ext>
            </a:extLst>
          </p:cNvPr>
          <p:cNvGrpSpPr/>
          <p:nvPr/>
        </p:nvGrpSpPr>
        <p:grpSpPr>
          <a:xfrm>
            <a:off x="3232593" y="1122818"/>
            <a:ext cx="1901880" cy="3941280"/>
            <a:chOff x="3232593" y="1122818"/>
            <a:chExt cx="1901880" cy="39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14:cNvPr>
                <p14:cNvContentPartPr/>
                <p14:nvPr/>
              </p14:nvContentPartPr>
              <p14:xfrm>
                <a:off x="3576753" y="1538618"/>
                <a:ext cx="1091520" cy="3215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4C239EF-A3F9-4F7A-9AEE-447A437A8C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67753" y="1529618"/>
                  <a:ext cx="1109160" cy="32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14:cNvPr>
                <p14:cNvContentPartPr/>
                <p14:nvPr/>
              </p14:nvContentPartPr>
              <p14:xfrm>
                <a:off x="4454793" y="1491818"/>
                <a:ext cx="281880" cy="3324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0D9DDE1-AAA6-4D26-A101-3E17B807FC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6153" y="1482818"/>
                  <a:ext cx="299520" cy="33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14:cNvPr>
                <p14:cNvContentPartPr/>
                <p14:nvPr/>
              </p14:nvContentPartPr>
              <p14:xfrm>
                <a:off x="3232593" y="3131618"/>
                <a:ext cx="119880" cy="405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FADAFA9-A6F5-4F28-B57F-04BD0D325E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3953" y="3122978"/>
                  <a:ext cx="1375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14:cNvPr>
                <p14:cNvContentPartPr/>
                <p14:nvPr/>
              </p14:nvContentPartPr>
              <p14:xfrm>
                <a:off x="3314313" y="3196778"/>
                <a:ext cx="122400" cy="257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CF2325E-EBE9-4BC8-B995-434F5A3FF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5673" y="3188138"/>
                  <a:ext cx="140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14:cNvPr>
                <p14:cNvContentPartPr/>
                <p14:nvPr/>
              </p14:nvContentPartPr>
              <p14:xfrm>
                <a:off x="3250233" y="3302978"/>
                <a:ext cx="169920" cy="40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1FB83CA-F25C-4E30-9A03-47B65F88E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1593" y="3293978"/>
                  <a:ext cx="187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14:cNvPr>
                <p14:cNvContentPartPr/>
                <p14:nvPr/>
              </p14:nvContentPartPr>
              <p14:xfrm>
                <a:off x="4484673" y="1122818"/>
                <a:ext cx="168840" cy="357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1651B16-A77F-467D-B720-A2E628CD42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6033" y="1113818"/>
                  <a:ext cx="186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14:cNvPr>
                <p14:cNvContentPartPr/>
                <p14:nvPr/>
              </p14:nvContentPartPr>
              <p14:xfrm>
                <a:off x="4724073" y="4745498"/>
                <a:ext cx="158400" cy="318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3DF07E2-63DB-4C36-8E40-0782F7A6FB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5433" y="4736858"/>
                  <a:ext cx="176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14:cNvPr>
                <p14:cNvContentPartPr/>
                <p14:nvPr/>
              </p14:nvContentPartPr>
              <p14:xfrm>
                <a:off x="4147713" y="1712138"/>
                <a:ext cx="269640" cy="342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11B5431-904F-4D5B-BBBF-2BFCDA6CF3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8713" y="1703138"/>
                  <a:ext cx="287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14:cNvPr>
                <p14:cNvContentPartPr/>
                <p14:nvPr/>
              </p14:nvContentPartPr>
              <p14:xfrm>
                <a:off x="3696273" y="1938578"/>
                <a:ext cx="182880" cy="416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11C6F6-87C4-420C-BBD1-57FF9577FF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7273" y="1929578"/>
                  <a:ext cx="200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14:cNvPr>
                <p14:cNvContentPartPr/>
                <p14:nvPr/>
              </p14:nvContentPartPr>
              <p14:xfrm>
                <a:off x="3495753" y="1839938"/>
                <a:ext cx="276120" cy="138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18F711E-DC20-44BF-A9D8-5D9E7B2F8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6753" y="1830938"/>
                  <a:ext cx="293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14:cNvPr>
                <p14:cNvContentPartPr/>
                <p14:nvPr/>
              </p14:nvContentPartPr>
              <p14:xfrm>
                <a:off x="3715353" y="1800338"/>
                <a:ext cx="97560" cy="196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F449E07-A454-43B5-A974-C2DBA9E9B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6353" y="1791698"/>
                  <a:ext cx="115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14:cNvPr>
                <p14:cNvContentPartPr/>
                <p14:nvPr/>
              </p14:nvContentPartPr>
              <p14:xfrm>
                <a:off x="4311513" y="4386578"/>
                <a:ext cx="264600" cy="335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09D3A74-3E40-45BD-9B9B-7027068C9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02513" y="4377938"/>
                  <a:ext cx="282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14:cNvPr>
                <p14:cNvContentPartPr/>
                <p14:nvPr/>
              </p14:nvContentPartPr>
              <p14:xfrm>
                <a:off x="3857193" y="4237538"/>
                <a:ext cx="165960" cy="3186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A30F7D-3A3D-4291-9480-B4B9DE1A2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48193" y="4228538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14:cNvPr>
                <p14:cNvContentPartPr/>
                <p14:nvPr/>
              </p14:nvContentPartPr>
              <p14:xfrm>
                <a:off x="3733713" y="4002098"/>
                <a:ext cx="182520" cy="136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3FB3137-D389-4EC0-8A29-73A49C3228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25073" y="3993098"/>
                  <a:ext cx="200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14:cNvPr>
                <p14:cNvContentPartPr/>
                <p14:nvPr/>
              </p14:nvContentPartPr>
              <p14:xfrm>
                <a:off x="3893193" y="3950258"/>
                <a:ext cx="89280" cy="255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D463EF1-9F4B-4985-BDA9-4E29AD5933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4193" y="3941258"/>
                  <a:ext cx="106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14:cNvPr>
                <p14:cNvContentPartPr/>
                <p14:nvPr/>
              </p14:nvContentPartPr>
              <p14:xfrm>
                <a:off x="4532193" y="2177978"/>
                <a:ext cx="9360" cy="1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D8C42B4-556C-4BF0-B0A8-AE665A963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3553" y="2169338"/>
                  <a:ext cx="27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14:cNvPr>
                <p14:cNvContentPartPr/>
                <p14:nvPr/>
              </p14:nvContentPartPr>
              <p14:xfrm>
                <a:off x="4444353" y="4145378"/>
                <a:ext cx="298080" cy="363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F397DA0-DC58-46BE-AD7A-B207319554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5713" y="4136738"/>
                  <a:ext cx="315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14:cNvPr>
                <p14:cNvContentPartPr/>
                <p14:nvPr/>
              </p14:nvContentPartPr>
              <p14:xfrm>
                <a:off x="4904793" y="3111818"/>
                <a:ext cx="214920" cy="450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DB742DD-85B5-4EF8-AB43-55C8B219A8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96153" y="3103178"/>
                  <a:ext cx="232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14:cNvPr>
                <p14:cNvContentPartPr/>
                <p14:nvPr/>
              </p14:nvContentPartPr>
              <p14:xfrm>
                <a:off x="4833153" y="2982578"/>
                <a:ext cx="301320" cy="225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2636CF3-5B74-471D-B98D-CD23695AEA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4153" y="2973578"/>
                  <a:ext cx="3189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273508-0E4C-48C4-94A8-D6C7C9EA7B66}"/>
              </a:ext>
            </a:extLst>
          </p:cNvPr>
          <p:cNvGrpSpPr/>
          <p:nvPr/>
        </p:nvGrpSpPr>
        <p:grpSpPr>
          <a:xfrm>
            <a:off x="6218433" y="1093658"/>
            <a:ext cx="759240" cy="718200"/>
            <a:chOff x="6218433" y="1093658"/>
            <a:chExt cx="75924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14:cNvPr>
                <p14:cNvContentPartPr/>
                <p14:nvPr/>
              </p14:nvContentPartPr>
              <p14:xfrm>
                <a:off x="6218433" y="1219298"/>
                <a:ext cx="187920" cy="440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463E5DE-3D8D-4F0E-8DD7-75D6CEAC3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9793" y="1210658"/>
                  <a:ext cx="2055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14:cNvPr>
                <p14:cNvContentPartPr/>
                <p14:nvPr/>
              </p14:nvContentPartPr>
              <p14:xfrm>
                <a:off x="6578073" y="1093658"/>
                <a:ext cx="68760" cy="7182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C96815B-EDFE-4803-979B-898F5DFADE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9073" y="1084658"/>
                  <a:ext cx="864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14:cNvPr>
                <p14:cNvContentPartPr/>
                <p14:nvPr/>
              </p14:nvContentPartPr>
              <p14:xfrm>
                <a:off x="6776793" y="1363658"/>
                <a:ext cx="200880" cy="1749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E46FAC3-2A47-4CBB-8AE1-A97FB00B1D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8153" y="1354658"/>
                  <a:ext cx="2185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A063800-78AC-45A5-825B-6BC6B8F4C632}"/>
              </a:ext>
            </a:extLst>
          </p:cNvPr>
          <p:cNvGrpSpPr/>
          <p:nvPr/>
        </p:nvGrpSpPr>
        <p:grpSpPr>
          <a:xfrm>
            <a:off x="7599393" y="1241258"/>
            <a:ext cx="414000" cy="189720"/>
            <a:chOff x="7599393" y="1241258"/>
            <a:chExt cx="41400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14:cNvPr>
                <p14:cNvContentPartPr/>
                <p14:nvPr/>
              </p14:nvContentPartPr>
              <p14:xfrm>
                <a:off x="7599393" y="1274018"/>
                <a:ext cx="316800" cy="73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4B5A8CC-6AD6-4922-A7A0-FBDAB7766B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90393" y="1265018"/>
                  <a:ext cx="33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14:cNvPr>
                <p14:cNvContentPartPr/>
                <p14:nvPr/>
              </p14:nvContentPartPr>
              <p14:xfrm>
                <a:off x="7905033" y="1241258"/>
                <a:ext cx="108360" cy="1897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DE78DEE-A1E2-4E8D-893C-BE0F148FD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6393" y="1232618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63EEAE0-6011-42D9-A4C9-B59D300A50AC}"/>
              </a:ext>
            </a:extLst>
          </p:cNvPr>
          <p:cNvGrpSpPr/>
          <p:nvPr/>
        </p:nvGrpSpPr>
        <p:grpSpPr>
          <a:xfrm>
            <a:off x="8520273" y="1133258"/>
            <a:ext cx="303840" cy="474120"/>
            <a:chOff x="8520273" y="1133258"/>
            <a:chExt cx="30384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14:cNvPr>
                <p14:cNvContentPartPr/>
                <p14:nvPr/>
              </p14:nvContentPartPr>
              <p14:xfrm>
                <a:off x="8605593" y="1133258"/>
                <a:ext cx="172080" cy="802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4EB55E5-8B70-4189-8586-577D683D48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96593" y="1124258"/>
                  <a:ext cx="18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14:cNvPr>
                <p14:cNvContentPartPr/>
                <p14:nvPr/>
              </p14:nvContentPartPr>
              <p14:xfrm>
                <a:off x="8520273" y="1229378"/>
                <a:ext cx="303840" cy="378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CD0E8A5-51F0-4B40-8EFF-F7F4EC67B8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1633" y="1220378"/>
                  <a:ext cx="321480" cy="39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14:cNvPr>
              <p14:cNvContentPartPr/>
              <p14:nvPr/>
            </p14:nvContentPartPr>
            <p14:xfrm>
              <a:off x="9085113" y="1032458"/>
              <a:ext cx="210240" cy="5140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B1C2148B-49DE-4803-9B1E-08F46A786A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6113" y="1023818"/>
                <a:ext cx="22788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7066B8F9-4F37-45C4-9486-70012E4E2B8B}"/>
              </a:ext>
            </a:extLst>
          </p:cNvPr>
          <p:cNvGrpSpPr/>
          <p:nvPr/>
        </p:nvGrpSpPr>
        <p:grpSpPr>
          <a:xfrm>
            <a:off x="6094233" y="1973498"/>
            <a:ext cx="5341680" cy="3290040"/>
            <a:chOff x="6094233" y="1973498"/>
            <a:chExt cx="5341680" cy="32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14:cNvPr>
                <p14:cNvContentPartPr/>
                <p14:nvPr/>
              </p14:nvContentPartPr>
              <p14:xfrm>
                <a:off x="6522633" y="2077898"/>
                <a:ext cx="198360" cy="500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14B12B-86C2-441E-8EBD-2245FDE61A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13633" y="2069258"/>
                  <a:ext cx="216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14:cNvPr>
                <p14:cNvContentPartPr/>
                <p14:nvPr/>
              </p14:nvContentPartPr>
              <p14:xfrm>
                <a:off x="6994233" y="2000498"/>
                <a:ext cx="71280" cy="794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04AD61B-C861-4611-80A5-6F4C584C3C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5233" y="1991858"/>
                  <a:ext cx="889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14:cNvPr>
                <p14:cNvContentPartPr/>
                <p14:nvPr/>
              </p14:nvContentPartPr>
              <p14:xfrm>
                <a:off x="7194033" y="2011658"/>
                <a:ext cx="250200" cy="5259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C2C49A6-B2AF-4E19-96C3-195C7B0781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5393" y="2002658"/>
                  <a:ext cx="2678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14:cNvPr>
                <p14:cNvContentPartPr/>
                <p14:nvPr/>
              </p14:nvContentPartPr>
              <p14:xfrm>
                <a:off x="7809273" y="2227658"/>
                <a:ext cx="571320" cy="1306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86C053A-EAC3-4060-8A49-59F686C168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00633" y="2219018"/>
                  <a:ext cx="588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14:cNvPr>
                <p14:cNvContentPartPr/>
                <p14:nvPr/>
              </p14:nvContentPartPr>
              <p14:xfrm>
                <a:off x="8287353" y="2157098"/>
                <a:ext cx="168480" cy="223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1C14A5B5-666C-4FCE-8FD4-5C5CD2731C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78713" y="2148098"/>
                  <a:ext cx="186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14:cNvPr>
                <p14:cNvContentPartPr/>
                <p14:nvPr/>
              </p14:nvContentPartPr>
              <p14:xfrm>
                <a:off x="8819793" y="2050178"/>
                <a:ext cx="82800" cy="89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DE1DA9C-557C-4BD6-9BD5-C44E4BB59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0793" y="2041178"/>
                  <a:ext cx="100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14:cNvPr>
                <p14:cNvContentPartPr/>
                <p14:nvPr/>
              </p14:nvContentPartPr>
              <p14:xfrm>
                <a:off x="8756433" y="2170418"/>
                <a:ext cx="207000" cy="324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D0C155B-C0B0-461A-99FA-0DFC28B97F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7793" y="2161418"/>
                  <a:ext cx="22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14:cNvPr>
                <p14:cNvContentPartPr/>
                <p14:nvPr/>
              </p14:nvContentPartPr>
              <p14:xfrm>
                <a:off x="8864073" y="2209298"/>
                <a:ext cx="201960" cy="2624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68968D6-E3B8-4503-B09A-3739FF9CB4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5073" y="2200658"/>
                  <a:ext cx="219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14:cNvPr>
                <p14:cNvContentPartPr/>
                <p14:nvPr/>
              </p14:nvContentPartPr>
              <p14:xfrm>
                <a:off x="9197073" y="1973498"/>
                <a:ext cx="164160" cy="442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73B6619-1DFB-46B8-BB44-20621CC34F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8433" y="1964498"/>
                  <a:ext cx="1818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14:cNvPr>
                <p14:cNvContentPartPr/>
                <p14:nvPr/>
              </p14:nvContentPartPr>
              <p14:xfrm>
                <a:off x="9435753" y="2417018"/>
                <a:ext cx="49680" cy="60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54F6E86-071E-4E4E-B7D2-ED4F3292E9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753" y="2408378"/>
                  <a:ext cx="67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14:cNvPr>
                <p14:cNvContentPartPr/>
                <p14:nvPr/>
              </p14:nvContentPartPr>
              <p14:xfrm>
                <a:off x="6238953" y="2773058"/>
                <a:ext cx="4567680" cy="3308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CCE2340-B02E-4187-AEBB-395D6F025B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0313" y="2764058"/>
                  <a:ext cx="45853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14:cNvPr>
                <p14:cNvContentPartPr/>
                <p14:nvPr/>
              </p14:nvContentPartPr>
              <p14:xfrm>
                <a:off x="6209433" y="3366338"/>
                <a:ext cx="64800" cy="612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1BD4773-D7CB-4AFA-A892-B6098E0E01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00793" y="3357338"/>
                  <a:ext cx="82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14:cNvPr>
                <p14:cNvContentPartPr/>
                <p14:nvPr/>
              </p14:nvContentPartPr>
              <p14:xfrm>
                <a:off x="6094233" y="3705458"/>
                <a:ext cx="41040" cy="115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092EAE9-6535-4E54-A9FE-D693CC05D9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5233" y="3696458"/>
                  <a:ext cx="58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14:cNvPr>
                <p14:cNvContentPartPr/>
                <p14:nvPr/>
              </p14:nvContentPartPr>
              <p14:xfrm>
                <a:off x="6349113" y="3662258"/>
                <a:ext cx="35280" cy="37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824F2A3E-CD2D-4FF4-8AEA-38853C185A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40473" y="3653258"/>
                  <a:ext cx="5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14:cNvPr>
                <p14:cNvContentPartPr/>
                <p14:nvPr/>
              </p14:nvContentPartPr>
              <p14:xfrm>
                <a:off x="6906033" y="3322058"/>
                <a:ext cx="226440" cy="538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F1488D2-81B1-40E9-BE57-F97EEE09F5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97393" y="3313418"/>
                  <a:ext cx="244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14:cNvPr>
                <p14:cNvContentPartPr/>
                <p14:nvPr/>
              </p14:nvContentPartPr>
              <p14:xfrm>
                <a:off x="7354593" y="3255458"/>
                <a:ext cx="60840" cy="646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2B71029-3D98-47C1-A55A-CE8C50458A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593" y="3246818"/>
                  <a:ext cx="784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14:cNvPr>
                <p14:cNvContentPartPr/>
                <p14:nvPr/>
              </p14:nvContentPartPr>
              <p14:xfrm>
                <a:off x="7595793" y="3416018"/>
                <a:ext cx="304920" cy="357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2D746E8-F6A2-48BB-8FDA-0208CFE5FE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7153" y="3407018"/>
                  <a:ext cx="322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14:cNvPr>
                <p14:cNvContentPartPr/>
                <p14:nvPr/>
              </p14:nvContentPartPr>
              <p14:xfrm>
                <a:off x="6598593" y="3158978"/>
                <a:ext cx="501120" cy="9190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3E337C3-6D27-4B83-BDFE-653C43A3D4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9953" y="3150338"/>
                  <a:ext cx="51876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14:cNvPr>
                <p14:cNvContentPartPr/>
                <p14:nvPr/>
              </p14:nvContentPartPr>
              <p14:xfrm>
                <a:off x="7964433" y="3095618"/>
                <a:ext cx="172440" cy="861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0A4355B0-4C64-44BF-BE25-DA9FF5819A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55433" y="3086978"/>
                  <a:ext cx="19008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14:cNvPr>
                <p14:cNvContentPartPr/>
                <p14:nvPr/>
              </p14:nvContentPartPr>
              <p14:xfrm>
                <a:off x="8269353" y="3621218"/>
                <a:ext cx="14400" cy="198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FC2ADA1-A585-4339-B052-BF4FF53EB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60353" y="3612578"/>
                  <a:ext cx="32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14:cNvPr>
                <p14:cNvContentPartPr/>
                <p14:nvPr/>
              </p14:nvContentPartPr>
              <p14:xfrm>
                <a:off x="8608473" y="2987978"/>
                <a:ext cx="226440" cy="8388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A3A5B4-B394-4A0D-967F-ACE22EA5BC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99473" y="2978978"/>
                  <a:ext cx="24408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14:cNvPr>
                <p14:cNvContentPartPr/>
                <p14:nvPr/>
              </p14:nvContentPartPr>
              <p14:xfrm>
                <a:off x="8932833" y="3099218"/>
                <a:ext cx="240840" cy="6724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7805340-F264-4FBB-A1BA-52132535E5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23833" y="3090218"/>
                  <a:ext cx="2584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14:cNvPr>
                <p14:cNvContentPartPr/>
                <p14:nvPr/>
              </p14:nvContentPartPr>
              <p14:xfrm>
                <a:off x="9467793" y="3034778"/>
                <a:ext cx="31320" cy="796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49A380B-5851-4FF1-BD34-A74C898A44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59153" y="3025778"/>
                  <a:ext cx="4896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14:cNvPr>
                <p14:cNvContentPartPr/>
                <p14:nvPr/>
              </p14:nvContentPartPr>
              <p14:xfrm>
                <a:off x="9686673" y="2966738"/>
                <a:ext cx="294840" cy="621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DC0B58D-B12E-4685-BEE2-6D008100C6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77673" y="2957738"/>
                  <a:ext cx="31248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14:cNvPr>
                <p14:cNvContentPartPr/>
                <p14:nvPr/>
              </p14:nvContentPartPr>
              <p14:xfrm>
                <a:off x="9887913" y="2992658"/>
                <a:ext cx="389520" cy="8251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9BB8086-22D9-4129-A480-C91183BBC6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9273" y="2983658"/>
                  <a:ext cx="40716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8B4B9D7-3632-4516-82CF-ED7AAA1C9AB0}"/>
                    </a:ext>
                  </a:extLst>
                </p14:cNvPr>
                <p14:cNvContentPartPr/>
                <p14:nvPr/>
              </p14:nvContentPartPr>
              <p14:xfrm>
                <a:off x="10607913" y="3075458"/>
                <a:ext cx="428040" cy="4431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8B4B9D7-3632-4516-82CF-ED7AAA1C9A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98913" y="3066818"/>
                  <a:ext cx="445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14:cNvPr>
                <p14:cNvContentPartPr/>
                <p14:nvPr/>
              </p14:nvContentPartPr>
              <p14:xfrm>
                <a:off x="11102193" y="3125498"/>
                <a:ext cx="316080" cy="225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F2DB46D-77B3-407F-8EDD-B358C74146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93553" y="3116498"/>
                  <a:ext cx="333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14:cNvPr>
                <p14:cNvContentPartPr/>
                <p14:nvPr/>
              </p14:nvContentPartPr>
              <p14:xfrm>
                <a:off x="6657273" y="3926858"/>
                <a:ext cx="4701240" cy="340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5045CDC-1FE1-4255-94DF-C6EDEABF4F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8273" y="3917858"/>
                  <a:ext cx="4718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14:cNvPr>
                <p14:cNvContentPartPr/>
                <p14:nvPr/>
              </p14:nvContentPartPr>
              <p14:xfrm>
                <a:off x="11359233" y="3792938"/>
                <a:ext cx="38880" cy="142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A441444-F810-4B94-B961-4A0E1B1D16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50233" y="3784298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14:cNvPr>
                <p14:cNvContentPartPr/>
                <p14:nvPr/>
              </p14:nvContentPartPr>
              <p14:xfrm>
                <a:off x="11360313" y="3900938"/>
                <a:ext cx="75600" cy="961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C15DE0F-0C51-42EC-A7D5-C038E01D1D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51673" y="3891938"/>
                  <a:ext cx="93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14:cNvPr>
                <p14:cNvContentPartPr/>
                <p14:nvPr/>
              </p14:nvContentPartPr>
              <p14:xfrm>
                <a:off x="8550513" y="4186058"/>
                <a:ext cx="273240" cy="5263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17B12A9-3F93-49B2-A5AC-A1C4A4B333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1873" y="4177418"/>
                  <a:ext cx="2908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14:cNvPr>
                <p14:cNvContentPartPr/>
                <p14:nvPr/>
              </p14:nvContentPartPr>
              <p14:xfrm>
                <a:off x="9339273" y="4643978"/>
                <a:ext cx="288720" cy="4312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E293E4A-0017-4158-B4AF-358B38C3459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30273" y="4634978"/>
                  <a:ext cx="306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14:cNvPr>
                <p14:cNvContentPartPr/>
                <p14:nvPr/>
              </p14:nvContentPartPr>
              <p14:xfrm>
                <a:off x="7649073" y="4329338"/>
                <a:ext cx="285840" cy="2534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CB7C0F0-632C-42B3-A000-8214C23DEA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0433" y="4320338"/>
                  <a:ext cx="303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14:cNvPr>
                <p14:cNvContentPartPr/>
                <p14:nvPr/>
              </p14:nvContentPartPr>
              <p14:xfrm>
                <a:off x="8057673" y="4131698"/>
                <a:ext cx="58680" cy="5130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1313CBA-3FE2-420F-B389-EBB4E60EFF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8673" y="4123058"/>
                  <a:ext cx="76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14:cNvPr>
                <p14:cNvContentPartPr/>
                <p14:nvPr/>
              </p14:nvContentPartPr>
              <p14:xfrm>
                <a:off x="8101233" y="4356338"/>
                <a:ext cx="278280" cy="40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4B1E4F9-E102-478C-82A3-A4358E125B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92593" y="4347698"/>
                  <a:ext cx="295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14:cNvPr>
                <p14:cNvContentPartPr/>
                <p14:nvPr/>
              </p14:nvContentPartPr>
              <p14:xfrm>
                <a:off x="7844553" y="4562978"/>
                <a:ext cx="421200" cy="3171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4D020CA-5BB2-49DE-A2AC-888055A3A9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35913" y="4553978"/>
                  <a:ext cx="438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14:cNvPr>
                <p14:cNvContentPartPr/>
                <p14:nvPr/>
              </p14:nvContentPartPr>
              <p14:xfrm>
                <a:off x="7958313" y="4491698"/>
                <a:ext cx="387720" cy="406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0E372F4-E1EA-444F-8255-93CFA01C8C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49673" y="4482698"/>
                  <a:ext cx="405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14:cNvPr>
                <p14:cNvContentPartPr/>
                <p14:nvPr/>
              </p14:nvContentPartPr>
              <p14:xfrm>
                <a:off x="7250193" y="4879778"/>
                <a:ext cx="2666880" cy="329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647DF64-92CA-4411-B662-57FA67930C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1553" y="4870778"/>
                  <a:ext cx="2684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14:cNvPr>
                <p14:cNvContentPartPr/>
                <p14:nvPr/>
              </p14:nvContentPartPr>
              <p14:xfrm>
                <a:off x="7298793" y="4856738"/>
                <a:ext cx="2547360" cy="4068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45F9B82-1340-474F-9690-BE8410B979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0153" y="4847738"/>
                  <a:ext cx="2565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14:cNvPr>
                <p14:cNvContentPartPr/>
                <p14:nvPr/>
              </p14:nvContentPartPr>
              <p14:xfrm>
                <a:off x="9865953" y="4749098"/>
                <a:ext cx="252000" cy="3978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746A859E-389E-4E67-9DC4-FF82BB16CAF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57313" y="4740098"/>
                  <a:ext cx="269640" cy="41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04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2D621-A5F3-4C72-ABA9-D9A53C3D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5712980"/>
            <a:ext cx="10515600" cy="1325563"/>
          </a:xfrm>
        </p:spPr>
        <p:txBody>
          <a:bodyPr/>
          <a:lstStyle/>
          <a:p>
            <a:r>
              <a:rPr lang="ko-KR" altLang="en-US" dirty="0"/>
              <a:t>소수점 이하 </a:t>
            </a:r>
            <a:r>
              <a:rPr lang="en-US" altLang="ko-KR" dirty="0"/>
              <a:t>10</a:t>
            </a:r>
            <a:r>
              <a:rPr lang="ko-KR" altLang="en-US" dirty="0"/>
              <a:t>자리를 </a:t>
            </a:r>
            <a:r>
              <a:rPr lang="ko-KR" altLang="en-US" dirty="0" err="1"/>
              <a:t>보여달라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9E9A46-902D-4603-B4FC-2A74347B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25" y="1263562"/>
            <a:ext cx="7000138" cy="482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704867-0B4D-4941-AD67-8DB13450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987" y="1992833"/>
            <a:ext cx="4422936" cy="23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6CB-E016-4C7E-8D0C-05B21FBA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40CDC-5494-40F1-9031-55AF5233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9780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방향</a:t>
            </a:r>
            <a:r>
              <a:rPr lang="en-US" altLang="ko-KR" dirty="0"/>
              <a:t> = b</a:t>
            </a:r>
            <a:r>
              <a:rPr lang="ko-KR" altLang="en-US" dirty="0"/>
              <a:t>벡터</a:t>
            </a:r>
            <a:r>
              <a:rPr lang="en-US" altLang="ko-KR" dirty="0"/>
              <a:t>, c</a:t>
            </a:r>
            <a:r>
              <a:rPr lang="ko-KR" altLang="en-US" dirty="0" err="1"/>
              <a:t>베터</a:t>
            </a:r>
            <a:r>
              <a:rPr lang="ko-KR" altLang="en-US" dirty="0"/>
              <a:t> 둘에 수직이 되는 방향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전혀 </a:t>
            </a:r>
            <a:r>
              <a:rPr lang="ko-KR" altLang="en-US" dirty="0" err="1"/>
              <a:t>안중요함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..b*c</a:t>
            </a:r>
            <a:r>
              <a:rPr lang="ko-KR" altLang="en-US" dirty="0"/>
              <a:t>의 길이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</a:t>
            </a:r>
            <a:r>
              <a:rPr lang="en-US" altLang="ko-KR" dirty="0" err="1"/>
              <a:t>mul</a:t>
            </a:r>
            <a:r>
              <a:rPr lang="en-US" altLang="ko-KR" dirty="0"/>
              <a:t>(b*c)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 *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..b</a:t>
            </a:r>
            <a:r>
              <a:rPr lang="ko-KR" altLang="en-US" dirty="0"/>
              <a:t>의 크기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(b)</a:t>
            </a:r>
          </a:p>
          <a:p>
            <a:pPr marL="0" indent="0">
              <a:buNone/>
            </a:pPr>
            <a:r>
              <a:rPr lang="en-US" altLang="ko-KR" dirty="0"/>
              <a:t>= (</a:t>
            </a:r>
            <a:r>
              <a:rPr lang="ko-KR" altLang="en-US" dirty="0"/>
              <a:t>벡터 </a:t>
            </a:r>
            <a:r>
              <a:rPr lang="en-US" altLang="ko-KR" dirty="0"/>
              <a:t>b</a:t>
            </a:r>
            <a:r>
              <a:rPr lang="ko-KR" altLang="en-US" dirty="0"/>
              <a:t>의 길이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3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66B68722-FFA9-4E6C-B0BD-10E9E68174A1}"/>
              </a:ext>
            </a:extLst>
          </p:cNvPr>
          <p:cNvGrpSpPr/>
          <p:nvPr/>
        </p:nvGrpSpPr>
        <p:grpSpPr>
          <a:xfrm>
            <a:off x="897273" y="652298"/>
            <a:ext cx="3699360" cy="2895120"/>
            <a:chOff x="897273" y="652298"/>
            <a:chExt cx="3699360" cy="28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14:cNvPr>
                <p14:cNvContentPartPr/>
                <p14:nvPr/>
              </p14:nvContentPartPr>
              <p14:xfrm>
                <a:off x="2099313" y="2980418"/>
                <a:ext cx="69840" cy="69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8D38345-63AC-4C63-8F86-27E1C2246A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0673" y="2971418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14:cNvPr>
                <p14:cNvContentPartPr/>
                <p14:nvPr/>
              </p14:nvContentPartPr>
              <p14:xfrm>
                <a:off x="897273" y="794858"/>
                <a:ext cx="144000" cy="33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43EB8CF-1C6E-4116-9C0F-06EFE9BA5E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273" y="786218"/>
                  <a:ext cx="161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14:cNvPr>
                <p14:cNvContentPartPr/>
                <p14:nvPr/>
              </p14:nvContentPartPr>
              <p14:xfrm>
                <a:off x="1088073" y="801338"/>
                <a:ext cx="316080" cy="278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9973917-0CE4-4235-ACAF-481D822CA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9073" y="792338"/>
                  <a:ext cx="333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14:cNvPr>
                <p14:cNvContentPartPr/>
                <p14:nvPr/>
              </p14:nvContentPartPr>
              <p14:xfrm>
                <a:off x="1449513" y="844898"/>
                <a:ext cx="254520" cy="177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F459385-08C8-4CBF-A6CC-C408D5FB6D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0513" y="836258"/>
                  <a:ext cx="272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14:cNvPr>
                <p14:cNvContentPartPr/>
                <p14:nvPr/>
              </p14:nvContentPartPr>
              <p14:xfrm>
                <a:off x="1720953" y="652298"/>
                <a:ext cx="99360" cy="313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18AFC59-BD29-4CB8-843E-FEB63BCA9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2313" y="643298"/>
                  <a:ext cx="117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14:cNvPr>
                <p14:cNvContentPartPr/>
                <p14:nvPr/>
              </p14:nvContentPartPr>
              <p14:xfrm>
                <a:off x="1759473" y="3106778"/>
                <a:ext cx="31320" cy="318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04C11A5-53A7-4EC3-B902-8001CBF55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0473" y="3097778"/>
                  <a:ext cx="48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14:cNvPr>
                <p14:cNvContentPartPr/>
                <p14:nvPr/>
              </p14:nvContentPartPr>
              <p14:xfrm>
                <a:off x="1794753" y="3148538"/>
                <a:ext cx="127800" cy="226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0D4AB15-9326-4829-86BA-7756A06C04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5753" y="3139898"/>
                  <a:ext cx="145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14:cNvPr>
                <p14:cNvContentPartPr/>
                <p14:nvPr/>
              </p14:nvContentPartPr>
              <p14:xfrm>
                <a:off x="1741473" y="3224138"/>
                <a:ext cx="536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4B87983-1945-4475-9A82-B415444BEB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2473" y="3215138"/>
                  <a:ext cx="7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14:cNvPr>
                <p14:cNvContentPartPr/>
                <p14:nvPr/>
              </p14:nvContentPartPr>
              <p14:xfrm>
                <a:off x="2170233" y="1519178"/>
                <a:ext cx="1770120" cy="1465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42AF7E9-222A-4E24-9C3B-F95AD6197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1593" y="1510538"/>
                  <a:ext cx="1787760" cy="14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14:cNvPr>
                <p14:cNvContentPartPr/>
                <p14:nvPr/>
              </p14:nvContentPartPr>
              <p14:xfrm>
                <a:off x="3917673" y="1481018"/>
                <a:ext cx="31680" cy="20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67244F-13F6-40B2-A4D0-915C25E137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9033" y="1472378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14:cNvPr>
                <p14:cNvContentPartPr/>
                <p14:nvPr/>
              </p14:nvContentPartPr>
              <p14:xfrm>
                <a:off x="4049793" y="1029578"/>
                <a:ext cx="191520" cy="38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902DD75-73D7-4580-99E4-9F8633FF7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1153" y="1020578"/>
                  <a:ext cx="2091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14:cNvPr>
                <p14:cNvContentPartPr/>
                <p14:nvPr/>
              </p14:nvContentPartPr>
              <p14:xfrm>
                <a:off x="4447233" y="3157898"/>
                <a:ext cx="34200" cy="38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100A4B-A836-4B6A-846F-05EDE0E28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8593" y="3149258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14:cNvPr>
                <p14:cNvContentPartPr/>
                <p14:nvPr/>
              </p14:nvContentPartPr>
              <p14:xfrm>
                <a:off x="2121273" y="3004178"/>
                <a:ext cx="2297880" cy="17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106AF6D-EC28-480D-9B23-9B8A65490E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12273" y="2995178"/>
                  <a:ext cx="231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14:cNvPr>
                <p14:cNvContentPartPr/>
                <p14:nvPr/>
              </p14:nvContentPartPr>
              <p14:xfrm>
                <a:off x="3979953" y="1494338"/>
                <a:ext cx="423000" cy="1703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A15785-9C64-484F-8111-9C2C564C2B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0953" y="1485338"/>
                  <a:ext cx="44064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14:cNvPr>
                <p14:cNvContentPartPr/>
                <p14:nvPr/>
              </p14:nvContentPartPr>
              <p14:xfrm>
                <a:off x="2690073" y="1589018"/>
                <a:ext cx="192600" cy="380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50B2AB4-4F0F-45BA-863B-12393261DE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433" y="1580018"/>
                  <a:ext cx="210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14:cNvPr>
                <p14:cNvContentPartPr/>
                <p14:nvPr/>
              </p14:nvContentPartPr>
              <p14:xfrm>
                <a:off x="2422593" y="1408298"/>
                <a:ext cx="418680" cy="162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5B7E8F-F86F-40AF-ACEB-50B471BC93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3953" y="1399658"/>
                  <a:ext cx="436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14:cNvPr>
                <p14:cNvContentPartPr/>
                <p14:nvPr/>
              </p14:nvContentPartPr>
              <p14:xfrm>
                <a:off x="2792673" y="1347098"/>
                <a:ext cx="102600" cy="141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5A8955C-1E3E-4FCA-B33B-E04D2333DC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033" y="1338458"/>
                  <a:ext cx="12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14:cNvPr>
                <p14:cNvContentPartPr/>
                <p14:nvPr/>
              </p14:nvContentPartPr>
              <p14:xfrm>
                <a:off x="2093913" y="1468778"/>
                <a:ext cx="1818360" cy="1569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52E7536-EB95-4E72-A530-D47D44D65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5273" y="1460138"/>
                  <a:ext cx="1836000" cy="15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14:cNvPr>
                <p14:cNvContentPartPr/>
                <p14:nvPr/>
              </p14:nvContentPartPr>
              <p14:xfrm>
                <a:off x="3759273" y="1487138"/>
                <a:ext cx="119880" cy="133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D435877-2754-4C62-A6B2-914C16ABD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273" y="1478138"/>
                  <a:ext cx="137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14:cNvPr>
                <p14:cNvContentPartPr/>
                <p14:nvPr/>
              </p14:nvContentPartPr>
              <p14:xfrm>
                <a:off x="3789873" y="1491098"/>
                <a:ext cx="128160" cy="168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E83892B-6315-4914-9F59-12F9BC01813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0873" y="1482458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14:cNvPr>
                <p14:cNvContentPartPr/>
                <p14:nvPr/>
              </p14:nvContentPartPr>
              <p14:xfrm>
                <a:off x="3811113" y="1473458"/>
                <a:ext cx="85320" cy="17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FE1E0A7-F72A-477F-9724-0A79D7D3F2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2113" y="1464818"/>
                  <a:ext cx="102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14:cNvPr>
                <p14:cNvContentPartPr/>
                <p14:nvPr/>
              </p14:nvContentPartPr>
              <p14:xfrm>
                <a:off x="2049633" y="2960258"/>
                <a:ext cx="2405160" cy="347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C8804A1-2A37-4149-8B06-ED5A9D650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0993" y="2951258"/>
                  <a:ext cx="242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14:cNvPr>
                <p14:cNvContentPartPr/>
                <p14:nvPr/>
              </p14:nvContentPartPr>
              <p14:xfrm>
                <a:off x="3275793" y="3410978"/>
                <a:ext cx="203400" cy="136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6691F0B4-2963-4785-9317-8A41E8DAF6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7153" y="3402338"/>
                  <a:ext cx="22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14:cNvPr>
                <p14:cNvContentPartPr/>
                <p14:nvPr/>
              </p14:nvContentPartPr>
              <p14:xfrm>
                <a:off x="3064833" y="3259778"/>
                <a:ext cx="525600" cy="1170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9DDDBEC-3F7B-4A39-A767-2D31D5043B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5833" y="3250778"/>
                  <a:ext cx="54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14:cNvPr>
                <p14:cNvContentPartPr/>
                <p14:nvPr/>
              </p14:nvContentPartPr>
              <p14:xfrm>
                <a:off x="4306113" y="3212258"/>
                <a:ext cx="2232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2959F5-221B-4975-8883-477D55AB78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7113" y="3203618"/>
                  <a:ext cx="39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14:cNvPr>
                <p14:cNvContentPartPr/>
                <p14:nvPr/>
              </p14:nvContentPartPr>
              <p14:xfrm>
                <a:off x="4208193" y="3118298"/>
                <a:ext cx="212040" cy="1249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80F865C-64CD-47F5-B7A0-B53DA76D8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9553" y="3109298"/>
                  <a:ext cx="22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14:cNvPr>
                <p14:cNvContentPartPr/>
                <p14:nvPr/>
              </p14:nvContentPartPr>
              <p14:xfrm>
                <a:off x="3950073" y="1536098"/>
                <a:ext cx="261000" cy="1002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0FE0E60-34EB-41A4-93FA-54414291EA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1073" y="1527458"/>
                  <a:ext cx="278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14:cNvPr>
                <p14:cNvContentPartPr/>
                <p14:nvPr/>
              </p14:nvContentPartPr>
              <p14:xfrm>
                <a:off x="3985713" y="1588658"/>
                <a:ext cx="407520" cy="1545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51BE0F-F108-4A6D-9C22-9429734BF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7073" y="1579658"/>
                  <a:ext cx="42516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14:cNvPr>
                <p14:cNvContentPartPr/>
                <p14:nvPr/>
              </p14:nvContentPartPr>
              <p14:xfrm>
                <a:off x="4101273" y="2681258"/>
                <a:ext cx="328680" cy="444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847E7-99BC-481F-9D24-9D3AFCAE20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2633" y="2672618"/>
                  <a:ext cx="346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14:cNvPr>
                <p14:cNvContentPartPr/>
                <p14:nvPr/>
              </p14:nvContentPartPr>
              <p14:xfrm>
                <a:off x="4176873" y="2757218"/>
                <a:ext cx="158400" cy="2916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6262B27-7450-4C1B-AE0A-425F97325F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8233" y="2748218"/>
                  <a:ext cx="17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14:cNvPr>
                <p14:cNvContentPartPr/>
                <p14:nvPr/>
              </p14:nvContentPartPr>
              <p14:xfrm>
                <a:off x="4433913" y="1887098"/>
                <a:ext cx="162720" cy="479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09EA669-FDBB-486A-AA1C-0AD36663B5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4913" y="1878458"/>
                  <a:ext cx="1803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14:cNvPr>
                <p14:cNvContentPartPr/>
                <p14:nvPr/>
              </p14:nvContentPartPr>
              <p14:xfrm>
                <a:off x="4292073" y="1858298"/>
                <a:ext cx="288000" cy="900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CB9846F-9170-4195-9FE7-8C244F4099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83073" y="1849658"/>
                  <a:ext cx="30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14:cNvPr>
                <p14:cNvContentPartPr/>
                <p14:nvPr/>
              </p14:nvContentPartPr>
              <p14:xfrm>
                <a:off x="4455873" y="1856498"/>
                <a:ext cx="104760" cy="254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FAA6F2C-ADA1-4D12-A680-8E62DEF6D9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233" y="1847858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14:cNvPr>
              <p14:cNvContentPartPr/>
              <p14:nvPr/>
            </p14:nvContentPartPr>
            <p14:xfrm>
              <a:off x="4897953" y="3422498"/>
              <a:ext cx="307080" cy="360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6F13AD5-AA51-4CDB-9497-562436F386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9313" y="3413858"/>
                <a:ext cx="324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14:cNvPr>
              <p14:cNvContentPartPr/>
              <p14:nvPr/>
            </p14:nvContentPartPr>
            <p14:xfrm>
              <a:off x="3926673" y="1540778"/>
              <a:ext cx="30600" cy="104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96B3583-695E-4BFF-BA63-7A88B24F6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17673" y="1532138"/>
                <a:ext cx="48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14:cNvPr>
              <p14:cNvContentPartPr/>
              <p14:nvPr/>
            </p14:nvContentPartPr>
            <p14:xfrm>
              <a:off x="2217393" y="2991578"/>
              <a:ext cx="9360" cy="32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FC35442-55C2-4304-945A-C2BAA0AC8B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08393" y="2982578"/>
                <a:ext cx="27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14:cNvPr>
              <p14:cNvContentPartPr/>
              <p14:nvPr/>
            </p14:nvContentPartPr>
            <p14:xfrm>
              <a:off x="2093913" y="2896178"/>
              <a:ext cx="1388520" cy="180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2D5C08D0-BF22-416B-98AC-F03BA3FEB7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84913" y="2887178"/>
                <a:ext cx="14061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11433CA-285F-4BD4-BDC1-6B08C4377911}"/>
              </a:ext>
            </a:extLst>
          </p:cNvPr>
          <p:cNvGrpSpPr/>
          <p:nvPr/>
        </p:nvGrpSpPr>
        <p:grpSpPr>
          <a:xfrm>
            <a:off x="3069153" y="1479938"/>
            <a:ext cx="1091520" cy="3080880"/>
            <a:chOff x="3069153" y="1479938"/>
            <a:chExt cx="1091520" cy="30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14:cNvPr>
                <p14:cNvContentPartPr/>
                <p14:nvPr/>
              </p14:nvContentPartPr>
              <p14:xfrm>
                <a:off x="3890673" y="1479938"/>
                <a:ext cx="270000" cy="884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D5FCC48-EBB0-4D8C-A1EC-D50A869729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72673" y="1462298"/>
                  <a:ext cx="305640" cy="9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14:cNvPr>
                <p14:cNvContentPartPr/>
                <p14:nvPr/>
              </p14:nvContentPartPr>
              <p14:xfrm>
                <a:off x="3069153" y="4556858"/>
                <a:ext cx="5760" cy="39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07E79C10-CD6F-41A3-B19C-8E7FBC42C4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1513" y="453885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A4D522-3148-4B49-A979-F43699A8D278}"/>
              </a:ext>
            </a:extLst>
          </p:cNvPr>
          <p:cNvGrpSpPr/>
          <p:nvPr/>
        </p:nvGrpSpPr>
        <p:grpSpPr>
          <a:xfrm>
            <a:off x="3034120" y="1527613"/>
            <a:ext cx="1253880" cy="1676520"/>
            <a:chOff x="3034120" y="1527613"/>
            <a:chExt cx="1253880" cy="16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14:cNvPr>
                <p14:cNvContentPartPr/>
                <p14:nvPr/>
              </p14:nvContentPartPr>
              <p14:xfrm>
                <a:off x="3346960" y="1972933"/>
                <a:ext cx="941040" cy="1231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E23D91E-7FA5-4F37-818C-BECE563359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7960" y="1964293"/>
                  <a:ext cx="958680" cy="12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14:cNvPr>
                <p14:cNvContentPartPr/>
                <p14:nvPr/>
              </p14:nvContentPartPr>
              <p14:xfrm>
                <a:off x="3034120" y="1527613"/>
                <a:ext cx="241200" cy="3409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88F4628D-7EA9-4962-88E5-7D26AA7D8D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5480" y="1518613"/>
                  <a:ext cx="258840" cy="35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7AF2FE-CEF0-4EEC-9F64-151EA7D4603B}"/>
              </a:ext>
            </a:extLst>
          </p:cNvPr>
          <p:cNvSpPr txBox="1"/>
          <p:nvPr/>
        </p:nvSpPr>
        <p:spPr>
          <a:xfrm>
            <a:off x="6731000" y="1468778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최단거리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선분 </a:t>
            </a:r>
            <a:r>
              <a:rPr lang="en-US" altLang="ko-KR" dirty="0"/>
              <a:t>CH</a:t>
            </a:r>
            <a:r>
              <a:rPr lang="ko-KR" altLang="en-US" dirty="0"/>
              <a:t>의 길이</a:t>
            </a:r>
            <a:endParaRPr lang="en-US" altLang="ko-KR" dirty="0"/>
          </a:p>
          <a:p>
            <a:r>
              <a:rPr lang="en-US" altLang="ko-KR" dirty="0"/>
              <a:t>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Mul</a:t>
            </a:r>
            <a:r>
              <a:rPr lang="en-US" altLang="ko-KR" dirty="0"/>
              <a:t>(b*c)  / </a:t>
            </a:r>
            <a:r>
              <a:rPr lang="en-US" altLang="ko-KR" dirty="0" err="1"/>
              <a:t>mul</a:t>
            </a:r>
            <a:r>
              <a:rPr lang="en-US" altLang="ko-KR" dirty="0"/>
              <a:t>(b) = (</a:t>
            </a:r>
            <a:r>
              <a:rPr lang="ko-KR" altLang="en-US" dirty="0"/>
              <a:t>벡터</a:t>
            </a:r>
            <a:r>
              <a:rPr lang="en-US" altLang="ko-KR" dirty="0"/>
              <a:t>c</a:t>
            </a:r>
            <a:r>
              <a:rPr lang="ko-KR" altLang="en-US" dirty="0"/>
              <a:t>의 길이</a:t>
            </a:r>
            <a:r>
              <a:rPr lang="en-US" altLang="ko-KR" dirty="0"/>
              <a:t>) * (sin(b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이루는 각도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4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0D01-42BF-4450-9112-4F3B80FF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92BC4-BEA9-4D1C-B7A0-59667B6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786A6-4D1B-4055-8358-52005FC5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알아야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4384-547E-4654-8D2E-13DDB26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 </a:t>
            </a:r>
            <a:r>
              <a:rPr lang="en-US" altLang="ko-KR" dirty="0"/>
              <a:t>= 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벡터의 크기</a:t>
            </a:r>
            <a:r>
              <a:rPr lang="en-US" altLang="ko-KR" dirty="0"/>
              <a:t>. |a</a:t>
            </a:r>
            <a:r>
              <a:rPr lang="ko-KR" altLang="en-US" dirty="0"/>
              <a:t>벡</a:t>
            </a:r>
            <a:r>
              <a:rPr lang="en-US" altLang="ko-KR" dirty="0"/>
              <a:t>| =  </a:t>
            </a:r>
            <a:r>
              <a:rPr lang="ko-KR" altLang="en-US" dirty="0"/>
              <a:t>루트</a:t>
            </a:r>
            <a:r>
              <a:rPr lang="en-US" altLang="ko-KR" dirty="0"/>
              <a:t>(x^2 + y^2 + z^2)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85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A35C-2F48-41BA-879C-06D3A8D2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F16C2-0529-41B5-BF22-559A6CC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607" y="2422929"/>
            <a:ext cx="5399252" cy="10060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1A7B1B-AE00-478E-ACA0-ADA55CE3B835}"/>
              </a:ext>
            </a:extLst>
          </p:cNvPr>
          <p:cNvSpPr/>
          <p:nvPr/>
        </p:nvSpPr>
        <p:spPr>
          <a:xfrm>
            <a:off x="3046567" y="1723337"/>
            <a:ext cx="3338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https://j1w2k3.tistory.com/627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34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0301-566D-47BD-BFB4-E7BB9BB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5DCE296-B5A9-4A05-96D0-9DBE7CEB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1972"/>
            <a:ext cx="5153417" cy="4082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E807-4459-4369-82FF-AF6E67D2DAFE}"/>
              </a:ext>
            </a:extLst>
          </p:cNvPr>
          <p:cNvSpPr txBox="1"/>
          <p:nvPr/>
        </p:nvSpPr>
        <p:spPr>
          <a:xfrm>
            <a:off x="7617125" y="2042747"/>
            <a:ext cx="140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4C09FE-66C1-4F73-9867-0845C6C51EAB}"/>
              </a:ext>
            </a:extLst>
          </p:cNvPr>
          <p:cNvSpPr/>
          <p:nvPr/>
        </p:nvSpPr>
        <p:spPr>
          <a:xfrm>
            <a:off x="7617125" y="3429000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&lt;=</a:t>
            </a:r>
            <a:r>
              <a:rPr lang="el-GR" altLang="ko-KR" dirty="0"/>
              <a:t>Θ</a:t>
            </a:r>
            <a:r>
              <a:rPr lang="en-US" altLang="ko-KR" dirty="0"/>
              <a:t> &lt;90</a:t>
            </a:r>
            <a:r>
              <a:rPr lang="ko-KR" altLang="en-US" dirty="0"/>
              <a:t>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cos θ &gt;0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이게</a:t>
            </a:r>
            <a:r>
              <a:rPr lang="en-US" altLang="ko-KR" dirty="0"/>
              <a:t> </a:t>
            </a:r>
            <a:r>
              <a:rPr lang="ko-KR" altLang="en-US" dirty="0"/>
              <a:t>양의 수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867763-EAE5-4C1E-8BA5-5EFE0BEE1C6E}"/>
              </a:ext>
            </a:extLst>
          </p:cNvPr>
          <p:cNvCxnSpPr/>
          <p:nvPr/>
        </p:nvCxnSpPr>
        <p:spPr>
          <a:xfrm flipV="1">
            <a:off x="10394830" y="2958860"/>
            <a:ext cx="958970" cy="90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6AD5B0-B238-4526-9589-FB5D6D5F489B}"/>
              </a:ext>
            </a:extLst>
          </p:cNvPr>
          <p:cNvCxnSpPr/>
          <p:nvPr/>
        </p:nvCxnSpPr>
        <p:spPr>
          <a:xfrm>
            <a:off x="10394830" y="3863378"/>
            <a:ext cx="1464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04FE31-D268-4D11-8B29-F0A556F12F0B}"/>
              </a:ext>
            </a:extLst>
          </p:cNvPr>
          <p:cNvGrpSpPr/>
          <p:nvPr/>
        </p:nvGrpSpPr>
        <p:grpSpPr>
          <a:xfrm>
            <a:off x="10405593" y="2883218"/>
            <a:ext cx="1290960" cy="1382040"/>
            <a:chOff x="10405593" y="2883218"/>
            <a:chExt cx="1290960" cy="13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14:cNvPr>
                <p14:cNvContentPartPr/>
                <p14:nvPr/>
              </p14:nvContentPartPr>
              <p14:xfrm>
                <a:off x="11305953" y="3004178"/>
                <a:ext cx="26640" cy="909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A22B177-400A-421E-949F-A0124FCFDE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97313" y="2995538"/>
                  <a:ext cx="4428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14:cNvPr>
                <p14:cNvContentPartPr/>
                <p14:nvPr/>
              </p14:nvContentPartPr>
              <p14:xfrm>
                <a:off x="11151153" y="3669458"/>
                <a:ext cx="185400" cy="1882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71D6774-4FBC-4C67-B42F-DE03922AFB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42513" y="3660458"/>
                  <a:ext cx="203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14:cNvPr>
                <p14:cNvContentPartPr/>
                <p14:nvPr/>
              </p14:nvContentPartPr>
              <p14:xfrm>
                <a:off x="10869633" y="2941178"/>
                <a:ext cx="1440" cy="14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8CAE2A-286E-4879-A425-13AE1D6AAA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60633" y="2932178"/>
                  <a:ext cx="1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14:cNvPr>
                <p14:cNvContentPartPr/>
                <p14:nvPr/>
              </p14:nvContentPartPr>
              <p14:xfrm>
                <a:off x="10778913" y="2883218"/>
                <a:ext cx="267480" cy="190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F05C3B0-05C2-4D58-B5DA-C3C52EA709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70273" y="2874218"/>
                  <a:ext cx="285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14:cNvPr>
                <p14:cNvContentPartPr/>
                <p14:nvPr/>
              </p14:nvContentPartPr>
              <p14:xfrm>
                <a:off x="11529513" y="4017938"/>
                <a:ext cx="167040" cy="247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C3C7BA0-EA18-438B-9775-E4ABC3C065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20873" y="4009298"/>
                  <a:ext cx="184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14:cNvPr>
                <p14:cNvContentPartPr/>
                <p14:nvPr/>
              </p14:nvContentPartPr>
              <p14:xfrm>
                <a:off x="10405593" y="3894458"/>
                <a:ext cx="954000" cy="181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35C7ECD-C628-4807-BD5F-9BF8FD0CA2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96953" y="3885818"/>
                  <a:ext cx="971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C17916-1F53-411B-861A-B216A943E3C6}"/>
              </a:ext>
            </a:extLst>
          </p:cNvPr>
          <p:cNvGrpSpPr/>
          <p:nvPr/>
        </p:nvGrpSpPr>
        <p:grpSpPr>
          <a:xfrm>
            <a:off x="2169513" y="3549218"/>
            <a:ext cx="1958040" cy="1260000"/>
            <a:chOff x="2169513" y="3549218"/>
            <a:chExt cx="195804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14:cNvPr>
                <p14:cNvContentPartPr/>
                <p14:nvPr/>
              </p14:nvContentPartPr>
              <p14:xfrm>
                <a:off x="2169513" y="4496018"/>
                <a:ext cx="408600" cy="313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C5AC540-7DA3-4614-BBB1-447558E2E6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0873" y="4487378"/>
                  <a:ext cx="426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14:cNvPr>
                <p14:cNvContentPartPr/>
                <p14:nvPr/>
              </p14:nvContentPartPr>
              <p14:xfrm>
                <a:off x="2395953" y="4029458"/>
                <a:ext cx="407520" cy="547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A67C725-BBDE-483E-90D0-E235682454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87313" y="4020458"/>
                  <a:ext cx="425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14:cNvPr>
                <p14:cNvContentPartPr/>
                <p14:nvPr/>
              </p14:nvContentPartPr>
              <p14:xfrm>
                <a:off x="2798073" y="3925058"/>
                <a:ext cx="72000" cy="132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EF35A86-3C20-41BD-97FA-B1A2506800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9433" y="3916058"/>
                  <a:ext cx="8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14:cNvPr>
                <p14:cNvContentPartPr/>
                <p14:nvPr/>
              </p14:nvContentPartPr>
              <p14:xfrm>
                <a:off x="2627433" y="3795458"/>
                <a:ext cx="156240" cy="39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C85902-C3B8-4C41-93A1-1DEB87C8A4D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18793" y="3786458"/>
                  <a:ext cx="17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14:cNvPr>
                <p14:cNvContentPartPr/>
                <p14:nvPr/>
              </p14:nvContentPartPr>
              <p14:xfrm>
                <a:off x="2869713" y="3653978"/>
                <a:ext cx="17280" cy="163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C557E5C-FBA3-48BB-9EA7-4A22DB08D2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1073" y="3645338"/>
                  <a:ext cx="3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14:cNvPr>
                <p14:cNvContentPartPr/>
                <p14:nvPr/>
              </p14:nvContentPartPr>
              <p14:xfrm>
                <a:off x="2964753" y="3625538"/>
                <a:ext cx="132840" cy="158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AAE4BB5-89C6-4C05-B1E5-D839678D41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5753" y="3616898"/>
                  <a:ext cx="150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14:cNvPr>
                <p14:cNvContentPartPr/>
                <p14:nvPr/>
              </p14:nvContentPartPr>
              <p14:xfrm>
                <a:off x="2981673" y="3809138"/>
                <a:ext cx="153000" cy="40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A2DC933-E241-4B13-836B-B0EC61C495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2673" y="3800138"/>
                  <a:ext cx="17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14:cNvPr>
                <p14:cNvContentPartPr/>
                <p14:nvPr/>
              </p14:nvContentPartPr>
              <p14:xfrm>
                <a:off x="3239433" y="3677018"/>
                <a:ext cx="214920" cy="230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8D5C7C3-9B83-4042-959A-F17D22D0C4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0793" y="3668378"/>
                  <a:ext cx="23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14:cNvPr>
                <p14:cNvContentPartPr/>
                <p14:nvPr/>
              </p14:nvContentPartPr>
              <p14:xfrm>
                <a:off x="3538593" y="3605378"/>
                <a:ext cx="197280" cy="183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1E02C1E-C0E3-4F19-8666-F6452540E4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29593" y="3596738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14:cNvPr>
                <p14:cNvContentPartPr/>
                <p14:nvPr/>
              </p14:nvContentPartPr>
              <p14:xfrm>
                <a:off x="3789153" y="3575138"/>
                <a:ext cx="150480" cy="183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6C46BF-8E23-4B73-9CB1-DFCE7519E7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80153" y="3566498"/>
                  <a:ext cx="168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14:cNvPr>
                <p14:cNvContentPartPr/>
                <p14:nvPr/>
              </p14:nvContentPartPr>
              <p14:xfrm>
                <a:off x="3819393" y="3772778"/>
                <a:ext cx="168480" cy="36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583FF3A-3FA3-42EF-8B74-807A8CB020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10753" y="3764138"/>
                  <a:ext cx="186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14:cNvPr>
                <p14:cNvContentPartPr/>
                <p14:nvPr/>
              </p14:nvContentPartPr>
              <p14:xfrm>
                <a:off x="4089393" y="3549218"/>
                <a:ext cx="38160" cy="2170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AFD8B72-57F3-4B7D-B7CA-9704D74681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80393" y="3540218"/>
                  <a:ext cx="55800" cy="234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E0693D7-32EA-444D-8492-EC5F5D2F5EA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748700" y="4398605"/>
            <a:ext cx="444523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1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EF16-4662-489E-ABE6-5BAC1ABA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93AEFE-03FE-4E50-9FFC-064A6240A62D}"/>
              </a:ext>
            </a:extLst>
          </p:cNvPr>
          <p:cNvGrpSpPr/>
          <p:nvPr/>
        </p:nvGrpSpPr>
        <p:grpSpPr>
          <a:xfrm>
            <a:off x="2204073" y="1961618"/>
            <a:ext cx="2235960" cy="2340720"/>
            <a:chOff x="2204073" y="1961618"/>
            <a:chExt cx="2235960" cy="23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14:cNvPr>
                <p14:cNvContentPartPr/>
                <p14:nvPr/>
              </p14:nvContentPartPr>
              <p14:xfrm>
                <a:off x="2638593" y="2025338"/>
                <a:ext cx="91800" cy="12402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D14CEE4-8201-4309-A66A-8A511EE303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9953" y="2016698"/>
                  <a:ext cx="109440" cy="12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14:cNvPr>
                <p14:cNvContentPartPr/>
                <p14:nvPr/>
              </p14:nvContentPartPr>
              <p14:xfrm>
                <a:off x="2543553" y="1961618"/>
                <a:ext cx="184320" cy="164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F89C9A5-26A5-4D50-B16B-694AA87FDC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4913" y="1952978"/>
                  <a:ext cx="201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14:cNvPr>
                <p14:cNvContentPartPr/>
                <p14:nvPr/>
              </p14:nvContentPartPr>
              <p14:xfrm>
                <a:off x="2718873" y="3050618"/>
                <a:ext cx="1635840" cy="135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AF460D9-AFE5-4C53-93A6-1058AC4474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0233" y="3041978"/>
                  <a:ext cx="1653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14:cNvPr>
                <p14:cNvContentPartPr/>
                <p14:nvPr/>
              </p14:nvContentPartPr>
              <p14:xfrm>
                <a:off x="4305753" y="3005978"/>
                <a:ext cx="134280" cy="207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C0CC7F8-D636-4A6A-AA97-D230195830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6753" y="2997338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14:cNvPr>
                <p14:cNvContentPartPr/>
                <p14:nvPr/>
              </p14:nvContentPartPr>
              <p14:xfrm>
                <a:off x="2744073" y="2905898"/>
                <a:ext cx="375120" cy="274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88CF8F0-5939-4020-AA1A-D8955AD03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5433" y="2897258"/>
                  <a:ext cx="392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14:cNvPr>
                <p14:cNvContentPartPr/>
                <p14:nvPr/>
              </p14:nvContentPartPr>
              <p14:xfrm>
                <a:off x="2204073" y="2319458"/>
                <a:ext cx="272520" cy="317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AF58847-3DA9-47D7-AA82-61D739D8E2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95073" y="2310458"/>
                  <a:ext cx="290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14:cNvPr>
                <p14:cNvContentPartPr/>
                <p14:nvPr/>
              </p14:nvContentPartPr>
              <p14:xfrm>
                <a:off x="3622113" y="3217658"/>
                <a:ext cx="160920" cy="397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6F6465B-7238-4886-9ABB-BEB11758BF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3473" y="3208658"/>
                  <a:ext cx="178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14:cNvPr>
                <p14:cNvContentPartPr/>
                <p14:nvPr/>
              </p14:nvContentPartPr>
              <p14:xfrm>
                <a:off x="2666673" y="3124418"/>
                <a:ext cx="121320" cy="92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4D364FA-B825-4604-AB2F-45EA50D6AB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7673" y="3115418"/>
                  <a:ext cx="138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14:cNvPr>
                <p14:cNvContentPartPr/>
                <p14:nvPr/>
              </p14:nvContentPartPr>
              <p14:xfrm>
                <a:off x="2721753" y="3367418"/>
                <a:ext cx="191520" cy="934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CA58C6C-8A10-45FB-808B-A510AD73AE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3113" y="3358418"/>
                  <a:ext cx="209160" cy="9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1A4EECD-7C7E-4020-81D7-E1F9352982E4}"/>
              </a:ext>
            </a:extLst>
          </p:cNvPr>
          <p:cNvGrpSpPr/>
          <p:nvPr/>
        </p:nvGrpSpPr>
        <p:grpSpPr>
          <a:xfrm>
            <a:off x="2902113" y="3958898"/>
            <a:ext cx="4928760" cy="1389960"/>
            <a:chOff x="2902113" y="3958898"/>
            <a:chExt cx="4928760" cy="13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14:cNvPr>
                <p14:cNvContentPartPr/>
                <p14:nvPr/>
              </p14:nvContentPartPr>
              <p14:xfrm>
                <a:off x="3021993" y="4272098"/>
                <a:ext cx="257760" cy="312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1DF650B-AD11-4BA9-B506-A514891CAB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3353" y="4263098"/>
                  <a:ext cx="275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14:cNvPr>
                <p14:cNvContentPartPr/>
                <p14:nvPr/>
              </p14:nvContentPartPr>
              <p14:xfrm>
                <a:off x="2902113" y="4124138"/>
                <a:ext cx="270000" cy="61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247BD86-92AC-4338-B366-7AED62604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3473" y="4115138"/>
                  <a:ext cx="287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14:cNvPr>
                <p14:cNvContentPartPr/>
                <p14:nvPr/>
              </p14:nvContentPartPr>
              <p14:xfrm>
                <a:off x="3088233" y="4063298"/>
                <a:ext cx="93960" cy="2192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ECC158E-DDB5-47FD-96A9-F6AA771723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9233" y="4054298"/>
                  <a:ext cx="111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14:cNvPr>
                <p14:cNvContentPartPr/>
                <p14:nvPr/>
              </p14:nvContentPartPr>
              <p14:xfrm>
                <a:off x="3328713" y="4304138"/>
                <a:ext cx="56160" cy="58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28815EE-FD46-4E16-91DD-17F7E340BF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9713" y="4295138"/>
                  <a:ext cx="73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14:cNvPr>
                <p14:cNvContentPartPr/>
                <p14:nvPr/>
              </p14:nvContentPartPr>
              <p14:xfrm>
                <a:off x="3596913" y="4054298"/>
                <a:ext cx="183600" cy="448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CB5D83D-0C3B-4E44-A312-78AC5912C3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7913" y="4045298"/>
                  <a:ext cx="2012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14:cNvPr>
                <p14:cNvContentPartPr/>
                <p14:nvPr/>
              </p14:nvContentPartPr>
              <p14:xfrm>
                <a:off x="3565233" y="4036298"/>
                <a:ext cx="234360" cy="37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D63CD04-8F80-46C3-98AD-FD48455A3E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6593" y="4027658"/>
                  <a:ext cx="252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14:cNvPr>
                <p14:cNvContentPartPr/>
                <p14:nvPr/>
              </p14:nvContentPartPr>
              <p14:xfrm>
                <a:off x="3720393" y="3958898"/>
                <a:ext cx="80640" cy="204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AFA142B-AF18-4CB4-A864-E866C3C74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1393" y="3949898"/>
                  <a:ext cx="98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14:cNvPr>
                <p14:cNvContentPartPr/>
                <p14:nvPr/>
              </p14:nvContentPartPr>
              <p14:xfrm>
                <a:off x="4014873" y="4169138"/>
                <a:ext cx="191520" cy="42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6B3FC0B-15FD-43CD-8DE3-2D018BAF9A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5873" y="4160138"/>
                  <a:ext cx="209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14:cNvPr>
                <p14:cNvContentPartPr/>
                <p14:nvPr/>
              </p14:nvContentPartPr>
              <p14:xfrm>
                <a:off x="4047273" y="4217018"/>
                <a:ext cx="275760" cy="684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1DAC198-6ECA-48DC-8EED-52182FE6FD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8633" y="4208018"/>
                  <a:ext cx="293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14:cNvPr>
                <p14:cNvContentPartPr/>
                <p14:nvPr/>
              </p14:nvContentPartPr>
              <p14:xfrm>
                <a:off x="4396473" y="4035938"/>
                <a:ext cx="267120" cy="2264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EF4A337-6829-4BC3-8487-F5B7849DA8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7833" y="4026938"/>
                  <a:ext cx="284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14:cNvPr>
                <p14:cNvContentPartPr/>
                <p14:nvPr/>
              </p14:nvContentPartPr>
              <p14:xfrm>
                <a:off x="3129633" y="4430138"/>
                <a:ext cx="1951920" cy="307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191DAE6F-D287-49B0-9910-90D9F827FC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0993" y="4421138"/>
                  <a:ext cx="1969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14:cNvPr>
                <p14:cNvContentPartPr/>
                <p14:nvPr/>
              </p14:nvContentPartPr>
              <p14:xfrm>
                <a:off x="3100113" y="4478738"/>
                <a:ext cx="1899720" cy="326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1F339AB-8F4B-4B67-AC54-42E5195C15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1113" y="4469738"/>
                  <a:ext cx="19173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14:cNvPr>
                <p14:cNvContentPartPr/>
                <p14:nvPr/>
              </p14:nvContentPartPr>
              <p14:xfrm>
                <a:off x="5017113" y="4377578"/>
                <a:ext cx="88920" cy="213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8AEBC29-4B59-451F-9D0F-0ACC6686B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08113" y="4368578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14:cNvPr>
                <p14:cNvContentPartPr/>
                <p14:nvPr/>
              </p14:nvContentPartPr>
              <p14:xfrm>
                <a:off x="5058873" y="4425458"/>
                <a:ext cx="133200" cy="2476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4C81832-4B84-4C88-887B-42983DA74C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0233" y="4416458"/>
                  <a:ext cx="150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14:cNvPr>
                <p14:cNvContentPartPr/>
                <p14:nvPr/>
              </p14:nvContentPartPr>
              <p14:xfrm>
                <a:off x="4230873" y="4731458"/>
                <a:ext cx="808920" cy="5040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8252DC7-7177-4C89-BA2E-9402C82B60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22233" y="4722818"/>
                  <a:ext cx="8265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14:cNvPr>
                <p14:cNvContentPartPr/>
                <p14:nvPr/>
              </p14:nvContentPartPr>
              <p14:xfrm>
                <a:off x="5254713" y="4996418"/>
                <a:ext cx="249480" cy="352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59DAF6B-1FF3-474E-B15C-2074D644BD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46073" y="4987778"/>
                  <a:ext cx="267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14:cNvPr>
                <p14:cNvContentPartPr/>
                <p14:nvPr/>
              </p14:nvContentPartPr>
              <p14:xfrm>
                <a:off x="5616873" y="4923338"/>
                <a:ext cx="344880" cy="288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50120A0-211F-4CCA-9BBE-56BEFE025E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7873" y="4914338"/>
                  <a:ext cx="362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14:cNvPr>
                <p14:cNvContentPartPr/>
                <p14:nvPr/>
              </p14:nvContentPartPr>
              <p14:xfrm>
                <a:off x="6055353" y="4871138"/>
                <a:ext cx="141480" cy="69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96B4E9B-6D36-4660-BE89-84BFCD20C6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6353" y="4862498"/>
                  <a:ext cx="15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14:cNvPr>
                <p14:cNvContentPartPr/>
                <p14:nvPr/>
              </p14:nvContentPartPr>
              <p14:xfrm>
                <a:off x="6106113" y="4901378"/>
                <a:ext cx="201960" cy="83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249FD9F8-74EB-4FAB-876D-AA72D092C1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7473" y="4892378"/>
                  <a:ext cx="219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14:cNvPr>
                <p14:cNvContentPartPr/>
                <p14:nvPr/>
              </p14:nvContentPartPr>
              <p14:xfrm>
                <a:off x="6376833" y="4668458"/>
                <a:ext cx="177120" cy="197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E39F33D-B3B9-4F9A-886A-96F1A50A64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7833" y="4659818"/>
                  <a:ext cx="19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14:cNvPr>
                <p14:cNvContentPartPr/>
                <p14:nvPr/>
              </p14:nvContentPartPr>
              <p14:xfrm>
                <a:off x="6839433" y="4475138"/>
                <a:ext cx="267840" cy="316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C529169-40AD-44CF-9C90-6658CC0664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0793" y="4466498"/>
                  <a:ext cx="285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14:cNvPr>
                <p14:cNvContentPartPr/>
                <p14:nvPr/>
              </p14:nvContentPartPr>
              <p14:xfrm>
                <a:off x="7189353" y="4406738"/>
                <a:ext cx="232920" cy="2444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D0E3F6D-90EA-4FD5-8D4A-0C165AF326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0713" y="4398098"/>
                  <a:ext cx="250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14:cNvPr>
                <p14:cNvContentPartPr/>
                <p14:nvPr/>
              </p14:nvContentPartPr>
              <p14:xfrm>
                <a:off x="7427313" y="4377938"/>
                <a:ext cx="108360" cy="1904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13ACEBD-E53B-44B7-BA29-1B424F3E29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8313" y="4368938"/>
                  <a:ext cx="12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14:cNvPr>
                <p14:cNvContentPartPr/>
                <p14:nvPr/>
              </p14:nvContentPartPr>
              <p14:xfrm>
                <a:off x="7506873" y="4342298"/>
                <a:ext cx="74880" cy="216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D6896B8-5375-41D0-8094-6F31A1D6E0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8233" y="4333298"/>
                  <a:ext cx="92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14:cNvPr>
                <p14:cNvContentPartPr/>
                <p14:nvPr/>
              </p14:nvContentPartPr>
              <p14:xfrm>
                <a:off x="7622793" y="4379018"/>
                <a:ext cx="208080" cy="169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6B5EDB9-DF1B-4945-B1AD-D412563D3C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13793" y="4370018"/>
                  <a:ext cx="22572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20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7C8BA-1BDF-4EEA-8F04-014FE17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31029-B587-47C3-AF69-81073B1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00" y="1875146"/>
            <a:ext cx="5853545" cy="27264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세타가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초과 </a:t>
            </a:r>
            <a:r>
              <a:rPr lang="en-US" altLang="ko-KR" dirty="0"/>
              <a:t>180 </a:t>
            </a:r>
            <a:r>
              <a:rPr lang="ko-KR" altLang="en-US" dirty="0"/>
              <a:t>미만이면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Cos</a:t>
            </a:r>
            <a:r>
              <a:rPr lang="ko-KR" altLang="en-US" dirty="0" err="1"/>
              <a:t>세타</a:t>
            </a:r>
            <a:r>
              <a:rPr lang="ko-KR" altLang="en-US" dirty="0"/>
              <a:t> 는 음수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벡터</a:t>
            </a:r>
            <a:r>
              <a:rPr lang="en-US" altLang="ko-KR" dirty="0"/>
              <a:t>, b</a:t>
            </a:r>
            <a:r>
              <a:rPr lang="ko-KR" altLang="en-US" dirty="0"/>
              <a:t>벡터의 내적도 음수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14:cNvPr>
              <p14:cNvContentPartPr/>
              <p14:nvPr/>
            </p14:nvContentPartPr>
            <p14:xfrm>
              <a:off x="3652353" y="2186258"/>
              <a:ext cx="227880" cy="1674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053576-27C7-4773-892B-088E34843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353" y="2177258"/>
                <a:ext cx="245520" cy="16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14:cNvPr>
              <p14:cNvContentPartPr/>
              <p14:nvPr/>
            </p14:nvContentPartPr>
            <p14:xfrm>
              <a:off x="3572073" y="2114618"/>
              <a:ext cx="37800" cy="204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D5EDECD-DA9A-4DFB-A72B-AE0E3C43DA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3073" y="2105978"/>
                <a:ext cx="55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14:cNvPr>
              <p14:cNvContentPartPr/>
              <p14:nvPr/>
            </p14:nvContentPartPr>
            <p14:xfrm>
              <a:off x="3635433" y="2154938"/>
              <a:ext cx="134640" cy="159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0F3B31-BEB3-48C1-9FF0-6EBDC1B19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6433" y="2145938"/>
                <a:ext cx="152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14:cNvPr>
              <p14:cNvContentPartPr/>
              <p14:nvPr/>
            </p14:nvContentPartPr>
            <p14:xfrm>
              <a:off x="3284073" y="2340698"/>
              <a:ext cx="225000" cy="169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9FADC8-1E34-4A75-90D6-0018031EF6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073" y="2332058"/>
                <a:ext cx="242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14:cNvPr>
              <p14:cNvContentPartPr/>
              <p14:nvPr/>
            </p14:nvContentPartPr>
            <p14:xfrm>
              <a:off x="3906513" y="3800138"/>
              <a:ext cx="1980360" cy="7999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31053A1-8556-4CF8-9E3E-16F8714FF5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7513" y="3791498"/>
                <a:ext cx="199800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14:cNvPr>
              <p14:cNvContentPartPr/>
              <p14:nvPr/>
            </p14:nvContentPartPr>
            <p14:xfrm>
              <a:off x="5744673" y="4453538"/>
              <a:ext cx="187200" cy="1828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C4B1898-509D-4839-AAEA-A9EA05C671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6033" y="4444538"/>
                <a:ext cx="204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14:cNvPr>
              <p14:cNvContentPartPr/>
              <p14:nvPr/>
            </p14:nvContentPartPr>
            <p14:xfrm>
              <a:off x="5883993" y="4564058"/>
              <a:ext cx="261360" cy="362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822968-226B-4CBC-978E-D888DE1FD3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4993" y="4555058"/>
                <a:ext cx="279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14:cNvPr>
              <p14:cNvContentPartPr/>
              <p14:nvPr/>
            </p14:nvContentPartPr>
            <p14:xfrm>
              <a:off x="3601953" y="2147738"/>
              <a:ext cx="59760" cy="66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AC074C8-CA29-40E3-8781-8F70192E8A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3313" y="2138738"/>
                <a:ext cx="77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14:cNvPr>
              <p14:cNvContentPartPr/>
              <p14:nvPr/>
            </p14:nvContentPartPr>
            <p14:xfrm>
              <a:off x="3581433" y="2233058"/>
              <a:ext cx="1080" cy="1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4823E2D-6CCB-4376-9AFA-16A1CA6950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2433" y="2224058"/>
                <a:ext cx="18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14:cNvPr>
              <p14:cNvContentPartPr/>
              <p14:nvPr/>
            </p14:nvContentPartPr>
            <p14:xfrm>
              <a:off x="3483153" y="2282018"/>
              <a:ext cx="15840" cy="324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3E6B087-92E7-46C8-8152-F1785FD36C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4513" y="2273378"/>
                <a:ext cx="33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14:cNvPr>
              <p14:cNvContentPartPr/>
              <p14:nvPr/>
            </p14:nvContentPartPr>
            <p14:xfrm>
              <a:off x="3387753" y="2355458"/>
              <a:ext cx="117720" cy="943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C3717B-8B90-4213-825E-D8B7F8C831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79113" y="2346818"/>
                <a:ext cx="135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14:cNvPr>
              <p14:cNvContentPartPr/>
              <p14:nvPr/>
            </p14:nvContentPartPr>
            <p14:xfrm>
              <a:off x="3241593" y="2531858"/>
              <a:ext cx="115200" cy="1537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256F85-C236-4A77-ADD2-F2C7D76F7E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2593" y="2523218"/>
                <a:ext cx="132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14:cNvPr>
              <p14:cNvContentPartPr/>
              <p14:nvPr/>
            </p14:nvContentPartPr>
            <p14:xfrm>
              <a:off x="3687993" y="3646418"/>
              <a:ext cx="201600" cy="135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2FB0D9E-07FF-457B-9E4F-ECDBA276A4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8993" y="3637418"/>
                <a:ext cx="219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14:cNvPr>
              <p14:cNvContentPartPr/>
              <p14:nvPr/>
            </p14:nvContentPartPr>
            <p14:xfrm>
              <a:off x="3917673" y="3791858"/>
              <a:ext cx="23400" cy="18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F340FB9-4187-45FC-AE3D-20BC8D2494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09033" y="3783218"/>
                <a:ext cx="41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14:cNvPr>
              <p14:cNvContentPartPr/>
              <p14:nvPr/>
            </p14:nvContentPartPr>
            <p14:xfrm>
              <a:off x="2523393" y="2907338"/>
              <a:ext cx="9720" cy="32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B9F8DC-9D86-415A-AD64-F577EF5FF7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4753" y="2898698"/>
                <a:ext cx="273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14:cNvPr>
              <p14:cNvContentPartPr/>
              <p14:nvPr/>
            </p14:nvContentPartPr>
            <p14:xfrm>
              <a:off x="2570193" y="2963498"/>
              <a:ext cx="207000" cy="137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715E51-BAEB-48D0-9DC4-28C5CC50D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1193" y="2954858"/>
                <a:ext cx="224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14:cNvPr>
              <p14:cNvContentPartPr/>
              <p14:nvPr/>
            </p14:nvContentPartPr>
            <p14:xfrm>
              <a:off x="2901033" y="3184538"/>
              <a:ext cx="186120" cy="1112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5561845-07E9-4A72-9FC7-05BFE02AA8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92393" y="3175538"/>
                <a:ext cx="203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14:cNvPr>
              <p14:cNvContentPartPr/>
              <p14:nvPr/>
            </p14:nvContentPartPr>
            <p14:xfrm>
              <a:off x="3248793" y="3367418"/>
              <a:ext cx="259560" cy="165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449AD21-6B12-45CD-84EF-DAA499CB8B3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39793" y="3358418"/>
                <a:ext cx="277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14:cNvPr>
              <p14:cNvContentPartPr/>
              <p14:nvPr/>
            </p14:nvContentPartPr>
            <p14:xfrm>
              <a:off x="3101913" y="2799698"/>
              <a:ext cx="52560" cy="138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D7F8C50-C9BC-493A-A2D9-DA9D04E8CD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92913" y="2790698"/>
                <a:ext cx="70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14:cNvPr>
              <p14:cNvContentPartPr/>
              <p14:nvPr/>
            </p14:nvContentPartPr>
            <p14:xfrm>
              <a:off x="2980953" y="3054938"/>
              <a:ext cx="52920" cy="518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03485F4-35FC-4CAA-B015-350FCDD7F8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2313" y="3045938"/>
                <a:ext cx="70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14:cNvPr>
              <p14:cNvContentPartPr/>
              <p14:nvPr/>
            </p14:nvContentPartPr>
            <p14:xfrm>
              <a:off x="3009033" y="3073298"/>
              <a:ext cx="223200" cy="2422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F682BF2-C18A-4F36-B693-3A67737964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0033" y="3064298"/>
                <a:ext cx="240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14:cNvPr>
              <p14:cNvContentPartPr/>
              <p14:nvPr/>
            </p14:nvContentPartPr>
            <p14:xfrm>
              <a:off x="2865753" y="3229898"/>
              <a:ext cx="923760" cy="5590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13BB59F4-CDAE-4107-8B18-FA01E7992E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6753" y="3221258"/>
                <a:ext cx="9414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14:cNvPr>
              <p14:cNvContentPartPr/>
              <p14:nvPr/>
            </p14:nvContentPartPr>
            <p14:xfrm>
              <a:off x="2910753" y="3657938"/>
              <a:ext cx="342720" cy="46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96CCD22-F983-481C-BCA3-BF023AB21E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01753" y="3649298"/>
                <a:ext cx="3603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14:cNvPr>
              <p14:cNvContentPartPr/>
              <p14:nvPr/>
            </p14:nvContentPartPr>
            <p14:xfrm>
              <a:off x="3803913" y="3487298"/>
              <a:ext cx="392040" cy="3758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978C7C0-9FE2-495D-B8FA-3CF0C914C72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5273" y="3478298"/>
                <a:ext cx="4096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14:cNvPr>
              <p14:cNvContentPartPr/>
              <p14:nvPr/>
            </p14:nvContentPartPr>
            <p14:xfrm>
              <a:off x="4349673" y="3435098"/>
              <a:ext cx="211320" cy="2044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255658E-1A41-4327-9B80-4BE5324E1A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0673" y="3426098"/>
                <a:ext cx="22896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48A5397D-AC68-4C2C-8712-DD89591113B6}"/>
              </a:ext>
            </a:extLst>
          </p:cNvPr>
          <p:cNvGrpSpPr/>
          <p:nvPr/>
        </p:nvGrpSpPr>
        <p:grpSpPr>
          <a:xfrm>
            <a:off x="1131633" y="3909218"/>
            <a:ext cx="3258720" cy="1931400"/>
            <a:chOff x="1131633" y="3909218"/>
            <a:chExt cx="3258720" cy="19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14:cNvPr>
                <p14:cNvContentPartPr/>
                <p14:nvPr/>
              </p14:nvContentPartPr>
              <p14:xfrm>
                <a:off x="2207313" y="4063658"/>
                <a:ext cx="316080" cy="3034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64862D2-12AE-4555-A74F-1D43D0D8D1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8313" y="4054658"/>
                  <a:ext cx="333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14:cNvPr>
                <p14:cNvContentPartPr/>
                <p14:nvPr/>
              </p14:nvContentPartPr>
              <p14:xfrm>
                <a:off x="2165913" y="4430138"/>
                <a:ext cx="257760" cy="24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F85C038-546B-401A-B4B4-6D55B47003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6913" y="4421138"/>
                  <a:ext cx="275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14:cNvPr>
                <p14:cNvContentPartPr/>
                <p14:nvPr/>
              </p14:nvContentPartPr>
              <p14:xfrm>
                <a:off x="2503953" y="4092458"/>
                <a:ext cx="89640" cy="268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46BF3B4-1BBB-4468-AF8F-C525144A14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4953" y="4083458"/>
                  <a:ext cx="10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14:cNvPr>
                <p14:cNvContentPartPr/>
                <p14:nvPr/>
              </p14:nvContentPartPr>
              <p14:xfrm>
                <a:off x="2652273" y="4131698"/>
                <a:ext cx="71280" cy="1656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AC6D897-03A9-43AD-8562-A802C5DBA7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3633" y="4123058"/>
                  <a:ext cx="88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14:cNvPr>
                <p14:cNvContentPartPr/>
                <p14:nvPr/>
              </p14:nvContentPartPr>
              <p14:xfrm>
                <a:off x="2557233" y="4332938"/>
                <a:ext cx="226080" cy="132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BE5E0CEE-0E0E-472A-9DE4-47B592764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48233" y="4323938"/>
                  <a:ext cx="243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14:cNvPr>
                <p14:cNvContentPartPr/>
                <p14:nvPr/>
              </p14:nvContentPartPr>
              <p14:xfrm>
                <a:off x="2862513" y="4144658"/>
                <a:ext cx="405360" cy="247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28BFED2-2C00-4CFD-BBCA-43E508C6E9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3513" y="4135658"/>
                  <a:ext cx="423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14:cNvPr>
                <p14:cNvContentPartPr/>
                <p14:nvPr/>
              </p14:nvContentPartPr>
              <p14:xfrm>
                <a:off x="1131633" y="3976538"/>
                <a:ext cx="259200" cy="5047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865F343-9142-4A34-A072-3E579FA15C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2633" y="3967898"/>
                  <a:ext cx="276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14:cNvPr>
                <p14:cNvContentPartPr/>
                <p14:nvPr/>
              </p14:nvContentPartPr>
              <p14:xfrm>
                <a:off x="1901673" y="4006418"/>
                <a:ext cx="216000" cy="5320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E95D6C1-C228-45FA-80B1-6A1DAEE211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93033" y="3997418"/>
                  <a:ext cx="233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14:cNvPr>
                <p14:cNvContentPartPr/>
                <p14:nvPr/>
              </p14:nvContentPartPr>
              <p14:xfrm>
                <a:off x="1296513" y="3909218"/>
                <a:ext cx="92160" cy="253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4156EF2-7544-45AB-9B7A-2B33F384DD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7873" y="3900218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14:cNvPr>
                <p14:cNvContentPartPr/>
                <p14:nvPr/>
              </p14:nvContentPartPr>
              <p14:xfrm>
                <a:off x="1516833" y="3923978"/>
                <a:ext cx="44640" cy="250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0508916-85B1-452D-84F2-E9A3E6943F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08193" y="3914978"/>
                  <a:ext cx="6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14:cNvPr>
                <p14:cNvContentPartPr/>
                <p14:nvPr/>
              </p14:nvContentPartPr>
              <p14:xfrm>
                <a:off x="1344033" y="4021538"/>
                <a:ext cx="225720" cy="124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D7DF4BB-A752-4709-96E6-59AF7BB5F5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35393" y="4012538"/>
                  <a:ext cx="243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14:cNvPr>
                <p14:cNvContentPartPr/>
                <p14:nvPr/>
              </p14:nvContentPartPr>
              <p14:xfrm>
                <a:off x="1298313" y="4195778"/>
                <a:ext cx="137880" cy="2041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33D4FA1-0A7F-4E51-B425-EF05ACD826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89673" y="4186778"/>
                  <a:ext cx="15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14:cNvPr>
                <p14:cNvContentPartPr/>
                <p14:nvPr/>
              </p14:nvContentPartPr>
              <p14:xfrm>
                <a:off x="1678113" y="3957818"/>
                <a:ext cx="210240" cy="29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672AC37-D4C3-4226-A2F6-85F04DE82F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69113" y="3948818"/>
                  <a:ext cx="227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14:cNvPr>
                <p14:cNvContentPartPr/>
                <p14:nvPr/>
              </p14:nvContentPartPr>
              <p14:xfrm>
                <a:off x="1635273" y="4048898"/>
                <a:ext cx="314640" cy="230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D1F92BA-F60E-40E8-94E5-13FE429024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6633" y="4040258"/>
                  <a:ext cx="332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14:cNvPr>
                <p14:cNvContentPartPr/>
                <p14:nvPr/>
              </p14:nvContentPartPr>
              <p14:xfrm>
                <a:off x="1314513" y="4470818"/>
                <a:ext cx="452520" cy="19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B177D09-DD5E-4FDA-93E3-83A3B684C3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05513" y="4462178"/>
                  <a:ext cx="470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14:cNvPr>
                <p14:cNvContentPartPr/>
                <p14:nvPr/>
              </p14:nvContentPartPr>
              <p14:xfrm>
                <a:off x="1490193" y="4472618"/>
                <a:ext cx="1539000" cy="9226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2A0DE0E-851E-40F1-8BB3-D8CF5695407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81193" y="4463978"/>
                  <a:ext cx="155664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14:cNvPr>
                <p14:cNvContentPartPr/>
                <p14:nvPr/>
              </p14:nvContentPartPr>
              <p14:xfrm>
                <a:off x="2854233" y="5189378"/>
                <a:ext cx="165600" cy="3956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FEC9FCB-CC6B-4F56-AC5A-71388CC0A1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45593" y="5180738"/>
                  <a:ext cx="183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14:cNvPr>
                <p14:cNvContentPartPr/>
                <p14:nvPr/>
              </p14:nvContentPartPr>
              <p14:xfrm>
                <a:off x="3404313" y="5224298"/>
                <a:ext cx="217800" cy="1022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B58336F-7F4F-447A-A06E-1440124E720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95673" y="5215658"/>
                  <a:ext cx="235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14:cNvPr>
                <p14:cNvContentPartPr/>
                <p14:nvPr/>
              </p14:nvContentPartPr>
              <p14:xfrm>
                <a:off x="3329793" y="5431298"/>
                <a:ext cx="420840" cy="40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F746689-6922-4603-A9EF-505BED5946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20793" y="5422658"/>
                  <a:ext cx="438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14:cNvPr>
                <p14:cNvContentPartPr/>
                <p14:nvPr/>
              </p14:nvContentPartPr>
              <p14:xfrm>
                <a:off x="3467673" y="5493938"/>
                <a:ext cx="137880" cy="150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420AAEF-8F29-405C-A163-777B48DC60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9033" y="5485298"/>
                  <a:ext cx="155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14:cNvPr>
                <p14:cNvContentPartPr/>
                <p14:nvPr/>
              </p14:nvContentPartPr>
              <p14:xfrm>
                <a:off x="3787353" y="5271818"/>
                <a:ext cx="155880" cy="334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9C5FB55-2B0A-45B8-8EA6-4A510AA68F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8713" y="5263178"/>
                  <a:ext cx="1735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14:cNvPr>
                <p14:cNvContentPartPr/>
                <p14:nvPr/>
              </p14:nvContentPartPr>
              <p14:xfrm>
                <a:off x="3238713" y="5599418"/>
                <a:ext cx="964440" cy="673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3DB068F-0D84-44EB-9D40-098B697367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9713" y="5590778"/>
                  <a:ext cx="982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14:cNvPr>
                <p14:cNvContentPartPr/>
                <p14:nvPr/>
              </p14:nvContentPartPr>
              <p14:xfrm>
                <a:off x="3212073" y="5669258"/>
                <a:ext cx="1121400" cy="48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F1104AB-1DC4-4DE5-A03D-A12A855219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3073" y="5660618"/>
                  <a:ext cx="113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14:cNvPr>
                <p14:cNvContentPartPr/>
                <p14:nvPr/>
              </p14:nvContentPartPr>
              <p14:xfrm>
                <a:off x="4152753" y="5609858"/>
                <a:ext cx="237600" cy="184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43B80F2-7E28-475C-8733-263482D583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3753" y="5601218"/>
                  <a:ext cx="255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14:cNvPr>
                <p14:cNvContentPartPr/>
                <p14:nvPr/>
              </p14:nvContentPartPr>
              <p14:xfrm>
                <a:off x="4253913" y="5763218"/>
                <a:ext cx="109800" cy="774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F21B548-D682-4DB6-A390-2A14752D6C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45273" y="5754578"/>
                  <a:ext cx="127440" cy="9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87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D5258-F04E-4FF9-A22F-D72E709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8BCD6-83FC-4583-9029-887016A0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0072" cy="624277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https://j1w2k3.tistory.com/635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A53BA-DA75-48FA-A116-166954C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23" y="858275"/>
            <a:ext cx="4038808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F3E65-EABE-4BC6-A469-B498D397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68" y="786301"/>
            <a:ext cx="5028630" cy="54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301</Words>
  <Application>Microsoft Office PowerPoint</Application>
  <PresentationFormat>와이드스크린</PresentationFormat>
  <Paragraphs>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4월 13일 발표</vt:lpstr>
      <vt:lpstr>PowerPoint 프레젠테이션</vt:lpstr>
      <vt:lpstr>알아야 할것.</vt:lpstr>
      <vt:lpstr>내적.</vt:lpstr>
      <vt:lpstr>PowerPoint 프레젠테이션</vt:lpstr>
      <vt:lpstr>PowerPoint 프레젠테이션</vt:lpstr>
      <vt:lpstr>PowerPoint 프레젠테이션</vt:lpstr>
      <vt:lpstr>외적.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소수점 이하 10자리를 보여달라.</vt:lpstr>
      <vt:lpstr>Mul(b*c)  / mul(b)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13일 발표</dc:title>
  <dc:creator>이 동석</dc:creator>
  <cp:lastModifiedBy>이 동석</cp:lastModifiedBy>
  <cp:revision>6</cp:revision>
  <dcterms:created xsi:type="dcterms:W3CDTF">2020-04-12T14:33:38Z</dcterms:created>
  <dcterms:modified xsi:type="dcterms:W3CDTF">2020-04-13T01:13:16Z</dcterms:modified>
</cp:coreProperties>
</file>