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80" r:id="rId3"/>
    <p:sldId id="284" r:id="rId4"/>
    <p:sldId id="285" r:id="rId5"/>
    <p:sldId id="289" r:id="rId6"/>
    <p:sldId id="286" r:id="rId7"/>
    <p:sldId id="288" r:id="rId8"/>
    <p:sldId id="287" r:id="rId9"/>
    <p:sldId id="290" r:id="rId10"/>
    <p:sldId id="291" r:id="rId11"/>
    <p:sldId id="292" r:id="rId12"/>
    <p:sldId id="293" r:id="rId13"/>
    <p:sldId id="294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창현" initials="정창" lastIdx="1" clrIdx="0">
    <p:extLst>
      <p:ext uri="{19B8F6BF-5375-455C-9EA6-DF929625EA0E}">
        <p15:presenceInfo xmlns:p15="http://schemas.microsoft.com/office/powerpoint/2012/main" userId="51db5e8287415a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5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ED291B17-9318-49DB-B28B-6E5994AE9581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2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algn="l"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algn="l"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algn="l"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algn="l"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2CED4963-E985-44C4-B8C4-FDD613B7C2F8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7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ED291B17-9318-49DB-B28B-6E5994AE9581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0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78DD82B9-B8EE-4375-B6FF-88FA6ABB15D9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6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B2497495-0637-405E-AE64-5CC7506D51F5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7BFFD690-9426-415D-8B65-26881E07B2D4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8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04C4989A-474C-40DE-95B9-011C28B71673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6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5DB4ED54-5B5E-4A04-93D3-5772E3CE3818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EDE50D6-574B-40AF-946F-D52A04ADE379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8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D82884F1-FFEA-405F-9602-3DCA865EDA4E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7E18DB4A-8810-4A10-AD5C-D5E2C667F5B3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1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ED291B17-9318-49DB-B28B-6E5994AE9581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954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D0D2E-2738-4EFD-9BB8-A432C49D8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9E5E1-65AC-4411-AC3F-993DD3A74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programmers</a:t>
            </a:r>
            <a:r>
              <a:rPr lang="ko-KR" altLang="en-US" sz="4000" dirty="0">
                <a:solidFill>
                  <a:srgbClr val="FFFFFF"/>
                </a:solidFill>
              </a:rPr>
              <a:t>문제풀이 </a:t>
            </a:r>
            <a:r>
              <a:rPr lang="en-US" altLang="ko-KR" sz="4000" dirty="0">
                <a:solidFill>
                  <a:srgbClr val="FFFFFF"/>
                </a:solidFill>
              </a:rPr>
              <a:t>(N-QUEEN, </a:t>
            </a:r>
            <a:r>
              <a:rPr lang="ko-KR" altLang="en-US" sz="4000" dirty="0">
                <a:solidFill>
                  <a:srgbClr val="FFFFFF"/>
                </a:solidFill>
              </a:rPr>
              <a:t>길 찾기 게임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CD83A-F353-45FF-98F6-7BD3DC9C8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endParaRPr lang="ko-KR" alt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9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길 찾기 게임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4" y="887074"/>
            <a:ext cx="11466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풀이 아이디어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입력을 바이너리 트리로 만든다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전위순회를 한다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후위순회를 한다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55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길 찾기 게임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4" y="887074"/>
            <a:ext cx="11466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입력을 바이너리 트리로 만든다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받는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좌표는 트리의 랭크와 반 비례함을 알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y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좌표가 큰 순서대로 입력 벡터를 정렬 해 보자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받는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좌표는 바이너리 트리의 대소관계를 비교할 때 사용한다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1)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조건이 동시에 만족 하면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x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좌표는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작은 순서대로 정렬을 해 보자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 된 차례대로 이진 트리를 만들자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28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길 찾기 게임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4" y="887074"/>
            <a:ext cx="11466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전위순회를 한다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전위 순회는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 – L – R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순서로 방문을 하는 것이다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현재의 노드의 값을 출력 한 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서브 트리로 간다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서브 트리를 모두 방문 했으면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오른쪽 서브 트리를 방문한다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부모 노드로 돌아간다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D107F-EAAE-498E-B8D0-418F71A2B2AD}"/>
              </a:ext>
            </a:extLst>
          </p:cNvPr>
          <p:cNvSpPr txBox="1"/>
          <p:nvPr/>
        </p:nvSpPr>
        <p:spPr>
          <a:xfrm>
            <a:off x="439643" y="3482639"/>
            <a:ext cx="11466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순회를 한다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순회는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 – R - n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순서로 방문을 하는 것이다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서브 트리를 방문 하고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이상 방문을 하지 못하면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오른쪽 서브 트리를 방문 하고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 다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null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현재의 노드 값을 출력하고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 노드로 돌아간다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87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길 찾기 게임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4" y="887074"/>
            <a:ext cx="11466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풀이 아이디어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입력을 바이너리 트리로 만든다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전위순회를 한다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후위순회를 한다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996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E6CF81-7CE3-4946-9278-3F2322D3A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9588E39C-283B-4D56-84F3-80568A9AE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D1457-C129-40BF-B92C-3795D01EB23A}"/>
              </a:ext>
            </a:extLst>
          </p:cNvPr>
          <p:cNvSpPr txBox="1"/>
          <p:nvPr/>
        </p:nvSpPr>
        <p:spPr>
          <a:xfrm>
            <a:off x="440444" y="742052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N-QUEEN</a:t>
            </a:r>
            <a:r>
              <a:rPr lang="ko-KR" altLang="en-US" sz="2400" dirty="0"/>
              <a:t>   </a:t>
            </a:r>
            <a:r>
              <a:rPr lang="en-US" altLang="ko-KR" sz="2400" dirty="0"/>
              <a:t>                                                 </a:t>
            </a:r>
            <a:r>
              <a:rPr lang="af-ZA" altLang="ko-KR" dirty="0"/>
              <a:t>https://programmers.co.kr/learn/courses/30/lessons/12925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04F9-9007-45E9-958D-0685EBD1B7D8}"/>
              </a:ext>
            </a:extLst>
          </p:cNvPr>
          <p:cNvSpPr txBox="1"/>
          <p:nvPr/>
        </p:nvSpPr>
        <p:spPr>
          <a:xfrm>
            <a:off x="311184" y="1867099"/>
            <a:ext cx="11260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문제의 요약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n *n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크기의 체스판에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n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개의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queen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을 적절히 배치하여 서로 공격하지 못하게 하는 방법의 수를 구하여라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(queen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대각선 방향으로 원하는 만큼 움직일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예제 입력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  <a:sym typeface="Wingdings" panose="05000000000000000000" pitchFamily="2" charset="2"/>
              </a:rPr>
              <a:t>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    n : 4 </a:t>
            </a: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4*4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크기의 체스판에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4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개의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queen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을 배치하여 서로 공격하지 못하게 하는 방법은 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822CB9-6FBD-45CD-B582-89F103D35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45" y="4175423"/>
            <a:ext cx="2428893" cy="24241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0EB3C8F-68DF-4A80-A1E1-F65E8E876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979" y="4175423"/>
            <a:ext cx="2405080" cy="2424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DDB2AB-2459-4241-9DE5-DDD00BABD89E}"/>
              </a:ext>
            </a:extLst>
          </p:cNvPr>
          <p:cNvSpPr txBox="1"/>
          <p:nvPr/>
        </p:nvSpPr>
        <p:spPr>
          <a:xfrm>
            <a:off x="6107700" y="4257432"/>
            <a:ext cx="571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다음과 같이 두가지 경우이다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73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N-QUEEN(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4" y="887074"/>
            <a:ext cx="11466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풀이 아이디어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경우를 찾는 문제 이므로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완전 탐색을 생각 하였다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사용하는 방문 여부를 확인하는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visited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배열을 확장하였다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체스 말은 한 객체가 공격 할 수 있으면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한 객체도 공격할 수 있기 때문에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객체를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공격받지 않는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위치에 두면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기존에 모든 두었던 객체는 새로운 객체에 의하여 공격 받지 않는다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94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N-QUEEN(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4" y="887074"/>
            <a:ext cx="11466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시도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처음에는 객체를 놓을 때 마다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 위에서 공격당하지 않는 위치를 계산해가면서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하려고 하였다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방법은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당하지 않는 위치를 나타내는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배열을 계속해서 그리고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지워 나가야 하므로 시간과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메모리를 많이 차지하게 될 것이라고 판단해서 포기 하였다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5B36E-F69E-4D66-8337-49442907241D}"/>
              </a:ext>
            </a:extLst>
          </p:cNvPr>
          <p:cNvSpPr txBox="1"/>
          <p:nvPr/>
        </p:nvSpPr>
        <p:spPr>
          <a:xfrm>
            <a:off x="439644" y="2789811"/>
            <a:ext cx="11466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시도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queen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움직이는 방향이 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 대각선 이라는 점에서 아이디어를 얻어 가로축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세로축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 대각선 축 으로 정사영을 보면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겹치는 것이 없음 것임을 파악 하였다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0E2E5F3-219F-4D3B-986C-5B6AFA9F91B5}"/>
              </a:ext>
            </a:extLst>
          </p:cNvPr>
          <p:cNvGrpSpPr/>
          <p:nvPr/>
        </p:nvGrpSpPr>
        <p:grpSpPr>
          <a:xfrm>
            <a:off x="3630689" y="3990140"/>
            <a:ext cx="4056637" cy="3011267"/>
            <a:chOff x="3630689" y="3990140"/>
            <a:chExt cx="4056637" cy="3011267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2060F0E-FC9C-43FF-B08A-48316D83F42F}"/>
                </a:ext>
              </a:extLst>
            </p:cNvPr>
            <p:cNvGrpSpPr/>
            <p:nvPr/>
          </p:nvGrpSpPr>
          <p:grpSpPr>
            <a:xfrm>
              <a:off x="5550584" y="5394732"/>
              <a:ext cx="2136742" cy="1193554"/>
              <a:chOff x="301679" y="4701091"/>
              <a:chExt cx="2136742" cy="1193554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69EC572-3C51-42B5-BC53-8B922F7DA694}"/>
                  </a:ext>
                </a:extLst>
              </p:cNvPr>
              <p:cNvSpPr/>
              <p:nvPr/>
            </p:nvSpPr>
            <p:spPr>
              <a:xfrm rot="2700000">
                <a:off x="1185729" y="4232965"/>
                <a:ext cx="368642" cy="2136742"/>
              </a:xfrm>
              <a:prstGeom prst="rect">
                <a:avLst/>
              </a:prstGeom>
              <a:solidFill>
                <a:srgbClr val="263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78726F7D-FA57-46D0-86F4-836FF4A1C9DE}"/>
                  </a:ext>
                </a:extLst>
              </p:cNvPr>
              <p:cNvCxnSpPr/>
              <p:nvPr/>
            </p:nvCxnSpPr>
            <p:spPr>
              <a:xfrm>
                <a:off x="1789631" y="4701091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60812C7B-4FDB-4DF3-AFC5-1797E87A3449}"/>
                  </a:ext>
                </a:extLst>
              </p:cNvPr>
              <p:cNvCxnSpPr/>
              <p:nvPr/>
            </p:nvCxnSpPr>
            <p:spPr>
              <a:xfrm>
                <a:off x="1613038" y="4877303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3324E5D8-8268-42D3-900C-6441C761DF9D}"/>
                  </a:ext>
                </a:extLst>
              </p:cNvPr>
              <p:cNvCxnSpPr/>
              <p:nvPr/>
            </p:nvCxnSpPr>
            <p:spPr>
              <a:xfrm>
                <a:off x="1383086" y="5084397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E65CB1E1-1C72-4FB5-95C1-B50CD7A174A8}"/>
                  </a:ext>
                </a:extLst>
              </p:cNvPr>
              <p:cNvCxnSpPr/>
              <p:nvPr/>
            </p:nvCxnSpPr>
            <p:spPr>
              <a:xfrm>
                <a:off x="1184312" y="5289261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635F2055-9273-46AF-95C3-B6428167DA74}"/>
                  </a:ext>
                </a:extLst>
              </p:cNvPr>
              <p:cNvCxnSpPr/>
              <p:nvPr/>
            </p:nvCxnSpPr>
            <p:spPr>
              <a:xfrm>
                <a:off x="968269" y="5498660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5BCDFC97-741B-4B07-9A30-33331210E30B}"/>
                  </a:ext>
                </a:extLst>
              </p:cNvPr>
              <p:cNvCxnSpPr/>
              <p:nvPr/>
            </p:nvCxnSpPr>
            <p:spPr>
              <a:xfrm>
                <a:off x="746265" y="5708907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E80FE5C-2E91-4025-AD59-9C9040AA9501}"/>
                </a:ext>
              </a:extLst>
            </p:cNvPr>
            <p:cNvGrpSpPr/>
            <p:nvPr/>
          </p:nvGrpSpPr>
          <p:grpSpPr>
            <a:xfrm rot="16200000">
              <a:off x="3159095" y="5336259"/>
              <a:ext cx="2136742" cy="1193554"/>
              <a:chOff x="301679" y="4701091"/>
              <a:chExt cx="2136742" cy="1193554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36067C5-7DBE-4649-A047-1797CC895C78}"/>
                  </a:ext>
                </a:extLst>
              </p:cNvPr>
              <p:cNvSpPr/>
              <p:nvPr/>
            </p:nvSpPr>
            <p:spPr>
              <a:xfrm rot="2700000">
                <a:off x="1185729" y="4232965"/>
                <a:ext cx="368642" cy="2136742"/>
              </a:xfrm>
              <a:prstGeom prst="rect">
                <a:avLst/>
              </a:prstGeom>
              <a:solidFill>
                <a:srgbClr val="263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38FF46E2-69F2-4F15-9BB1-A3D4E5240C10}"/>
                  </a:ext>
                </a:extLst>
              </p:cNvPr>
              <p:cNvCxnSpPr/>
              <p:nvPr/>
            </p:nvCxnSpPr>
            <p:spPr>
              <a:xfrm>
                <a:off x="1789631" y="4701091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AB2823E0-BE4F-4EA1-BC56-4F102F34CAFA}"/>
                  </a:ext>
                </a:extLst>
              </p:cNvPr>
              <p:cNvCxnSpPr/>
              <p:nvPr/>
            </p:nvCxnSpPr>
            <p:spPr>
              <a:xfrm>
                <a:off x="1613038" y="4877303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D3305904-BAEA-4F7C-8934-8C88685EED42}"/>
                  </a:ext>
                </a:extLst>
              </p:cNvPr>
              <p:cNvCxnSpPr/>
              <p:nvPr/>
            </p:nvCxnSpPr>
            <p:spPr>
              <a:xfrm>
                <a:off x="1383086" y="5084397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AD6CE64-4B52-43C2-BE6D-0837ADF86E6C}"/>
                  </a:ext>
                </a:extLst>
              </p:cNvPr>
              <p:cNvCxnSpPr/>
              <p:nvPr/>
            </p:nvCxnSpPr>
            <p:spPr>
              <a:xfrm>
                <a:off x="1184312" y="5289261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1D872523-1970-4AA2-8305-ABAA83D17200}"/>
                  </a:ext>
                </a:extLst>
              </p:cNvPr>
              <p:cNvCxnSpPr/>
              <p:nvPr/>
            </p:nvCxnSpPr>
            <p:spPr>
              <a:xfrm>
                <a:off x="968269" y="5498660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511F49CC-C838-4ADE-ADFC-0D334443D91E}"/>
                  </a:ext>
                </a:extLst>
              </p:cNvPr>
              <p:cNvCxnSpPr/>
              <p:nvPr/>
            </p:nvCxnSpPr>
            <p:spPr>
              <a:xfrm>
                <a:off x="746265" y="5708907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210150D-0E04-4FEE-8CE4-089CFBD8D6CA}"/>
                </a:ext>
              </a:extLst>
            </p:cNvPr>
            <p:cNvGrpSpPr/>
            <p:nvPr/>
          </p:nvGrpSpPr>
          <p:grpSpPr>
            <a:xfrm>
              <a:off x="3828669" y="3990140"/>
              <a:ext cx="3143512" cy="2334460"/>
              <a:chOff x="3828669" y="3990140"/>
              <a:chExt cx="3143512" cy="2334460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17C1A861-4A04-4DF7-B14C-B4BA353E5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60921" y="3990140"/>
                <a:ext cx="1512025" cy="1524001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3BF621-E01C-4159-952C-AE157FF025C5}"/>
                  </a:ext>
                </a:extLst>
              </p:cNvPr>
              <p:cNvSpPr/>
              <p:nvPr/>
            </p:nvSpPr>
            <p:spPr>
              <a:xfrm rot="5400000">
                <a:off x="5232611" y="4966167"/>
                <a:ext cx="368642" cy="1512025"/>
              </a:xfrm>
              <a:prstGeom prst="rect">
                <a:avLst/>
              </a:prstGeom>
              <a:solidFill>
                <a:srgbClr val="263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2ED2A5F-9E23-4E9D-B165-8CD0E12BC2B8}"/>
                  </a:ext>
                </a:extLst>
              </p:cNvPr>
              <p:cNvSpPr/>
              <p:nvPr/>
            </p:nvSpPr>
            <p:spPr>
              <a:xfrm>
                <a:off x="6248175" y="3990140"/>
                <a:ext cx="368642" cy="1524001"/>
              </a:xfrm>
              <a:prstGeom prst="rect">
                <a:avLst/>
              </a:prstGeom>
              <a:solidFill>
                <a:srgbClr val="263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FAC3AAA0-5D15-4670-96B4-84950B1FA4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8669" y="4559518"/>
                <a:ext cx="1016573" cy="1016573"/>
              </a:xfrm>
              <a:prstGeom prst="straightConnector1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B8CD7D6C-5328-4796-BDBD-3B9874B06F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28960" y="4909734"/>
                <a:ext cx="1414866" cy="1414866"/>
              </a:xfrm>
              <a:prstGeom prst="straightConnector1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B2BBB87A-4C4D-4182-BF19-99BD3D8B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90402" y="5289261"/>
                <a:ext cx="856798" cy="856798"/>
              </a:xfrm>
              <a:prstGeom prst="straightConnector1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23A1B264-E305-4BD7-AAE0-B3FE39C000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3448" y="4215586"/>
                <a:ext cx="1547152" cy="1547152"/>
              </a:xfrm>
              <a:prstGeom prst="straightConnector1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6A58AECF-821C-4537-BB48-8F94F0DCE4D7}"/>
                  </a:ext>
                </a:extLst>
              </p:cNvPr>
              <p:cNvCxnSpPr/>
              <p:nvPr/>
            </p:nvCxnSpPr>
            <p:spPr>
              <a:xfrm>
                <a:off x="5570600" y="4215586"/>
                <a:ext cx="1401581" cy="14015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CFCC8D61-8786-43F7-A099-7B1507602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6794" y="4548022"/>
                <a:ext cx="1611844" cy="1611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AB77A3A5-D1BB-492F-85C9-C221A30D6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3993" y="5270135"/>
                <a:ext cx="1053756" cy="10537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8E71768B-38B2-4FE1-B683-B0C641AA47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371" y="4913836"/>
                <a:ext cx="900134" cy="900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BB292153-12AB-4516-943B-A52A6213639F}"/>
                  </a:ext>
                </a:extLst>
              </p:cNvPr>
              <p:cNvCxnSpPr/>
              <p:nvPr/>
            </p:nvCxnSpPr>
            <p:spPr>
              <a:xfrm>
                <a:off x="5570600" y="4215586"/>
                <a:ext cx="878038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44D84FCB-CA88-4F7B-ACCE-026C07F5B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5242" y="4569816"/>
                <a:ext cx="1603396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AC12A921-4A08-46E8-8C08-51768C605F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4419" y="4905745"/>
                <a:ext cx="484219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1F9B2CEE-F738-4DE0-8653-AA3C545E3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7200" y="5289261"/>
                <a:ext cx="1201438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0C8B3772-5707-4BEC-960E-F602483359BE}"/>
                  </a:ext>
                </a:extLst>
              </p:cNvPr>
              <p:cNvCxnSpPr/>
              <p:nvPr/>
            </p:nvCxnSpPr>
            <p:spPr>
              <a:xfrm>
                <a:off x="4836794" y="4569816"/>
                <a:ext cx="0" cy="1192922"/>
              </a:xfrm>
              <a:prstGeom prst="straightConnector1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E217F32D-00F2-430A-93CC-087DF0F69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0600" y="4223959"/>
                <a:ext cx="0" cy="1538779"/>
              </a:xfrm>
              <a:prstGeom prst="straightConnector1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9A6F4916-0AC7-4A07-9461-B9B70A2E8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4419" y="4941397"/>
                <a:ext cx="0" cy="821341"/>
              </a:xfrm>
              <a:prstGeom prst="straightConnector1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EA6CF6C0-DC7C-492B-BD67-77EA7889E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7324" y="5270135"/>
                <a:ext cx="0" cy="447525"/>
              </a:xfrm>
              <a:prstGeom prst="straightConnector1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4663AA3C-8FAA-49B8-8503-F7040581D6D5}"/>
                  </a:ext>
                </a:extLst>
              </p:cNvPr>
              <p:cNvCxnSpPr/>
              <p:nvPr/>
            </p:nvCxnSpPr>
            <p:spPr>
              <a:xfrm>
                <a:off x="6300517" y="4371975"/>
                <a:ext cx="2526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723C09A2-81EB-4473-A920-B78C53A43196}"/>
                  </a:ext>
                </a:extLst>
              </p:cNvPr>
              <p:cNvCxnSpPr/>
              <p:nvPr/>
            </p:nvCxnSpPr>
            <p:spPr>
              <a:xfrm>
                <a:off x="6286226" y="4733933"/>
                <a:ext cx="2526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A35313A2-0A21-44DE-B74A-D88378EFC911}"/>
                  </a:ext>
                </a:extLst>
              </p:cNvPr>
              <p:cNvCxnSpPr/>
              <p:nvPr/>
            </p:nvCxnSpPr>
            <p:spPr>
              <a:xfrm>
                <a:off x="6305273" y="5129220"/>
                <a:ext cx="2526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DDF46483-3DFB-48C3-A2C7-93B7AC2C5E79}"/>
                  </a:ext>
                </a:extLst>
              </p:cNvPr>
              <p:cNvCxnSpPr/>
              <p:nvPr/>
            </p:nvCxnSpPr>
            <p:spPr>
              <a:xfrm>
                <a:off x="5033963" y="5617167"/>
                <a:ext cx="0" cy="25374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588A1DF4-CB8D-40FC-98BD-64A89193BD3D}"/>
                  </a:ext>
                </a:extLst>
              </p:cNvPr>
              <p:cNvCxnSpPr/>
              <p:nvPr/>
            </p:nvCxnSpPr>
            <p:spPr>
              <a:xfrm>
                <a:off x="5405447" y="5602874"/>
                <a:ext cx="0" cy="25374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CC3C05B9-7554-4D09-B477-CBA5ACDF0199}"/>
                  </a:ext>
                </a:extLst>
              </p:cNvPr>
              <p:cNvCxnSpPr/>
              <p:nvPr/>
            </p:nvCxnSpPr>
            <p:spPr>
              <a:xfrm>
                <a:off x="5776918" y="5593349"/>
                <a:ext cx="0" cy="25374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4170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N-QUEEN(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0E2E5F3-219F-4D3B-986C-5B6AFA9F91B5}"/>
              </a:ext>
            </a:extLst>
          </p:cNvPr>
          <p:cNvGrpSpPr/>
          <p:nvPr/>
        </p:nvGrpSpPr>
        <p:grpSpPr>
          <a:xfrm>
            <a:off x="439646" y="665915"/>
            <a:ext cx="4056637" cy="3011267"/>
            <a:chOff x="3630689" y="3990140"/>
            <a:chExt cx="4056637" cy="3011267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2060F0E-FC9C-43FF-B08A-48316D83F42F}"/>
                </a:ext>
              </a:extLst>
            </p:cNvPr>
            <p:cNvGrpSpPr/>
            <p:nvPr/>
          </p:nvGrpSpPr>
          <p:grpSpPr>
            <a:xfrm>
              <a:off x="5550584" y="5394732"/>
              <a:ext cx="2136742" cy="1193554"/>
              <a:chOff x="301679" y="4701091"/>
              <a:chExt cx="2136742" cy="1193554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69EC572-3C51-42B5-BC53-8B922F7DA694}"/>
                  </a:ext>
                </a:extLst>
              </p:cNvPr>
              <p:cNvSpPr/>
              <p:nvPr/>
            </p:nvSpPr>
            <p:spPr>
              <a:xfrm rot="2700000">
                <a:off x="1185729" y="4232965"/>
                <a:ext cx="368642" cy="2136742"/>
              </a:xfrm>
              <a:prstGeom prst="rect">
                <a:avLst/>
              </a:prstGeom>
              <a:solidFill>
                <a:srgbClr val="263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78726F7D-FA57-46D0-86F4-836FF4A1C9DE}"/>
                  </a:ext>
                </a:extLst>
              </p:cNvPr>
              <p:cNvCxnSpPr/>
              <p:nvPr/>
            </p:nvCxnSpPr>
            <p:spPr>
              <a:xfrm>
                <a:off x="1789631" y="4701091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60812C7B-4FDB-4DF3-AFC5-1797E87A3449}"/>
                  </a:ext>
                </a:extLst>
              </p:cNvPr>
              <p:cNvCxnSpPr/>
              <p:nvPr/>
            </p:nvCxnSpPr>
            <p:spPr>
              <a:xfrm>
                <a:off x="1613038" y="4877303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3324E5D8-8268-42D3-900C-6441C761DF9D}"/>
                  </a:ext>
                </a:extLst>
              </p:cNvPr>
              <p:cNvCxnSpPr/>
              <p:nvPr/>
            </p:nvCxnSpPr>
            <p:spPr>
              <a:xfrm>
                <a:off x="1383086" y="5084397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E65CB1E1-1C72-4FB5-95C1-B50CD7A174A8}"/>
                  </a:ext>
                </a:extLst>
              </p:cNvPr>
              <p:cNvCxnSpPr/>
              <p:nvPr/>
            </p:nvCxnSpPr>
            <p:spPr>
              <a:xfrm>
                <a:off x="1184312" y="5289261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635F2055-9273-46AF-95C3-B6428167DA74}"/>
                  </a:ext>
                </a:extLst>
              </p:cNvPr>
              <p:cNvCxnSpPr/>
              <p:nvPr/>
            </p:nvCxnSpPr>
            <p:spPr>
              <a:xfrm>
                <a:off x="968269" y="5498660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5BCDFC97-741B-4B07-9A30-33331210E30B}"/>
                  </a:ext>
                </a:extLst>
              </p:cNvPr>
              <p:cNvCxnSpPr/>
              <p:nvPr/>
            </p:nvCxnSpPr>
            <p:spPr>
              <a:xfrm>
                <a:off x="746265" y="5708907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E80FE5C-2E91-4025-AD59-9C9040AA9501}"/>
                </a:ext>
              </a:extLst>
            </p:cNvPr>
            <p:cNvGrpSpPr/>
            <p:nvPr/>
          </p:nvGrpSpPr>
          <p:grpSpPr>
            <a:xfrm rot="16200000">
              <a:off x="3159095" y="5336259"/>
              <a:ext cx="2136742" cy="1193554"/>
              <a:chOff x="301679" y="4701091"/>
              <a:chExt cx="2136742" cy="1193554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36067C5-7DBE-4649-A047-1797CC895C78}"/>
                  </a:ext>
                </a:extLst>
              </p:cNvPr>
              <p:cNvSpPr/>
              <p:nvPr/>
            </p:nvSpPr>
            <p:spPr>
              <a:xfrm rot="2700000">
                <a:off x="1185729" y="4232965"/>
                <a:ext cx="368642" cy="2136742"/>
              </a:xfrm>
              <a:prstGeom prst="rect">
                <a:avLst/>
              </a:prstGeom>
              <a:solidFill>
                <a:srgbClr val="263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38FF46E2-69F2-4F15-9BB1-A3D4E5240C10}"/>
                  </a:ext>
                </a:extLst>
              </p:cNvPr>
              <p:cNvCxnSpPr/>
              <p:nvPr/>
            </p:nvCxnSpPr>
            <p:spPr>
              <a:xfrm>
                <a:off x="1789631" y="4701091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AB2823E0-BE4F-4EA1-BC56-4F102F34CAFA}"/>
                  </a:ext>
                </a:extLst>
              </p:cNvPr>
              <p:cNvCxnSpPr/>
              <p:nvPr/>
            </p:nvCxnSpPr>
            <p:spPr>
              <a:xfrm>
                <a:off x="1613038" y="4877303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D3305904-BAEA-4F7C-8934-8C88685EED42}"/>
                  </a:ext>
                </a:extLst>
              </p:cNvPr>
              <p:cNvCxnSpPr/>
              <p:nvPr/>
            </p:nvCxnSpPr>
            <p:spPr>
              <a:xfrm>
                <a:off x="1383086" y="5084397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AD6CE64-4B52-43C2-BE6D-0837ADF86E6C}"/>
                  </a:ext>
                </a:extLst>
              </p:cNvPr>
              <p:cNvCxnSpPr/>
              <p:nvPr/>
            </p:nvCxnSpPr>
            <p:spPr>
              <a:xfrm>
                <a:off x="1184312" y="5289261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1D872523-1970-4AA2-8305-ABAA83D17200}"/>
                  </a:ext>
                </a:extLst>
              </p:cNvPr>
              <p:cNvCxnSpPr/>
              <p:nvPr/>
            </p:nvCxnSpPr>
            <p:spPr>
              <a:xfrm>
                <a:off x="968269" y="5498660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511F49CC-C838-4ADE-ADFC-0D334443D91E}"/>
                  </a:ext>
                </a:extLst>
              </p:cNvPr>
              <p:cNvCxnSpPr/>
              <p:nvPr/>
            </p:nvCxnSpPr>
            <p:spPr>
              <a:xfrm>
                <a:off x="746265" y="5708907"/>
                <a:ext cx="185738" cy="1857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210150D-0E04-4FEE-8CE4-089CFBD8D6CA}"/>
                </a:ext>
              </a:extLst>
            </p:cNvPr>
            <p:cNvGrpSpPr/>
            <p:nvPr/>
          </p:nvGrpSpPr>
          <p:grpSpPr>
            <a:xfrm>
              <a:off x="3828669" y="3990140"/>
              <a:ext cx="3143512" cy="2334460"/>
              <a:chOff x="3828669" y="3990140"/>
              <a:chExt cx="3143512" cy="2334460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17C1A861-4A04-4DF7-B14C-B4BA353E5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60921" y="3990140"/>
                <a:ext cx="1512025" cy="1524001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3BF621-E01C-4159-952C-AE157FF025C5}"/>
                  </a:ext>
                </a:extLst>
              </p:cNvPr>
              <p:cNvSpPr/>
              <p:nvPr/>
            </p:nvSpPr>
            <p:spPr>
              <a:xfrm rot="5400000">
                <a:off x="5232611" y="4966167"/>
                <a:ext cx="368642" cy="1512025"/>
              </a:xfrm>
              <a:prstGeom prst="rect">
                <a:avLst/>
              </a:prstGeom>
              <a:solidFill>
                <a:srgbClr val="263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2ED2A5F-9E23-4E9D-B165-8CD0E12BC2B8}"/>
                  </a:ext>
                </a:extLst>
              </p:cNvPr>
              <p:cNvSpPr/>
              <p:nvPr/>
            </p:nvSpPr>
            <p:spPr>
              <a:xfrm>
                <a:off x="6248175" y="3990140"/>
                <a:ext cx="368642" cy="1524001"/>
              </a:xfrm>
              <a:prstGeom prst="rect">
                <a:avLst/>
              </a:prstGeom>
              <a:solidFill>
                <a:srgbClr val="263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FAC3AAA0-5D15-4670-96B4-84950B1FA4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8669" y="4559518"/>
                <a:ext cx="1016573" cy="1016573"/>
              </a:xfrm>
              <a:prstGeom prst="straightConnector1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B8CD7D6C-5328-4796-BDBD-3B9874B06F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28960" y="4909734"/>
                <a:ext cx="1414866" cy="1414866"/>
              </a:xfrm>
              <a:prstGeom prst="straightConnector1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B2BBB87A-4C4D-4182-BF19-99BD3D8B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90402" y="5289261"/>
                <a:ext cx="856798" cy="856798"/>
              </a:xfrm>
              <a:prstGeom prst="straightConnector1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23A1B264-E305-4BD7-AAE0-B3FE39C000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3448" y="4215586"/>
                <a:ext cx="1547152" cy="1547152"/>
              </a:xfrm>
              <a:prstGeom prst="straightConnector1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6A58AECF-821C-4537-BB48-8F94F0DCE4D7}"/>
                  </a:ext>
                </a:extLst>
              </p:cNvPr>
              <p:cNvCxnSpPr/>
              <p:nvPr/>
            </p:nvCxnSpPr>
            <p:spPr>
              <a:xfrm>
                <a:off x="5570600" y="4215586"/>
                <a:ext cx="1401581" cy="14015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CFCC8D61-8786-43F7-A099-7B1507602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6794" y="4548022"/>
                <a:ext cx="1611844" cy="1611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AB77A3A5-D1BB-492F-85C9-C221A30D6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3993" y="5270135"/>
                <a:ext cx="1053756" cy="10537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8E71768B-38B2-4FE1-B683-B0C641AA47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371" y="4913836"/>
                <a:ext cx="900134" cy="900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BB292153-12AB-4516-943B-A52A6213639F}"/>
                  </a:ext>
                </a:extLst>
              </p:cNvPr>
              <p:cNvCxnSpPr/>
              <p:nvPr/>
            </p:nvCxnSpPr>
            <p:spPr>
              <a:xfrm>
                <a:off x="5570600" y="4215586"/>
                <a:ext cx="878038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44D84FCB-CA88-4F7B-ACCE-026C07F5B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5242" y="4569816"/>
                <a:ext cx="1603396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AC12A921-4A08-46E8-8C08-51768C605F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4419" y="4905745"/>
                <a:ext cx="484219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1F9B2CEE-F738-4DE0-8653-AA3C545E3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7200" y="5289261"/>
                <a:ext cx="1201438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0C8B3772-5707-4BEC-960E-F602483359BE}"/>
                  </a:ext>
                </a:extLst>
              </p:cNvPr>
              <p:cNvCxnSpPr/>
              <p:nvPr/>
            </p:nvCxnSpPr>
            <p:spPr>
              <a:xfrm>
                <a:off x="4836794" y="4569816"/>
                <a:ext cx="0" cy="1192922"/>
              </a:xfrm>
              <a:prstGeom prst="straightConnector1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E217F32D-00F2-430A-93CC-087DF0F69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0600" y="4223959"/>
                <a:ext cx="0" cy="1538779"/>
              </a:xfrm>
              <a:prstGeom prst="straightConnector1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9A6F4916-0AC7-4A07-9461-B9B70A2E8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4419" y="4941397"/>
                <a:ext cx="0" cy="821341"/>
              </a:xfrm>
              <a:prstGeom prst="straightConnector1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EA6CF6C0-DC7C-492B-BD67-77EA7889E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7324" y="5270135"/>
                <a:ext cx="0" cy="447525"/>
              </a:xfrm>
              <a:prstGeom prst="straightConnector1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4663AA3C-8FAA-49B8-8503-F7040581D6D5}"/>
                  </a:ext>
                </a:extLst>
              </p:cNvPr>
              <p:cNvCxnSpPr/>
              <p:nvPr/>
            </p:nvCxnSpPr>
            <p:spPr>
              <a:xfrm>
                <a:off x="6300517" y="4371975"/>
                <a:ext cx="2526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723C09A2-81EB-4473-A920-B78C53A43196}"/>
                  </a:ext>
                </a:extLst>
              </p:cNvPr>
              <p:cNvCxnSpPr/>
              <p:nvPr/>
            </p:nvCxnSpPr>
            <p:spPr>
              <a:xfrm>
                <a:off x="6286226" y="4733933"/>
                <a:ext cx="2526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A35313A2-0A21-44DE-B74A-D88378EFC911}"/>
                  </a:ext>
                </a:extLst>
              </p:cNvPr>
              <p:cNvCxnSpPr/>
              <p:nvPr/>
            </p:nvCxnSpPr>
            <p:spPr>
              <a:xfrm>
                <a:off x="6305273" y="5129220"/>
                <a:ext cx="2526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DDF46483-3DFB-48C3-A2C7-93B7AC2C5E79}"/>
                  </a:ext>
                </a:extLst>
              </p:cNvPr>
              <p:cNvCxnSpPr/>
              <p:nvPr/>
            </p:nvCxnSpPr>
            <p:spPr>
              <a:xfrm>
                <a:off x="5033963" y="5617167"/>
                <a:ext cx="0" cy="25374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588A1DF4-CB8D-40FC-98BD-64A89193BD3D}"/>
                  </a:ext>
                </a:extLst>
              </p:cNvPr>
              <p:cNvCxnSpPr/>
              <p:nvPr/>
            </p:nvCxnSpPr>
            <p:spPr>
              <a:xfrm>
                <a:off x="5405447" y="5602874"/>
                <a:ext cx="0" cy="25374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CC3C05B9-7554-4D09-B477-CBA5ACDF0199}"/>
                  </a:ext>
                </a:extLst>
              </p:cNvPr>
              <p:cNvCxnSpPr/>
              <p:nvPr/>
            </p:nvCxnSpPr>
            <p:spPr>
              <a:xfrm>
                <a:off x="5776918" y="5593349"/>
                <a:ext cx="0" cy="25374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5F3FBE-6027-4D62-A10E-EF0ABF8AF6CE}"/>
              </a:ext>
            </a:extLst>
          </p:cNvPr>
          <p:cNvSpPr txBox="1"/>
          <p:nvPr/>
        </p:nvSpPr>
        <p:spPr>
          <a:xfrm>
            <a:off x="4481513" y="819150"/>
            <a:ext cx="72708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세로 방향의 배열의 경우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col,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row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그대로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사용하면 문제가 없다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대각선 방향의 배열의 경우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좌측 보라색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정사영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저장 배열의 경우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row+col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값이 일정하다는 사실을 알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우측 분홍색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정사영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저장 배열의 경우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row+(n-1)-col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값이 일정하다는 사실을 알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잘 생각해보면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대각선 위에 있는 좌표의 합이 일정하게만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나온다면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어느 값이 되는지 생각 할 필요 없이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function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처럼 사용 가능하다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58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N-QUEEN(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6" y="887074"/>
            <a:ext cx="1146660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cnt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vector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col_v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vector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cross1_v;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vector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cross2_v;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cnt_v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1010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col_v</a:t>
            </a:r>
            <a:r>
              <a:rPr lang="en-US" altLang="ko-KR" dirty="0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cross1_v, cross2_v </a:t>
            </a:r>
            <a:r>
              <a:rPr lang="ko-KR" altLang="en-US" dirty="0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배열은 </a:t>
            </a:r>
            <a:r>
              <a:rPr lang="ko-KR" altLang="en-US" dirty="0" err="1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정사영</a:t>
            </a:r>
            <a:r>
              <a:rPr lang="ko-KR" altLang="en-US" dirty="0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한 위치를 저장하는 배열이다</a:t>
            </a:r>
            <a:r>
              <a:rPr lang="en-US" altLang="ko-KR" dirty="0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(row </a:t>
            </a:r>
            <a:r>
              <a:rPr lang="ko-KR" altLang="en-US" dirty="0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없는 이유는</a:t>
            </a:r>
            <a:r>
              <a:rPr lang="en-US" altLang="ko-KR" dirty="0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row </a:t>
            </a:r>
            <a:r>
              <a:rPr lang="ko-KR" altLang="en-US" dirty="0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기준으로 차례대로 </a:t>
            </a:r>
            <a:r>
              <a:rPr lang="en-US" altLang="ko-KR" dirty="0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dirty="0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돌기 때문에 굳이 없어도 된다고 판단 하였다</a:t>
            </a:r>
            <a:r>
              <a:rPr lang="en-US" altLang="ko-KR" dirty="0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1010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cnt</a:t>
            </a:r>
            <a:r>
              <a:rPr lang="en-US" altLang="ko-KR" dirty="0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변수는 </a:t>
            </a:r>
            <a:r>
              <a:rPr lang="en-US" altLang="ko-KR" dirty="0" err="1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dfs</a:t>
            </a:r>
            <a:r>
              <a:rPr lang="en-US" altLang="ko-KR" dirty="0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해서 나온 계산 결과를 저장하는 변수이다</a:t>
            </a:r>
            <a:r>
              <a:rPr lang="en-US" altLang="ko-KR" dirty="0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cnt_v</a:t>
            </a:r>
            <a:r>
              <a:rPr lang="ko-KR" altLang="en-US" dirty="0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변수는 위의 벡터들에 저장된 </a:t>
            </a:r>
            <a:r>
              <a:rPr lang="en-US" altLang="ko-KR" dirty="0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수를 저장하는 변수이다</a:t>
            </a:r>
            <a:r>
              <a:rPr lang="en-US" altLang="ko-KR" dirty="0">
                <a:solidFill>
                  <a:srgbClr val="01010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4400" dirty="0">
              <a:latin typeface="Arial" panose="020B0604020202020204" pitchFamily="34" charset="0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69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N-QUEEN(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6" y="887074"/>
            <a:ext cx="114666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solution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n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col_v.assign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n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cross1_v.assign(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2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n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cross2_v.assign(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2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n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dfs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n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cnt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  <a:endParaRPr lang="ko-KR" altLang="ko-KR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36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N-QUEEN(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6" y="744199"/>
            <a:ext cx="1146660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 err="1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dfs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100" dirty="0" err="1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n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100" dirty="0" err="1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row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100" dirty="0" err="1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col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  </a:t>
            </a:r>
            <a:r>
              <a:rPr lang="ko-KR" altLang="ko-KR" sz="1100" dirty="0" err="1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cnt_v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==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n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cnt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++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100" dirty="0" err="1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  </a:t>
            </a:r>
            <a:r>
              <a:rPr lang="ko-KR" altLang="ko-KR" sz="1100" dirty="0" err="1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row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==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&amp;&amp;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col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==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100" dirty="0" err="1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ko-KR" altLang="ko-KR" sz="1100" dirty="0" err="1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n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++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 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col_v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]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  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cross1_v[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]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  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cross2_v[n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i]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 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cnt_v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++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 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dfs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n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 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col_v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]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  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cross1_v[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]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  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cross2_v[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n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]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 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cnt_v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--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 err="1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100" dirty="0" err="1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ko-KR" altLang="ko-KR" sz="1100" dirty="0" err="1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n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++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  <a:r>
              <a:rPr lang="ko-KR" altLang="ko-KR" sz="1100" dirty="0" err="1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col_v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]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==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||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cross1_v[row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]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==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||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cross2_v[row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n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i]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==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)</a:t>
            </a:r>
            <a:b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100" dirty="0" err="1">
                <a:solidFill>
                  <a:srgbClr val="A71D5D"/>
                </a:solidFill>
                <a:latin typeface="Consolas" panose="020B0609020204030204" pitchFamily="49" charset="0"/>
              </a:rPr>
              <a:t>continue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  <a:r>
              <a:rPr lang="ko-KR" altLang="ko-KR" sz="1100" dirty="0" err="1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col_v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]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cross1_v[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row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]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cross2_v[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row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n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]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cnt_v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++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dfs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n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, row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col_v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]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cross1_v[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row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]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cross2_v[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row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n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] 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cnt_v</a:t>
            </a:r>
            <a:r>
              <a:rPr lang="ko-KR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--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  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  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  </a:t>
            </a:r>
            <a:r>
              <a:rPr lang="ko-KR" altLang="ko-KR" sz="1100" dirty="0" err="1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  <a:endParaRPr lang="ko-KR" altLang="ko-KR" sz="2800" dirty="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B0405-5263-4341-B096-4C70C70FA768}"/>
              </a:ext>
            </a:extLst>
          </p:cNvPr>
          <p:cNvSpPr txBox="1"/>
          <p:nvPr/>
        </p:nvSpPr>
        <p:spPr>
          <a:xfrm>
            <a:off x="1957387" y="2561064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</a:t>
            </a:r>
            <a:r>
              <a:rPr lang="en-US" altLang="ko-KR" sz="1400" dirty="0" err="1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dfs</a:t>
            </a:r>
            <a:endParaRPr lang="ko-KR" altLang="en-US" sz="1400" dirty="0"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7AEA6-387A-4B6D-9CA2-DA7920A9EB6E}"/>
              </a:ext>
            </a:extLst>
          </p:cNvPr>
          <p:cNvSpPr txBox="1"/>
          <p:nvPr/>
        </p:nvSpPr>
        <p:spPr>
          <a:xfrm>
            <a:off x="3114675" y="172402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</a:t>
            </a:r>
            <a:r>
              <a:rPr lang="ko-KR" altLang="en-US" sz="14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</a:t>
            </a:r>
            <a:r>
              <a:rPr lang="en-US" altLang="ko-KR" sz="14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input</a:t>
            </a:r>
            <a:r>
              <a:rPr lang="ko-KR" altLang="en-US" sz="14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4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-1,-1 </a:t>
            </a:r>
            <a:r>
              <a:rPr lang="ko-KR" altLang="en-US" sz="14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들어오기 때문에 생기는 예외처리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CC5F9-1E5B-4D20-9AFB-97C328619AF7}"/>
              </a:ext>
            </a:extLst>
          </p:cNvPr>
          <p:cNvSpPr txBox="1"/>
          <p:nvPr/>
        </p:nvSpPr>
        <p:spPr>
          <a:xfrm>
            <a:off x="3219450" y="116205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</a:t>
            </a:r>
            <a:r>
              <a:rPr lang="ko-KR" altLang="en-US" sz="14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 공격하지 않는 위치에</a:t>
            </a:r>
            <a:br>
              <a:rPr lang="en-US" altLang="ko-KR" sz="14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400" dirty="0" err="1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놓이는것을</a:t>
            </a:r>
            <a:r>
              <a:rPr lang="ko-KR" altLang="en-US" sz="14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만족하는 예외 처리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7CB3B-A3EE-48AE-8528-1447C275B305}"/>
              </a:ext>
            </a:extLst>
          </p:cNvPr>
          <p:cNvSpPr txBox="1"/>
          <p:nvPr/>
        </p:nvSpPr>
        <p:spPr>
          <a:xfrm>
            <a:off x="2447924" y="5089952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</a:t>
            </a:r>
            <a:r>
              <a:rPr lang="en-US" altLang="ko-KR" sz="1400" dirty="0" err="1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dfs</a:t>
            </a:r>
            <a:endParaRPr lang="ko-KR" altLang="en-US" sz="1400" dirty="0"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BDBB7-7B25-4C54-A6E3-653D619BAD63}"/>
              </a:ext>
            </a:extLst>
          </p:cNvPr>
          <p:cNvSpPr txBox="1"/>
          <p:nvPr/>
        </p:nvSpPr>
        <p:spPr>
          <a:xfrm>
            <a:off x="3929062" y="4135277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</a:t>
            </a:r>
            <a:r>
              <a:rPr lang="ko-KR" altLang="en-US" sz="14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 가능한지 확인</a:t>
            </a:r>
          </a:p>
        </p:txBody>
      </p:sp>
    </p:spTree>
    <p:extLst>
      <p:ext uri="{BB962C8B-B14F-4D97-AF65-F5344CB8AC3E}">
        <p14:creationId xmlns:p14="http://schemas.microsoft.com/office/powerpoint/2010/main" val="423962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D1457-C129-40BF-B92C-3795D01EB23A}"/>
              </a:ext>
            </a:extLst>
          </p:cNvPr>
          <p:cNvSpPr txBox="1"/>
          <p:nvPr/>
        </p:nvSpPr>
        <p:spPr>
          <a:xfrm>
            <a:off x="440444" y="742052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길 찾기 게임  </a:t>
            </a:r>
            <a:r>
              <a:rPr lang="en-US" altLang="ko-KR" sz="2400" dirty="0"/>
              <a:t>                                                 </a:t>
            </a:r>
            <a:r>
              <a:rPr lang="af-ZA" altLang="ko-KR" dirty="0"/>
              <a:t>https://programmers.co.kr/learn/courses/30/lessons/42892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04F9-9007-45E9-958D-0685EBD1B7D8}"/>
              </a:ext>
            </a:extLst>
          </p:cNvPr>
          <p:cNvSpPr txBox="1"/>
          <p:nvPr/>
        </p:nvSpPr>
        <p:spPr>
          <a:xfrm>
            <a:off x="311184" y="1867099"/>
            <a:ext cx="11260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문제의 요약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입력이 주어지면 적절한 형태의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이진트리로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만들고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이를 전위순회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후위순회 한 결과를 반환 하여라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예제 입력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  <a:sym typeface="Wingdings" panose="05000000000000000000" pitchFamily="2" charset="2"/>
              </a:rPr>
              <a:t>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    </a:t>
            </a:r>
            <a:r>
              <a:rPr lang="en-US" altLang="ko-KR" dirty="0"/>
              <a:t>[[5,3],[11,5],[13,3],[3,5],[6,1],[1,3],[8,6],[7,2],[2,2]]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예제 출력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  <a:sym typeface="Wingdings" panose="05000000000000000000" pitchFamily="2" charset="2"/>
              </a:rPr>
              <a:t>     </a:t>
            </a:r>
            <a:r>
              <a:rPr lang="en-US" altLang="ko-KR" dirty="0"/>
              <a:t>[[7,4,6,9,1,8,5,2,3],[9,6,5,8,1,4,3,2,7]]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478133-CF03-464F-BE45-DF75FCE6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76" y="4007809"/>
            <a:ext cx="3667653" cy="17989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B3DA3D-6E20-416F-B205-F6C7B092F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020" y="4007809"/>
            <a:ext cx="3678633" cy="1798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EC6C2D-D74A-417C-8EF1-10AE39846CD2}"/>
              </a:ext>
            </a:extLst>
          </p:cNvPr>
          <p:cNvSpPr txBox="1"/>
          <p:nvPr/>
        </p:nvSpPr>
        <p:spPr>
          <a:xfrm>
            <a:off x="7920917" y="4403098"/>
            <a:ext cx="415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전위 순회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7, 4, 6, 9, 1, 8, 5, 2, 3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순회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9, 6, 5, 8, 1, 4, 3, 2, 7</a:t>
            </a:r>
          </a:p>
        </p:txBody>
      </p:sp>
    </p:spTree>
    <p:extLst>
      <p:ext uri="{BB962C8B-B14F-4D97-AF65-F5344CB8AC3E}">
        <p14:creationId xmlns:p14="http://schemas.microsoft.com/office/powerpoint/2010/main" val="1467721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323859"/>
      </a:dk2>
      <a:lt2>
        <a:srgbClr val="E2E8E5"/>
      </a:lt2>
      <a:accent1>
        <a:srgbClr val="C34D86"/>
      </a:accent1>
      <a:accent2>
        <a:srgbClr val="B13BA5"/>
      </a:accent2>
      <a:accent3>
        <a:srgbClr val="9E4DC3"/>
      </a:accent3>
      <a:accent4>
        <a:srgbClr val="5B3BB1"/>
      </a:accent4>
      <a:accent5>
        <a:srgbClr val="4D5EC3"/>
      </a:accent5>
      <a:accent6>
        <a:srgbClr val="3B7EB1"/>
      </a:accent6>
      <a:hlink>
        <a:srgbClr val="272672"/>
      </a:hlink>
      <a:folHlink>
        <a:srgbClr val="4C4C4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1186</Words>
  <Application>Microsoft Office PowerPoint</Application>
  <PresentationFormat>와이드스크린</PresentationFormat>
  <Paragraphs>146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 Bold</vt:lpstr>
      <vt:lpstr>Arial</vt:lpstr>
      <vt:lpstr>Consolas</vt:lpstr>
      <vt:lpstr>Gill Sans MT</vt:lpstr>
      <vt:lpstr>Wingdings 2</vt:lpstr>
      <vt:lpstr>DividendVTI</vt:lpstr>
      <vt:lpstr>programmers문제풀이 (N-QUEEN, 길 찾기 게임)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UCPC 2018 예선</dc:title>
  <dc:creator>정창현</dc:creator>
  <cp:lastModifiedBy>정 창현</cp:lastModifiedBy>
  <cp:revision>65</cp:revision>
  <dcterms:created xsi:type="dcterms:W3CDTF">2019-07-05T11:52:10Z</dcterms:created>
  <dcterms:modified xsi:type="dcterms:W3CDTF">2020-02-10T11:59:22Z</dcterms:modified>
</cp:coreProperties>
</file>