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0" r:id="rId3"/>
    <p:sldId id="284" r:id="rId4"/>
    <p:sldId id="290" r:id="rId5"/>
    <p:sldId id="291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창현" initials="정창" lastIdx="1" clrIdx="0">
    <p:extLst>
      <p:ext uri="{19B8F6BF-5375-455C-9EA6-DF929625EA0E}">
        <p15:presenceInfo xmlns:p15="http://schemas.microsoft.com/office/powerpoint/2012/main" userId="51db5e8287415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CED4963-E985-44C4-B8C4-FDD613B7C2F8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8DD82B9-B8EE-4375-B6FF-88FA6ABB15D9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2497495-0637-405E-AE64-5CC7506D51F5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BFFD690-9426-415D-8B65-26881E07B2D4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04C4989A-474C-40DE-95B9-011C28B71673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DB4ED54-5B5E-4A04-93D3-5772E3CE3818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EDE50D6-574B-40AF-946F-D52A04ADE379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82884F1-FFEA-405F-9602-3DCA865EDA4E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18DB4A-8810-4A10-AD5C-D5E2C667F5B3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Algorithm </a:t>
            </a:r>
            <a:r>
              <a:rPr lang="ko-KR" altLang="en-US" sz="4000" dirty="0">
                <a:solidFill>
                  <a:srgbClr val="FFFFFF"/>
                </a:solidFill>
              </a:rPr>
              <a:t>문제풀이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동석이 문제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동석이 문제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 주어진다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 N,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K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개만큼의 숫자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오름차순으로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수열이 주어지는데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이를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K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개의 군집을 나누었을 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cost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의 합의 최솟값을 구하여라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(cost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는 하나의 군집에서 최댓값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–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최솟값이다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.) (1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≦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K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&lt;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≦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3000)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 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6 1		6 6		6 3			6 1			6 6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 2 3 4 5 6  	1 2 3 4 5 6	4 8 15 16 23 42		4 8 15 16 23 42		4 8 15 16 23 42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출력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5		0		12		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	38			0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7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동석이 문제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군집의 경우를 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세는것은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제한시간내에 불가능 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3000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3000 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 값은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무한대에가깝다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문제는 결국 계산을 하여 최솟값을 구하는 문제이다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나는 수학적 접근으로 문제를 바라보았다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439644" y="2447777"/>
            <a:ext cx="114666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입력이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a,b,c,d,e,f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주어진다고 생각해보자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군집은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 … f]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합은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f-a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될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 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군집은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 … α][β … f]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나뉜다고 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합은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α – a + f - β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되는데 이를 다시 정리하면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 </a:t>
            </a:r>
            <a:r>
              <a:rPr lang="ko-KR" altLang="en-US" dirty="0">
                <a:ea typeface="나눔스퀘어 Bold" panose="020B0600000101010101"/>
              </a:rPr>
              <a:t>이다</a:t>
            </a:r>
            <a:r>
              <a:rPr lang="en-US" altLang="ko-KR" dirty="0">
                <a:ea typeface="나눔스퀘어 Bold" panose="020B0600000101010101"/>
              </a:rPr>
              <a:t>.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K == 3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이라면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군집은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[a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…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α][β … δ][ε … f]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로 나뉜다고 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이때의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cost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의 합은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α – a +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β + f –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ε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이 되는데 이를 다시 정리하면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,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 – (ε – δ) </a:t>
            </a:r>
            <a:r>
              <a:rPr lang="ko-KR" altLang="en-US" dirty="0">
                <a:ea typeface="나눔스퀘어 Bold" panose="020B0600000101010101"/>
              </a:rPr>
              <a:t>이다</a:t>
            </a:r>
            <a:r>
              <a:rPr lang="en-US" altLang="ko-KR" dirty="0">
                <a:ea typeface="나눔스퀘어 Bold" panose="020B0600000101010101"/>
              </a:rPr>
              <a:t>.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17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동석이 문제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 2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 3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 – (ε – δ)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439644" y="2447777"/>
            <a:ext cx="114666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원한는것은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최솟값이므로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α), (ε – δ) </a:t>
            </a:r>
            <a:r>
              <a:rPr lang="ko-KR" altLang="en-US" dirty="0">
                <a:ea typeface="나눔스퀘어 Bold" panose="020B0600000101010101"/>
              </a:rPr>
              <a:t>들이 가장 </a:t>
            </a:r>
            <a:r>
              <a:rPr lang="ko-KR" altLang="en-US" dirty="0" err="1">
                <a:ea typeface="나눔스퀘어 Bold" panose="020B0600000101010101"/>
              </a:rPr>
              <a:t>커졌을때</a:t>
            </a:r>
            <a:r>
              <a:rPr lang="ko-KR" altLang="en-US" dirty="0">
                <a:ea typeface="나눔스퀘어 Bold" panose="020B0600000101010101"/>
              </a:rPr>
              <a:t> 원하는 최솟값이 나온다</a:t>
            </a:r>
            <a:r>
              <a:rPr lang="en-US" altLang="ko-KR" dirty="0">
                <a:ea typeface="나눔스퀘어 Bold" panose="020B0600000101010101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식에서 가장 중요한 점은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α,β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δ,ε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서로 연속된 자리에 있었다는 점이다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우리는 처음 입력 받은 오름차순의 숫자들 에서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옆의 숫자 하나를 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N-1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행렬을 계산해보자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sub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B7D9A03-2417-4C4F-8252-F9871E95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28924"/>
              </p:ext>
            </p:extLst>
          </p:nvPr>
        </p:nvGraphicFramePr>
        <p:xfrm>
          <a:off x="1261223" y="5770256"/>
          <a:ext cx="6776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76">
                  <a:extLst>
                    <a:ext uri="{9D8B030D-6E8A-4147-A177-3AD203B41FA5}">
                      <a16:colId xmlns:a16="http://schemas.microsoft.com/office/drawing/2014/main" val="2650254947"/>
                    </a:ext>
                  </a:extLst>
                </a:gridCol>
                <a:gridCol w="1355376">
                  <a:extLst>
                    <a:ext uri="{9D8B030D-6E8A-4147-A177-3AD203B41FA5}">
                      <a16:colId xmlns:a16="http://schemas.microsoft.com/office/drawing/2014/main" val="384679054"/>
                    </a:ext>
                  </a:extLst>
                </a:gridCol>
                <a:gridCol w="1355376">
                  <a:extLst>
                    <a:ext uri="{9D8B030D-6E8A-4147-A177-3AD203B41FA5}">
                      <a16:colId xmlns:a16="http://schemas.microsoft.com/office/drawing/2014/main" val="2365203086"/>
                    </a:ext>
                  </a:extLst>
                </a:gridCol>
                <a:gridCol w="1355376">
                  <a:extLst>
                    <a:ext uri="{9D8B030D-6E8A-4147-A177-3AD203B41FA5}">
                      <a16:colId xmlns:a16="http://schemas.microsoft.com/office/drawing/2014/main" val="678078405"/>
                    </a:ext>
                  </a:extLst>
                </a:gridCol>
                <a:gridCol w="1355376">
                  <a:extLst>
                    <a:ext uri="{9D8B030D-6E8A-4147-A177-3AD203B41FA5}">
                      <a16:colId xmlns:a16="http://schemas.microsoft.com/office/drawing/2014/main" val="134109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b-a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c-b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d-c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e-d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f-e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44285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F751948-02DE-4E0A-8313-D2B91062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99181"/>
              </p:ext>
            </p:extLst>
          </p:nvPr>
        </p:nvGraphicFramePr>
        <p:xfrm>
          <a:off x="1261223" y="49469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26679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300071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6951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32395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82055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17177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0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동석이 문제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 2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 == 3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f – a –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 – (ε – δ)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439644" y="1753599"/>
            <a:ext cx="11466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우리가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원한는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답은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f-a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최댓값을 뺀 값이다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/>
              <a:t>β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dirty="0"/>
              <a:t>α)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최댓값이다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행렬을 내림차순으로 정렬하여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(K-1)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개만큼 선택한다면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구간으로 군집을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나누었을때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합이 최솟값이 되게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나눈것과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같다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B7D9A03-2417-4C4F-8252-F9871E95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70363"/>
              </p:ext>
            </p:extLst>
          </p:nvPr>
        </p:nvGraphicFramePr>
        <p:xfrm>
          <a:off x="4291669" y="2084073"/>
          <a:ext cx="47996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34">
                  <a:extLst>
                    <a:ext uri="{9D8B030D-6E8A-4147-A177-3AD203B41FA5}">
                      <a16:colId xmlns:a16="http://schemas.microsoft.com/office/drawing/2014/main" val="2650254947"/>
                    </a:ext>
                  </a:extLst>
                </a:gridCol>
                <a:gridCol w="959934">
                  <a:extLst>
                    <a:ext uri="{9D8B030D-6E8A-4147-A177-3AD203B41FA5}">
                      <a16:colId xmlns:a16="http://schemas.microsoft.com/office/drawing/2014/main" val="384679054"/>
                    </a:ext>
                  </a:extLst>
                </a:gridCol>
                <a:gridCol w="959934">
                  <a:extLst>
                    <a:ext uri="{9D8B030D-6E8A-4147-A177-3AD203B41FA5}">
                      <a16:colId xmlns:a16="http://schemas.microsoft.com/office/drawing/2014/main" val="2365203086"/>
                    </a:ext>
                  </a:extLst>
                </a:gridCol>
                <a:gridCol w="959934">
                  <a:extLst>
                    <a:ext uri="{9D8B030D-6E8A-4147-A177-3AD203B41FA5}">
                      <a16:colId xmlns:a16="http://schemas.microsoft.com/office/drawing/2014/main" val="678078405"/>
                    </a:ext>
                  </a:extLst>
                </a:gridCol>
                <a:gridCol w="959934">
                  <a:extLst>
                    <a:ext uri="{9D8B030D-6E8A-4147-A177-3AD203B41FA5}">
                      <a16:colId xmlns:a16="http://schemas.microsoft.com/office/drawing/2014/main" val="1341099378"/>
                    </a:ext>
                  </a:extLst>
                </a:gridCol>
              </a:tblGrid>
              <a:tr h="26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b-a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c-b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d-c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e-d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f-e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4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9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560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Bold</vt:lpstr>
      <vt:lpstr>Gill Sans MT</vt:lpstr>
      <vt:lpstr>Wingdings 2</vt:lpstr>
      <vt:lpstr>DividendVTI</vt:lpstr>
      <vt:lpstr>Algorithm 문제풀이 (동석이 문제)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 창현</cp:lastModifiedBy>
  <cp:revision>85</cp:revision>
  <dcterms:created xsi:type="dcterms:W3CDTF">2019-07-05T11:52:10Z</dcterms:created>
  <dcterms:modified xsi:type="dcterms:W3CDTF">2020-03-21T10:08:39Z</dcterms:modified>
</cp:coreProperties>
</file>