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5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66 727 8370 0 0,'1'-3'53'0'0,"-1"1"0"0"0,1-1 0 0 0,0 0 0 0 0,0 1 0 0 0,0-1 0 0 0,1 1 0 0 0,-1-1-1 0 0,1 1 1 0 0,-1-1 0 0 0,1 1 0 0 0,0 0 0 0 0,-1 0 0 0 0,1 0 0 0 0,1 0 0 0 0,-1 0 0 0 0,0 0 0 0 0,0 1 0 0 0,1-1 0 0 0,-1 1 0 0 0,1 0 0 0 0,0-1-53 0 0,-1 1 36 0 0,1 1 0 0 0,0-1-1 0 0,0 1 1 0 0,0 0 0 0 0,-1 0 0 0 0,1 0 0 0 0,0 0 0 0 0,0 1-1 0 0,0-1 1 0 0,-1 1 0 0 0,1-1 0 0 0,0 1 0 0 0,-1 0-1 0 0,1 0 1 0 0,0 0 0 0 0,-1 1 0 0 0,0-1 0 0 0,1 0 0 0 0,-1 1-1 0 0,0 0 1 0 0,2 1-36 0 0,0 0 30 0 0,-1 0 1 0 0,0 0-1 0 0,0 1 0 0 0,0 0 1 0 0,-1-1-1 0 0,1 1 0 0 0,-1 0 0 0 0,0 0 1 0 0,0 0-1 0 0,0 0 0 0 0,-1 1 1 0 0,1-1-1 0 0,-1 0 0 0 0,0 1 0 0 0,0-1 1 0 0,0 1-1 0 0,-1-1 0 0 0,0 4-30 0 0,1 13 308 0 0,-2-1-1 0 0,0 1 0 0 0,-3 11-307 0 0,2-17 126 0 0,-48 297 3078 0 0,11-80-2257 0 0,28-155 6 0 0,-44 302-4568 0 0,22-129 124 0 0,32-243 3504 0 0,0 2-4 0 0,0 0 0 0 0,0 1 0 0 0,1 0 0 0 0,0-1-1 0 0,1 7-8 0 0,0-14 10 0 0,-1-1 0 0 0,0 1-1 0 0,0 0 1 0 0,1-1 0 0 0,-1 1-1 0 0,1 0 1 0 0,0-1 0 0 0,-1 1-1 0 0,1-1 1 0 0,0 1-1 0 0,0-1 1 0 0,0 1 0 0 0,0-1-1 0 0,0 0 1 0 0,0 1 0 0 0,0-1-1 0 0,1 0 1 0 0,-1 0 0 0 0,0 0-1 0 0,1 0 1 0 0,-1 0 0 0 0,1 0-1 0 0,-1 0 1 0 0,1-1 0 0 0,-1 1-1 0 0,1 0 1 0 0,0-1 0 0 0,-1 1-1 0 0,1-1 1 0 0,0 0 0 0 0,-1 0-1 0 0,1 1 1 0 0,0-1-10 0 0,26-1 37 0 0,0-1 0 0 0,0-1-1 0 0,-1-2 1 0 0,1 0 0 0 0,-1-2-37 0 0,13-2 1 0 0,717-128 1514 0 0,-321 79 3524 0 0,625-55-5420 0 0,-723 79 49 0 0,1036-89-476 0 0,4 56 1182 0 0,-567 57-480 0 0,570-15-71 0 0,-170-17 476 0 0,129 16 97 0 0,-436-9-289 0 0,-497 13-125 0 0,-276 19 49 0 0,-39 2-671 0 0,59-11 640 0 0,-150 13-7 0 0,-1-1 1 0 0,1 0 0 0 0,0 0 0 0 0,0 0 0 0 0,-1 0-1 0 0,1-1 1 0 0,0 1 0 0 0,-1 0 0 0 0,1 0 0 0 0,0 0-1 0 0,-1-1 1 0 0,1 1 0 0 0,0 0 0 0 0,-1 0 0 0 0,1-1-1 0 0,0 1 1 0 0,-1-1 0 0 0,1 1 0 0 0,-1-1 0 0 0,1 1-1 0 0,-1-1 1 0 0,1 1 0 0 0,-1-1 0 0 0,1 1 0 0 0,-1-1-1 0 0,1 1 1 0 0,-1-1 0 0 0,0 0 0 0 0,1 0 6 0 0,-1 0-6 0 0,-1 0 1 0 0,1 0 0 0 0,0 0 0 0 0,0 0-1 0 0,-1 0 1 0 0,1 0 0 0 0,-1 0 0 0 0,1 0-1 0 0,-1 0 1 0 0,1 0 0 0 0,-1 0 0 0 0,0 0-1 0 0,1 0 1 0 0,-1 1 0 0 0,0-1 0 0 0,0 0-1 0 0,0 0 6 0 0,-7-6 0 0 0,-1 0 0 0 0,0 0 0 0 0,-6-3 0 0 0,13 9 7 0 0,-1-1 25 0 0,1 1-1 0 0,-1-1 1 0 0,1 0-1 0 0,0 1 1 0 0,-1-1 0 0 0,1 0-1 0 0,0 0 1 0 0,0 0 0 0 0,0 0-1 0 0,0-1-31 0 0,2 1 14 0 0,0 1 0 0 0,-1-1 0 0 0,1 1 0 0 0,0 0-1 0 0,0-1 1 0 0,0 1 0 0 0,0-1 0 0 0,0 1 0 0 0,0-1 0 0 0,0 1-1 0 0,0 0 1 0 0,1-1 0 0 0,-1 1 0 0 0,1-1 0 0 0,-1 1 0 0 0,1 0-1 0 0,-1 0 1 0 0,1-1 0 0 0,0 1 0 0 0,-1 0 0 0 0,2-1-14 0 0,6-10 5 0 0,0 1 1 0 0,1-1-1 0 0,1 1 0 0 0,0 1 1 0 0,0 0-1 0 0,8-5-5 0 0,14-15-27 0 0,34-34-154 0 0,-10 10-514 0 0,40-51 695 0 0,-79 85-57 0 0,-2-1 0 0 0,0-1 0 0 0,-2 0 0 0 0,0 0 0 0 0,-2-2 0 0 0,0 1 0 0 0,3-14 57 0 0,-3 2-15 0 0,-1 0 1 0 0,-2 0-1 0 0,3-35 15 0 0,-10 60 4 0 0,-2 0-1 0 0,0 1 0 0 0,0-1 1 0 0,-1 1-1 0 0,0 0 1 0 0,0-1-1 0 0,-3-6-3 0 0,-7-28 1 0 0,5-3 68 0 0,1-31-69 0 0,-4-32 68 0 0,6 80-85 0 0,-2 0 0 0 0,0 1 0 0 0,-2-1 0 0 0,-2 1 0 0 0,-7-16 17 0 0,13 37-81 0 0,0-1 0 0 0,0 1 0 0 0,-1 1 0 0 0,0-1 0 0 0,-1 1 1 0 0,1 0-1 0 0,-1 0 0 0 0,-1 0 0 0 0,1 1 0 0 0,-1 0 0 0 0,0 0 1 0 0,-1 1-1 0 0,1 0 0 0 0,-1 0 0 0 0,0 1 0 0 0,0 0 0 0 0,-1 0 1 0 0,1 1-1 0 0,-1 0 0 0 0,-8-2 81 0 0,-7 1-44 0 0,0 1 0 0 0,0 1 1 0 0,0 1-1 0 0,0 1 0 0 0,-11 2 44 0 0,-122 18 65 0 0,93-10-53 0 0,-213 25 347 0 0,-166-5-359 0 0,-506-10 217 0 0,150-4-164 0 0,-1431-8 68 0 0,1852-11-38 0 0,-1662 28 355 0 0,896 21 667 0 0,838-31-660 0 0,-884 78 846 0 0,401 11-3571 0 0,767-101 1680 0 0,-21 4-3202 0 0,0 1-1 0 0,-19 7 3803 0 0,22-1-6300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2793 0 0,'0'0'21'0'0,"0"0"0"0"0,0 0 1 0 0,-1 0-1 0 0,1 0 0 0 0,0 0 1 0 0,0 0-1 0 0,0 0 0 0 0,-1 0 1 0 0,1 0-1 0 0,0 0 1 0 0,0 1-1 0 0,-1-1 0 0 0,1 0 1 0 0,0 0-1 0 0,0 0 0 0 0,0 0 1 0 0,0 1-1 0 0,-1-1 0 0 0,1 0 1 0 0,0 0-1 0 0,0 0 1 0 0,0 1-1 0 0,0-1 0 0 0,0 0 1 0 0,0 0-1 0 0,0 0 0 0 0,-1 1 1 0 0,1-1-1 0 0,0 0 0 0 0,0 0 1 0 0,0 1-1 0 0,0-1 1 0 0,0 0-1 0 0,0 0 0 0 0,0 1 1 0 0,0-1-1 0 0,0 0 0 0 0,0 0-21 0 0,-1 14 259 0 0,1-12-197 0 0,-4 45 1389 0 0,-8 120 5966 0 0,7 8-7417 0 0,16 353 3453 0 0,-3-172-6496 0 0,0-226-5138 0 0,-5-100 3519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9282 0 0,'0'-1'28'0'0,"1"-8"168"0"0,0-1 0 0 0,0 1 0 0 0,1-1 0 0 0,1 0-196 0 0,-3 9 8 0 0,0 0 0 0 0,1 1 1 0 0,-1-1-1 0 0,0 0 0 0 0,1 0 1 0 0,-1 0-1 0 0,1 0 0 0 0,-1 0 1 0 0,1 1-1 0 0,-1-1 0 0 0,1 0 1 0 0,0 0-1 0 0,-1 1 0 0 0,1-1 1 0 0,0 1-1 0 0,0-1 0 0 0,-1 0 1 0 0,1 1-9 0 0,0 0 3 0 0,0 0 0 0 0,0 0 0 0 0,-1 0 0 0 0,1 0 0 0 0,0 0 0 0 0,0 0 0 0 0,-1 0 0 0 0,1 0 0 0 0,0 1 0 0 0,0-1 0 0 0,-1 0 1 0 0,1 0-1 0 0,0 1 0 0 0,-1-1 0 0 0,1 1 0 0 0,0-1 0 0 0,-1 1 0 0 0,1-1 0 0 0,-1 1 0 0 0,1-1 0 0 0,-1 1 0 0 0,1-1 0 0 0,-1 1 0 0 0,1-1 0 0 0,-1 1 1 0 0,1 0-4 0 0,8 12 78 0 0,0-1 0 0 0,-1 1 0 0 0,-1 1 1 0 0,0-1-1 0 0,4 14-78 0 0,24 76 637 0 0,-16-43-220 0 0,-2-10-177 0 0,2-1 0 0 0,2 0 0 0 0,2-2-1 0 0,2 0 1 0 0,3-2 0 0 0,25 33-240 0 0,-51-76-42 0 0,11 15-79 0 0,1 0-1 0 0,1-1 0 0 0,5 4 122 0 0,-12-13-1225 0 0,1 0 0 0 0,0-1-1 0 0,0 0 1 0 0,0 0 0 0 0,1-1 1225 0 0,15 8-5579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12787 0 0,'-11'-6'864'0'0,"5"12"-632"0"0,3 5-248 0 0,6 13-8 0 0,3 8 32 0 0,3 2 8 0 0,-1-1-144 0 0,1-1-448 0 0,2-4-608 0 0,-1-2-553 0 0,-1-3-519 0 0,-3-4 7 0 0,-1-3 393 0 0,-3-4 408 0 0,-4-7-553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11674 0 0,'31'52'978'0'0,"22"39"-657"0"0,-4 1 0 0 0,19 56-321 0 0,-54-117-39 0 0,4 11 39 0 0,-2 2 1 0 0,-2 0-1 0 0,3 26 0 0 0,21 136-2006 0 0,-32-171 988 0 0,10 41-3774 0 0,-2-36-640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10418 0 0,'0'-11'552'0'0,"0"9"-200"0"0,1 0-352 0 0,3 13-56 0 0,2 2 56 0 0,1 6 64 0 0,-1 3-16 0 0,1 5-272 0 0,-1-3-568 0 0,0 2-688 0 0,-1-5-633 0 0,-3-5-39 0 0,6 3-2457 0 0</inkml:trace>
  <inkml:trace contextRef="#ctx0" brushRef="#br0" timeOffset="1">360 1 9730 0 0,'16'50'1916'0'0,"4"46"-1291"0"0,4 79-625 0 0,-11-76 112 0 0,3 28-154 0 0,24 148 120 0 0,-30-228-592 0 0,2 1 1 0 0,2-2 0 0 0,1 0 0 0 0,16 29 513 0 0,-19-58-1200 0 0,-12-17 1112 0 0,0 1 0 0 0,0-1-1 0 0,0 1 1 0 0,0-1 0 0 0,0 0 0 0 0,0 1 0 0 0,1-1 0 0 0,-1 0 0 0 0,0 1 0 0 0,0-1-1 0 0,0 0 1 0 0,1 1 0 0 0,-1-1 0 0 0,0 0 0 0 0,1 1 0 0 0,-1-1 0 0 0,0 0 0 0 0,0 0 0 0 0,1 0-1 0 0,-1 1 1 0 0,0-1 0 0 0,1 0 0 0 0,-1 0 0 0 0,1 0 0 0 0,-1 0 0 0 0,0 1 0 0 0,1-1-1 0 0,-1 0 1 0 0,1 0 0 0 0,-1 0 0 0 0,0 0 0 0 0,1 0 0 0 0,-1 0 0 0 0,1 0 0 0 0,-1 0-1 0 0,0 0 1 0 0,1 0 0 0 0,-1-1 88 0 0,2-10-2475 0 0,5-3-859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160 207 9810 0 0,'0'-1'-39'0'0,"0"-1"0"0"0,0 1 0 0 0,1-1 0 0 0,-1 1 0 0 0,0-1 0 0 0,1 1 0 0 0,0-1 0 0 0,-1 1 0 0 0,1 0 0 0 0,0-1 0 0 0,0 1 0 0 0,0 0 0 0 0,-1-1 0 0 0,2 1 39 0 0,-1 1-48 0 0,0-1 0 0 0,0 1-1 0 0,0 0 1 0 0,0 0-1 0 0,0 0 1 0 0,0 0-1 0 0,0 1 1 0 0,0-1 0 0 0,0 0-1 0 0,0 0 1 0 0,0 1-1 0 0,0-1 1 0 0,0 0 0 0 0,0 1-1 0 0,0-1 1 0 0,0 1-1 0 0,0 0 49 0 0,6 1 98 0 0,-1 0-56 0 0,0 0-1 0 0,0-1 1 0 0,0 0-1 0 0,0-1 1 0 0,0 1 0 0 0,0-1-1 0 0,1-1 1 0 0,-1 1-1 0 0,0-1 1 0 0,0 0 0 0 0,0 0-1 0 0,0 0 1 0 0,0-1-1 0 0,0 0 1 0 0,0-1-42 0 0,18-6 67 0 0,-1-2 0 0 0,21-13-67 0 0,20-14-3 0 0,-27 15-28 0 0,1 2 0 0 0,1 1 0 0 0,1 2 31 0 0,-29 13-13 0 0,0 1-1 0 0,0 1 0 0 0,1 0 1 0 0,-1 0-1 0 0,1 1 0 0 0,0 1 0 0 0,-1 0 1 0 0,1 0-1 0 0,0 1 0 0 0,-1 1 1 0 0,1 0-1 0 0,0 0 0 0 0,3 2 14 0 0,-11-2-7 0 0,0 0 0 0 0,0 0-1 0 0,-1 1 1 0 0,1 0 0 0 0,0-1-1 0 0,-1 1 1 0 0,0 1 0 0 0,1-1-1 0 0,-1 0 1 0 0,0 1 0 0 0,1 0 7 0 0,0 2-6 0 0,-1-1 1 0 0,1 1 0 0 0,-1-1-1 0 0,0 1 1 0 0,0 0-1 0 0,0 0 1 0 0,-1 1 0 0 0,0-1-1 0 0,0 1 1 0 0,0-1-1 0 0,0 4 6 0 0,2 10-15 0 0,-2 0-1 0 0,0 0 1 0 0,-1 1-1 0 0,0-1 1 0 0,-3 7 15 0 0,-11 153-108 0 0,0 20 28 0 0,11-109 74 0 0,5-1-1 0 0,3 0 1 0 0,8 27 6 0 0,-6-67 131 0 0,3-1 1 0 0,2 0-1 0 0,1-1 1 0 0,3 0-1 0 0,2-1 0 0 0,19 33-131 0 0,-11-29 263 0 0,2-2 0 0 0,2-1 0 0 0,7 7-263 0 0,-29-46 51 0 0,-7-7-34 0 0,-1 0-1 0 0,1 0 1 0 0,-1 0 0 0 0,0 1-1 0 0,0-1 1 0 0,1 0-1 0 0,-1 1 1 0 0,0-1-1 0 0,0 1 1 0 0,-1-1-1 0 0,1 1 1 0 0,0-1-1 0 0,0 1-16 0 0,-1-1 115 0 0,-16-3 1640 0 0,-45-2-899 0 0,0 3 1 0 0,0 3-1 0 0,-1 2 1 0 0,2 2-1 0 0,-38 11-856 0 0,-11 7 459 0 0,2 5 0 0 0,-66 29-459 0 0,120-38-224 0 0,-32 18 224 0 0,56-23-1473 0 0,1 1 0 0 0,-1 3 1473 0 0,25-17-492 0 0,0 0 0 0 0,1 0 1 0 0,-1 0-1 0 0,0-1 1 0 0,0 1-1 0 0,0-1 0 0 0,0 0 1 0 0,0 0-1 0 0,-4 0 492 0 0,-11 3-2786 0 0,17-3 2302 0 0,1-1 0 0 0,-1 1 1 0 0,1 0-1 0 0,-1 0 0 0 0,1 0 0 0 0,0 0 1 0 0,-1 0-1 0 0,1 0 0 0 0,0 1 0 0 0,0-1 1 0 0,0 0-1 0 0,-1 1 0 0 0,2-1 1 0 0,-1 1 483 0 0,0-2-15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109 240 4049 0 0,'-1'0'39'0'0,"0"0"0"0"0,0-1 0 0 0,-1 1 0 0 0,1 0 0 0 0,0 0 0 0 0,-1 0 0 0 0,1 0 0 0 0,0 0-1 0 0,-1 0 1 0 0,1 0 0 0 0,0 0 0 0 0,-1 1 0 0 0,1-1 0 0 0,0 1 0 0 0,-1-1 0 0 0,1 1 0 0 0,0-1 0 0 0,0 1 0 0 0,0 0 0 0 0,0-1 0 0 0,0 1 0 0 0,-1 0 0 0 0,1 0 0 0 0,1 0 0 0 0,-1 0 0 0 0,0 0 0 0 0,0 0 0 0 0,0 0 0 0 0,0 0 0 0 0,1 0 0 0 0,-1 0 0 0 0,0 0-1 0 0,1 1 1 0 0,-1-1 0 0 0,1 0 0 0 0,0 0 0 0 0,-1 1 0 0 0,1 0-39 0 0,0 0 107 0 0,0 0-1 0 0,0 1 0 0 0,0-1 0 0 0,0 0 0 0 0,0 0 1 0 0,1 0-1 0 0,-1 0 0 0 0,1 0 0 0 0,0 0 1 0 0,-1 0-1 0 0,1 0 0 0 0,0 0 0 0 0,0 0 1 0 0,0 0-1 0 0,0 0 0 0 0,1-1 0 0 0,-1 1 1 0 0,1 0-1 0 0,-1-1 0 0 0,1 1 0 0 0,-1-1 1 0 0,1 1-1 0 0,0-1 0 0 0,0 1-106 0 0,3 0 139 0 0,0 0-1 0 0,0 0 1 0 0,0 0-1 0 0,0-1 1 0 0,0 0 0 0 0,0 0-1 0 0,0 0 1 0 0,0-1-1 0 0,1 1 1 0 0,-1-1-1 0 0,0 0 1 0 0,0-1 0 0 0,0 1-1 0 0,1-1 1 0 0,-1 0-1 0 0,0 0 1 0 0,0-1 0 0 0,2 0-139 0 0,6-3 148 0 0,0 0 0 0 0,0-1 1 0 0,0 0-1 0 0,-1-1 0 0 0,1-1 1 0 0,1-2-149 0 0,-6 5 82 0 0,0-2 0 0 0,-1 1-1 0 0,0-1 1 0 0,0 0 0 0 0,-1 0 0 0 0,0 0 0 0 0,0-1 0 0 0,-1 0 0 0 0,1 0 0 0 0,-2-1-1 0 0,1 0 1 0 0,-2 1 0 0 0,2-5-82 0 0,-3 8 22 0 0,-1-1 0 0 0,1 1 1 0 0,-2 0-1 0 0,1-1 0 0 0,0 1 0 0 0,-1-1 0 0 0,0 1 0 0 0,-1-1 0 0 0,1 1 0 0 0,-1-1 0 0 0,0 1 0 0 0,0-1 1 0 0,0 1-1 0 0,-1 0 0 0 0,0 0 0 0 0,0 0 0 0 0,0 0 0 0 0,-1 0 0 0 0,0 0 0 0 0,0 1 0 0 0,0-1 1 0 0,0 1-1 0 0,-1 0 0 0 0,0-1-22 0 0,1 2-14 0 0,-1 0 1 0 0,1 0-1 0 0,-1 0 1 0 0,0 0-1 0 0,0 1 0 0 0,0-1 1 0 0,0 1-1 0 0,-1 0 1 0 0,1 0-1 0 0,0 1 1 0 0,-1-1-1 0 0,0 1 1 0 0,1 0-1 0 0,-1 0 0 0 0,0 1 1 0 0,1-1-1 0 0,-1 1 1 0 0,0 0-1 0 0,0 0 1 0 0,1 1-1 0 0,-1-1 1 0 0,0 1-1 0 0,1 0 0 0 0,-1 1 14 0 0,-5 0-31 0 0,0 1-1 0 0,0 1 1 0 0,0 0-1 0 0,1 0 0 0 0,-1 1 1 0 0,1 0-1 0 0,1 1 1 0 0,-1 0-1 0 0,1 0 0 0 0,-4 4 32 0 0,0 2 175 0 0,1 1-1 0 0,0 0 0 0 0,1 0 0 0 0,0 1 0 0 0,1 0 1 0 0,1 1-1 0 0,0 0 0 0 0,1 0 0 0 0,1 0 0 0 0,0 1 1 0 0,-3 15-175 0 0,4-12 195 0 0,2 0 1 0 0,0 0 0 0 0,1 0-1 0 0,0 0 1 0 0,2 0 0 0 0,0 0-1 0 0,2 1 1 0 0,0-1 0 0 0,1 0-1 0 0,2 7-195 0 0,-3-19 62 0 0,1 0-1 0 0,-1 0 1 0 0,1 0-1 0 0,1 0 1 0 0,-1-1 0 0 0,1 1-1 0 0,0-1 1 0 0,1 0-1 0 0,0 0 1 0 0,-1-1-1 0 0,2 1 1 0 0,-1-1 0 0 0,1 0-1 0 0,0-1 1 0 0,0 1-1 0 0,0-1 1 0 0,5 3-62 0 0,-1-3 104 0 0,-1 1 1 0 0,1-1-1 0 0,-1-1 0 0 0,1 1 1 0 0,0-2-1 0 0,0 1 0 0 0,1-2 1 0 0,-1 1-1 0 0,0-1 1 0 0,1-1-1 0 0,-1 0 0 0 0,5 0-104 0 0,7-3 194 0 0,0 0-1 0 0,0-1 0 0 0,0-2 0 0 0,-1 0 0 0 0,0-1 1 0 0,0-1-1 0 0,12-7-193 0 0,-21 9-122 0 0,-1 0 0 0 0,0 0 1 0 0,-1-2-1 0 0,0 1 0 0 0,0-1 0 0 0,0 0 1 0 0,-1-1-1 0 0,0 0 0 0 0,-1-1 0 0 0,0 0 1 0 0,0 0-1 0 0,-1-1 0 0 0,-1 0 0 0 0,1-1 122 0 0,-5 6-860 0 0,0-1-1 0 0,0 1 0 0 0,0-1 1 0 0,-1 0-1 0 0,0 0 1 0 0,0-4 860 0 0,6-26-6598 0 0,0 28 882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4241 0 0,'-15'31'1264'0'0,"2"1"1"0"0,1 0 0 0 0,-4 20-1265 0 0,-11 28 1220 0 0,17-52-853 0 0,-6 15 597 0 0,-3 14-964 0 0,15-41 98 0 0,1-1 1 0 0,0 0 0 0 0,1 1 0 0 0,1-1 0 0 0,1 14-99 0 0,1 31-3737 0 0,-2-60 3669 0 0,1 0 0 0 0,0 0 0 0 0,0 0 0 0 0,0 0 1 0 0,0 0-1 0 0,-1 0 0 0 0,1 1 0 0 0,0-1 0 0 0,0 0 0 0 0,0 0 0 0 0,0 0 1 0 0,-1 0-1 0 0,1 0 0 0 0,0 0 0 0 0,0 0 0 0 0,0 0 0 0 0,-1 0 1 0 0,1 0-1 0 0,0 0 0 0 0,0 0 0 0 0,0 0 0 0 0,0 0 0 0 0,-1 0 0 0 0,1-1 1 0 0,0 1-1 0 0,0 0 0 0 0,0 0 0 0 0,0 0 0 0 0,-1 0 0 0 0,1 0 0 0 0,0 0 1 0 0,0 0-1 0 0,0 0 0 0 0,0-1 0 0 0,0 1 0 0 0,-1 0 0 0 0,1 0 0 0 0,0 0 1 0 0,0 0-1 0 0,0-1 0 0 0,0 1 0 0 0,0 0 0 0 0,0 0 0 0 0,0 0 0 0 0,0 0 1 0 0,0-1-1 0 0,0 1 0 0 0,0 0 0 0 0,0 0 0 0 0,-1 0 0 0 0,1-1 68 0 0,0 1-329 0 0,-3-5-3216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2569 0 0,'6'13'1761'0'0,"-1"0"1"0"0,-1 0 0 0 0,0 0 0 0 0,2 9-1762 0 0,8 60 2907 0 0,-8-39-2076 0 0,7 18-831 0 0,-9-46 193 0 0,0-1-1 0 0,2 1 1 0 0,3 6-193 0 0,1-1 231 0 0,1-1-1 0 0,0-1 1 0 0,14 16-231 0 0,-19-26-150 0 0,0-1 0 0 0,1 0 0 0 0,-1 0 0 0 0,2 0 0 0 0,-1-1 0 0 0,1 0 0 0 0,0 0 0 0 0,0-1 0 0 0,8 3 149 0 0,-15-7-235 0 0,0-1-1 0 0,0 1 1 0 0,1-1-1 0 0,-1 0 1 0 0,0 1-1 0 0,0-1 1 0 0,1 0-1 0 0,-1 0 0 0 0,0 0 1 0 0,0 0-1 0 0,1 0 1 0 0,-1 0-1 0 0,0 0 1 0 0,0-1-1 0 0,1 1 0 0 0,-1 0 1 0 0,0-1-1 0 0,0 1 1 0 0,0-1-1 0 0,0 1 1 0 0,0-1-1 0 0,1 1 0 0 0,-1-1 1 0 0,0 0-1 0 0,0 0 1 0 0,0 0-1 0 0,-1 1 1 0 0,1-1-1 0 0,0 0 0 0 0,0 0 1 0 0,0-1 236 0 0,9-7-4996 0 0</inkml:trace>
  <inkml:trace contextRef="#ctx0" brushRef="#br0" timeOffset="1">240 37 3825 0 0,'0'-3'180'0'0,"1"1"-1"0"0,0-1 1 0 0,0 1 0 0 0,0 0 0 0 0,0-1 0 0 0,0 1 0 0 0,0 0-1 0 0,0 0 1 0 0,1 0 0 0 0,-1 0 0 0 0,1 0 0 0 0,0 0 0 0 0,-1 0-1 0 0,2 0-179 0 0,-2 2 94 0 0,-1-1 0 0 0,1 1 0 0 0,0 0 0 0 0,0-1 0 0 0,-1 1 0 0 0,1 0 0 0 0,0-1 0 0 0,0 1 0 0 0,0 0 0 0 0,0 0 0 0 0,0 0 0 0 0,-1 0 0 0 0,1 0 0 0 0,0 0 0 0 0,0 0 0 0 0,0 0-1 0 0,0 0 1 0 0,0 0 0 0 0,-1 0 0 0 0,1 1 0 0 0,0-1 0 0 0,0 0 0 0 0,0 1 0 0 0,-1-1 0 0 0,1 0 0 0 0,0 1 0 0 0,0-1 0 0 0,-1 1 0 0 0,1-1 0 0 0,0 1 0 0 0,-1 0 0 0 0,1-1 0 0 0,-1 1 0 0 0,1 0 0 0 0,0-1-1 0 0,-1 1 1 0 0,0 0 0 0 0,1 0 0 0 0,-1-1 0 0 0,1 1 0 0 0,-1 0-94 0 0,6 9 637 0 0,-1 0 0 0 0,0 0 0 0 0,-1 0 0 0 0,0 1 0 0 0,-1-1 0 0 0,0 1 0 0 0,0 0 0 0 0,0 5-637 0 0,2 25 2443 0 0,0 27-2443 0 0,-4-47 456 0 0,0-9-281 0 0,5 86 1507 0 0,-4 1 0 0 0,-9 74-1682 0 0,5-143 103 0 0,-2-1-1 0 0,-1 0 0 0 0,-2-1 0 0 0,-1 1 1 0 0,-1-1-1 0 0,-1-1 0 0 0,-1 0 0 0 0,-2 0 0 0 0,0-1 1 0 0,-2-1-1 0 0,-11 14-102 0 0,21-33-145 0 0,-35 43-53 0 0,37-45-193 0 0,0-1 1 0 0,0 0-1 0 0,-1 0 1 0 0,1-1-1 0 0,-1 1 1 0 0,1-1-1 0 0,-1 0 1 0 0,0 1-1 0 0,0-2 1 0 0,0 1-1 0 0,0 0 1 0 0,-2 0 390 0 0,5-2-278 0 0,1 0 1 0 0,-1 0-1 0 0,1 0 0 0 0,-1 0 1 0 0,0 0-1 0 0,1 0 1 0 0,-1 0-1 0 0,1 0 0 0 0,-1 0 1 0 0,1 0-1 0 0,-1-1 0 0 0,1 1 1 0 0,-1 0-1 0 0,1 0 1 0 0,-1 0-1 0 0,1-1 0 0 0,-1 1 1 0 0,1 0-1 0 0,0 0 1 0 0,-1-1-1 0 0,1 1 0 0 0,-1 0 1 0 0,1-1-1 0 0,-1 1 278 0 0,-2-6-7376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1200 0 0,'9'-51'2318'0'0,"-2"145"5560"0"0,-2-53-6717 0 0,-3-1 1 0 0,-1 12-1162 0 0,-4 10 721 0 0,-3 191 1127 0 0,8-184-1349 0 0,3 1 0 0 0,10 44-499 0 0,-12-97 72 0 0,-1 3 56 0 0,2 0 0 0 0,0 0 0 0 0,1-1 0 0 0,1 0 0 0 0,1 0 1 0 0,4 7-129 0 0,-10-24 18 0 0,0 0 1 0 0,0-1 0 0 0,-1 1 0 0 0,1-1 0 0 0,0 1 0 0 0,0-1 0 0 0,0 0 0 0 0,0 1 0 0 0,1-1 0 0 0,-1 0 0 0 0,0 0 0 0 0,1 0 0 0 0,-1 0-1 0 0,0 0 1 0 0,1 0 0 0 0,-1 0 0 0 0,1 0 0 0 0,-1 0 0 0 0,1-1 0 0 0,0 1 0 0 0,-1-1 0 0 0,1 1 0 0 0,0-1-19 0 0,0 0-115 0 0,0 0 0 0 0,0-1 0 0 0,0 1 0 0 0,0-1 0 0 0,-1 1 0 0 0,1-1 0 0 0,0 0 0 0 0,-1 0 0 0 0,1 1 0 0 0,0-1 0 0 0,-1 0 0 0 0,1-1 0 0 0,-1 1 0 0 0,1 0 0 0 0,-1 0 0 0 0,0-1 0 0 0,0 1 0 0 0,1-1 115 0 0,3-5-1296 0 0,0 0 1 0 0,0 0-1 0 0,0-1 1 0 0,-1 1-1 0 0,0-1 1 0 0,0-1-1 0 0,-1 1 1 0 0,1-3 1295 0 0,1-8-6112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 1704 0 0,'0'-1'48'0'0,"1"-1"0"0"0,-1 1-1 0 0,1 0 1 0 0,-1 0 0 0 0,1 0 0 0 0,0-1-1 0 0,-1 1 1 0 0,1 0 0 0 0,0 0-1 0 0,0 0 1 0 0,0 0 0 0 0,0 0-1 0 0,0 0 1 0 0,0 0 0 0 0,0 0-48 0 0,0 1 11 0 0,-1 0 0 0 0,0 0 0 0 0,1 0 1 0 0,-1 1-1 0 0,0-1 0 0 0,1 0 0 0 0,-1 0 0 0 0,0 0 0 0 0,1 0 1 0 0,-1 0-1 0 0,0 1 0 0 0,0-1 0 0 0,1 0 0 0 0,-1 0 0 0 0,0 1 1 0 0,0-1-1 0 0,1 0 0 0 0,-1 0 0 0 0,0 1 0 0 0,0-1 1 0 0,0 0-1 0 0,1 1 0 0 0,-1-1 0 0 0,0 0 0 0 0,0 1 0 0 0,0-1 1 0 0,0 0-1 0 0,0 1 0 0 0,0-1 0 0 0,0 0 0 0 0,0 1 0 0 0,0-1 1 0 0,0 1-12 0 0,2 5 176 0 0,-2 0 1 0 0,1 0 0 0 0,-1 0 0 0 0,0 1 0 0 0,0 5-177 0 0,-45 367 6158 0 0,37-291-5525 0 0,-19 290 1993 0 0,25-288-1955 0 0,5 1 0 0 0,3-1 0 0 0,7 18-671 0 0,-7-60 148 0 0,-3-20-96 0 0,1 0-1 0 0,2 0 1 0 0,1 0-1 0 0,0 0 1 0 0,8 13-52 0 0,-14-39-167 0 0,-1 0 0 0 0,1 0 0 0 0,0 0 0 0 0,0 0 0 0 0,0-1 0 0 0,1 1 1 0 0,-1 0-1 0 0,0-1 0 0 0,1 1 0 0 0,-1 0 0 0 0,1-1 0 0 0,-1 0 0 0 0,1 1 0 0 0,0-1 1 0 0,0 0-1 0 0,-1 0 0 0 0,1 0 0 0 0,2 1 167 0 0,-1-2-671 0 0,0 1-1 0 0,0-1 1 0 0,0 0 0 0 0,0 0 0 0 0,0 0 0 0 0,0 0-1 0 0,0 0 1 0 0,0-1 0 0 0,0 0 0 0 0,0 1 0 0 0,0-1-1 0 0,1-1 672 0 0,9 0-4442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2433 0 0,'2'-2'111'0'0,"-1"-1"1"0"0,1 1-1 0 0,0 0 1 0 0,0-1 0 0 0,1 1-1 0 0,-1 0 1 0 0,0 0-1 0 0,1 0 1 0 0,-1 1 0 0 0,3-2-112 0 0,-4 3 60 0 0,-1 0 0 0 0,1 0 0 0 0,0-1 0 0 0,0 1 0 0 0,0 0 0 0 0,0 0 0 0 0,0 0 0 0 0,0 0 1 0 0,0 1-1 0 0,0-1 0 0 0,0 0 0 0 0,0 0 0 0 0,0 1 0 0 0,0-1 0 0 0,0 0 0 0 0,0 1 0 0 0,0-1 0 0 0,0 1 0 0 0,-1-1 1 0 0,1 1-1 0 0,0 0 0 0 0,0-1 0 0 0,-1 1 0 0 0,1 0 0 0 0,0-1 0 0 0,-1 1 0 0 0,1 0 0 0 0,-1 0 0 0 0,1 0 0 0 0,-1-1 1 0 0,1 1-1 0 0,-1 0 0 0 0,1 0 0 0 0,-1 1-60 0 0,3 3 426 0 0,0 1 0 0 0,-1 1 0 0 0,0-1 0 0 0,0 0-1 0 0,0 0 1 0 0,-1 1 0 0 0,0-1 0 0 0,0 1 0 0 0,0 0-426 0 0,0 63 1766 0 0,-2-43-1343 0 0,-5 131 1410 0 0,-14 62-1833 0 0,4-52-2479 0 0,15-163 2335 0 0,-1 14-826 0 0,0 0 0 0 0,2-1 0 0 0,0 1 0 0 0,1 0 0 0 0,0 0 0 0 0,2-1 0 0 0,2 11 970 0 0,2-18-1649 0 0,4-2-728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4681 0 0,'3'26'435'0'0,"-1"0"0"0"0,-1-1-1 0 0,-2 1 1 0 0,-1 0 0 0 0,0-1 0 0 0,-2 1 0 0 0,-1-1-435 0 0,-2 17 702 0 0,-2 23 428 0 0,-43 345 3689 0 0,41-283-3859 0 0,6 1-1 0 0,7 30-959 0 0,4 76 89 0 0,-12 43-89 0 0,5-269-238 0 0,0 7-1079 0 0,1 1 1 0 0,0-1-1 0 0,1 0 0 0 0,0 1 0 0 0,2-1 1317 0 0,-3-7-1818 0 0,-2-7-210 0 0,-2 0 5 0 0,5 5-1662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22 205 672 0 0,'-4'-10'502'0'0,"0"-1"-1"0"0,0 1 1 0 0,2 0 0 0 0,-1-1-1 0 0,1 0 1 0 0,1 0 0 0 0,-1 0-502 0 0,2 8 96 0 0,0-1 0 0 0,1 1 0 0 0,-1-1 0 0 0,0 1 0 0 0,1 0 0 0 0,0-1 0 0 0,0 1 0 0 0,0 0 0 0 0,0 0 0 0 0,0 0 0 0 0,0-1 0 0 0,1 1 1 0 0,0 0-1 0 0,0 1 0 0 0,0-1 0 0 0,0 0 0 0 0,0 1 0 0 0,0-1 0 0 0,1 1 0 0 0,-1-1 0 0 0,1 1 0 0 0,-1 0 0 0 0,1 0 0 0 0,1 0-96 0 0,11-6 226 0 0,0 1-1 0 0,0 1 0 0 0,1 0 1 0 0,0 1-1 0 0,0 0 0 0 0,0 2 1 0 0,1 0-1 0 0,-1 1 0 0 0,1 0 0 0 0,0 1 1 0 0,0 1-1 0 0,-1 1 0 0 0,1 0 1 0 0,0 2-1 0 0,-1 0 0 0 0,0 0 1 0 0,1 1-1 0 0,3 3-225 0 0,-13-4-14 0 0,0 0-1 0 0,0 1 1 0 0,0 0 0 0 0,0 0-1 0 0,-1 1 1 0 0,1-1-1 0 0,-1 1 1 0 0,-1 1 0 0 0,1-1-1 0 0,1 3 15 0 0,-5-6 10 0 0,0 0 0 0 0,0 1 0 0 0,-1-1 0 0 0,1 0 0 0 0,-1 1 0 0 0,1-1 0 0 0,-1 1 0 0 0,0 0 0 0 0,0-1 0 0 0,0 1 0 0 0,-1 0 0 0 0,1-1 0 0 0,0 1 0 0 0,-1 0 0 0 0,0 0 0 0 0,0 0 0 0 0,0 0 0 0 0,0-1 0 0 0,0 1 0 0 0,0 0 0 0 0,-1 0 0 0 0,1 0 0 0 0,-1-1-1 0 0,0 1 1 0 0,0 0 0 0 0,0-1 0 0 0,0 1 0 0 0,-1-1 0 0 0,0 3-10 0 0,-7 6 103 0 0,0 0-1 0 0,0-1 1 0 0,-1 0-1 0 0,0-1 0 0 0,0 0 1 0 0,-1 0-1 0 0,-1-1 1 0 0,-7 4-103 0 0,-18 10 255 0 0,-2-2 0 0 0,-3 0-255 0 0,10-9 313 0 0,59-22-1311 0 0,-17 6 846 0 0,1 1 0 0 0,0 0 1 0 0,11-2 151 0 0,6 2-2 0 0,-1 1 0 0 0,1 2 1 0 0,0 1-1 0 0,0 1 1 0 0,0 1-1 0 0,0 1 0 0 0,0 2 1 0 0,-1 1-1 0 0,0 1 0 0 0,0 1 1 0 0,0 1-1 0 0,-1 2 1 0 0,-1 1-1 0 0,17 10 2 0 0,-37-19 58 0 0,-1-1 0 0 0,1 1 0 0 0,-1 0 1 0 0,0 1-1 0 0,0-1 0 0 0,2 3-58 0 0,-6-5 41 0 0,1-1 0 0 0,0 1 0 0 0,-1-1 0 0 0,1 1 0 0 0,-1 0 0 0 0,0-1 0 0 0,1 1 0 0 0,-1 0 0 0 0,1 0 0 0 0,-1-1 0 0 0,0 1 0 0 0,0 0 0 0 0,1 0 0 0 0,-1-1 0 0 0,0 1 0 0 0,0 0 0 0 0,0 0 0 0 0,0 0 0 0 0,0 0 0 0 0,0-1 0 0 0,0 1 1 0 0,0 0-1 0 0,0 0 0 0 0,0 0 0 0 0,-1-1 0 0 0,1 1 0 0 0,0 0 0 0 0,0 0 0 0 0,-1-1 0 0 0,1 1 0 0 0,-1 0 0 0 0,1-1 0 0 0,-1 1 0 0 0,1 0 0 0 0,-1-1 0 0 0,1 1 0 0 0,-1 0 0 0 0,1-1 0 0 0,-1 1 0 0 0,0-1 0 0 0,1 1 0 0 0,-1-1 0 0 0,0 0 0 0 0,1 1 0 0 0,-2-1-41 0 0,-31 18 524 0 0,0-1-1 0 0,-2-2 1 0 0,0-2-1 0 0,-30 8-523 0 0,-13 5 403 0 0,39-10-213 0 0,23-9-303 0 0,0-1 0 0 0,0-1 0 0 0,0 0 0 0 0,-13 2 113 0 0,28-7-88 0 0,1 1-1 0 0,-1-1 1 0 0,1 0-1 0 0,0 0 0 0 0,-1 0 1 0 0,1 0-1 0 0,-1 0 1 0 0,1 0-1 0 0,0 0 1 0 0,-1 0-1 0 0,1 0 1 0 0,0 0-1 0 0,-1 0 0 0 0,1 0 1 0 0,-1 0-1 0 0,1 0 1 0 0,0-1-1 0 0,-1 1 1 0 0,1 0-1 0 0,0 0 1 0 0,-1 0-1 0 0,1-1 0 0 0,0 1 1 0 0,-1 0-1 0 0,1 0 1 0 0,0-1-1 0 0,-1 1 1 0 0,1 0-1 0 0,0 0 0 0 0,0-1 1 0 0,-1 1-1 0 0,1 0 1 0 0,0-1-1 0 0,0 1 1 0 0,0 0-1 0 0,-1-1 1 0 0,1 1-1 0 0,0 0 0 0 0,0-1 1 0 0,0 1-1 0 0,0-1 1 0 0,0 1-1 0 0,0 0 1 0 0,0-1-1 0 0,0 1 1 0 0,0-1-1 0 0,0 1 0 0 0,0 0 1 0 0,0-1-1 0 0,0 1 1 0 0,0-1-1 0 0,0 1 1 0 0,0 0-1 0 0,1-1 0 0 0,-1 1 1 0 0,0 0-1 0 0,0-1 1 0 0,0 1 88 0 0,12-24-4791 0 0,3 4-561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49 9026 0 0,'11'-39'1801'0'0,"-11"39"-1809"0"0,0-1 0 0 0,0 1 0 0 0,1-1 0 0 0,-1 1 0 0 0,0-1 0 0 0,0 1 0 0 0,0-1 0 0 0,1 1 0 0 0,-1-1 0 0 0,0 1 0 0 0,1 0 0 0 0,-1-1 0 0 0,0 1 0 0 0,1-1 0 0 0,-1 1 0 0 0,0 0 0 0 0,1 0 0 0 0,-1-1 0 0 0,1 1 0 0 0,-1 0 0 0 0,1 0 0 0 0,-1-1 0 0 0,0 1 0 0 0,1 0 0 0 0,-1 0 8 0 0,1 0-14 0 0,0 1 0 0 0,0 0 0 0 0,-1-1 0 0 0,1 1 0 0 0,0 0 0 0 0,-1 0 0 0 0,1 0 0 0 0,-1-1 0 0 0,1 1 0 0 0,-1 0 0 0 0,0 0 0 0 0,1 0 0 0 0,-1 0 0 0 0,0 0 0 0 0,1 0 0 0 0,-1 0 0 0 0,0 0 0 0 0,0 0 0 0 0,0 1 14 0 0,1 6 146 0 0,0 0 1 0 0,0 0-1 0 0,-1 1 0 0 0,0-1 0 0 0,-1 0 1 0 0,0 1-1 0 0,0-1 0 0 0,-1 1-146 0 0,-19 69 1874 0 0,15-56-1407 0 0,-1 0-95 0 0,-121 442 3480 0 0,100-337-3479 0 0,4 1 1 0 0,-2 91-374 0 0,22-146 166 0 0,2 1 1 0 0,6 25-167 0 0,-1-62-476 0 0,2 0 0 0 0,1-1 0 0 0,2 0 0 0 0,1 0 0 0 0,9 21 476 0 0,-15-49-509 0 0,1 0 0 0 0,-1 0 0 0 0,1 0 0 0 0,1 0 0 0 0,0 0 509 0 0,-4-6-321 0 0,1 0 1 0 0,-1-1-1 0 0,0 1 1 0 0,0-1-1 0 0,1 1 0 0 0,-1-1 1 0 0,1 0-1 0 0,-1 0 1 0 0,1 0-1 0 0,0 0 0 0 0,-1 0 1 0 0,1 0-1 0 0,0 0 1 0 0,0 0-1 0 0,0-1 0 0 0,0 1 1 0 0,-1 0-1 0 0,1-1 1 0 0,0 0-1 0 0,0 1 0 0 0,0-1 1 0 0,0 0-1 0 0,0 0 1 0 0,0 0-1 0 0,2-1 321 0 0,13-2-5932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2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8450 0 0,'0'-3'16'0'0,"-1"-1"1"0"0,1 1-1 0 0,0-1 1 0 0,0 1-1 0 0,1-1 0 0 0,-1 1 1 0 0,1 0-1 0 0,0-1 1 0 0,-1 1-1 0 0,2-1 1 0 0,-1 1-1 0 0,0 0 0 0 0,1 0 1 0 0,-1 0-1 0 0,2-2-16 0 0,0 2-1 0 0,0 0 0 0 0,0 0 0 0 0,1 0 0 0 0,-1 0 0 0 0,1 0 0 0 0,-1 1 0 0 0,1 0 0 0 0,0 0-1 0 0,0 0 1 0 0,0 0 0 0 0,0 1 0 0 0,2-1 1 0 0,102-33 384 0 0,1 5 0 0 0,2 5-1 0 0,0 5 1 0 0,1 5 0 0 0,1 5 0 0 0,14 4-384 0 0,127 6 581 0 0,-1 10 0 0 0,45 17-581 0 0,748 126 350 0 0,-716-99-364 0 0,874 186 940 0 0,-810-132 717 0 0,-310-84-326 0 0,-79-22-1258 0 0,0-1 1 0 0,0 1-1 0 0,0-1 0 0 0,0 0 1 0 0,1-1-1 0 0,-1 1 0 0 0,0-1 0 0 0,0 0 1 0 0,4-1-60 0 0,-7 0-152 0 0,-1 1-1 0 0,1-1 1 0 0,0 0 0 0 0,0 1 0 0 0,-1-1 0 0 0,1 0 0 0 0,0 0 0 0 0,-1-1-1 0 0,1 1 1 0 0,-1 0 0 0 0,0 0 0 0 0,1-1 0 0 0,-1 1 0 0 0,0-1 0 0 0,0 1 0 0 0,0-1-1 0 0,0 1 1 0 0,0-1 0 0 0,0 0 0 0 0,0 1 0 0 0,-1-1 0 0 0,1 0 0 0 0,-1 0-1 0 0,1 0 1 0 0,-1 0 0 0 0,1 1 0 0 0,-1-3 152 0 0,1-5-312 0 0,0 0 0 0 0,0 0 0 0 0,-1-1 0 0 0,0 1 0 0 0,0 0 0 0 0,-1 0 0 0 0,-1 0 1 0 0,1 0-1 0 0,-1 0 0 0 0,-1 0 0 0 0,0 0 0 0 0,0 0 0 0 0,-1 1 0 0 0,0 0 0 0 0,0-1 0 0 0,-6-6 312 0 0,3 5 294 0 0,0 0 0 0 0,-1 1 0 0 0,0 0 0 0 0,0 1 1 0 0,-1-1-1 0 0,0 2 0 0 0,-1-1 0 0 0,0 1 0 0 0,0 1 0 0 0,0 0 0 0 0,-1 0 0 0 0,-8-3-294 0 0,26 15 93 0 0,-1 1-1 0 0,1-1 0 0 0,-1 1 0 0 0,2 3-92 0 0,17 19 224 0 0,-2-8-125 0 0,1 0 0 0 0,2-1 0 0 0,-1-2 0 0 0,2 0 0 0 0,0-2 1 0 0,2-1-1 0 0,-1-2 0 0 0,1 0 0 0 0,1-2 0 0 0,1-1 1 0 0,-1-2-1 0 0,1 0 0 0 0,0-3 0 0 0,1 0 0 0 0,0-2 1 0 0,25-1-100 0 0,-48-3 112 0 0,3 1 29 0 0,-13 0-119 0 0,1 0 1 0 0,0 0-1 0 0,0 0 0 0 0,0 0 1 0 0,0 0-1 0 0,0 0 1 0 0,0 0-1 0 0,0 0 0 0 0,0 0 1 0 0,0 1-1 0 0,0-1 0 0 0,0 0 1 0 0,0 0-1 0 0,-1 0 1 0 0,1 0-1 0 0,0 0 0 0 0,0 0 1 0 0,0 0-1 0 0,0 0 1 0 0,0 0-1 0 0,0 0 0 0 0,0 0 1 0 0,0 0-1 0 0,0 0 1 0 0,0 1-1 0 0,0-1 0 0 0,0 0 1 0 0,0 0-1 0 0,0 0 1 0 0,0 0-1 0 0,0 0 0 0 0,0 0 1 0 0,0 0-1 0 0,0 0 0 0 0,0 0 1 0 0,0 0-1 0 0,0 1 1 0 0,0-1-1 0 0,0 0 0 0 0,0 0 1 0 0,0 0-1 0 0,0 0 1 0 0,0 0-1 0 0,0 0 0 0 0,0 0 1 0 0,0 0-1 0 0,0 0 1 0 0,1 0-1 0 0,-1 0 0 0 0,0 0 1 0 0,0 0-1 0 0,0 1 0 0 0,0-1 1 0 0,0 0-1 0 0,0 0 1 0 0,0 0-1 0 0,0 0 0 0 0,0 0 1 0 0,0 0-1 0 0,0 0 1 0 0,0 0-23 0 0,-43 36 97 0 0,2 2 1 0 0,1 2-1 0 0,-22 31-97 0 0,-15 14 64 0 0,45-48 29 0 0,23-26 4 0 0,0 0-1 0 0,0-1 1 0 0,-1 0-1 0 0,0 0 1 0 0,-1-1-1 0 0,0-1 1 0 0,0 0-1 0 0,-1 0-96 0 0,11-7 55 0 0,-1-1-1 0 0,1 1 0 0 0,0-1 1 0 0,-1 1-1 0 0,1-1 0 0 0,0 1 1 0 0,-1-1-1 0 0,1 0 0 0 0,-1 0 1 0 0,1 0-1 0 0,-1 0 0 0 0,1 0 1 0 0,-1 0-1 0 0,1 0 1 0 0,0 0-1 0 0,-1 0 0 0 0,1-1 1 0 0,-1 1-1 0 0,1-1 0 0 0,0 1 1 0 0,-1-1-1 0 0,0 0-54 0 0,0 0 76 0 0,-1-1-1 0 0,1 0 1 0 0,0 0 0 0 0,0 0-1 0 0,0 0 1 0 0,0 0 0 0 0,0 0-1 0 0,1 0 1 0 0,-1-1-1 0 0,1 1 1 0 0,-1-2-76 0 0,-3-5 160 0 0,2 0 1 0 0,-1 0-1 0 0,1-1 0 0 0,0 0 1 0 0,1 1-1 0 0,0-4-160 0 0,-1-10 50 0 0,1 0-1 0 0,1 0 0 0 0,1 0 1 0 0,1 0-1 0 0,1-1 0 0 0,1 1 1 0 0,1 1-1 0 0,1-1 1 0 0,1 0-1 0 0,5-12-49 0 0,-1 10-518 0 0,1 0 0 0 0,2 1 0 0 0,0 0 0 0 0,1 1 0 0 0,12-14 518 0 0,0 4-1144 0 0,-13 17-224 0 0,0-2 0 0 0,0 1 0 0 0,-2-1 0 0 0,4-10 1368 0 0,5-31-5295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8722 0 0,'1'-9'339'0'0,"1"0"1"0"0,0 0-1 0 0,0 1 1 0 0,1-1-1 0 0,0 1 1 0 0,0 0-1 0 0,4-7-339 0 0,-5 12 37 0 0,0 0 0 0 0,1 0 0 0 0,-1 0 0 0 0,0 0 0 0 0,1 1 0 0 0,0-1 0 0 0,-1 1 0 0 0,1-1 0 0 0,0 1 0 0 0,1 0 0 0 0,-1 0 0 0 0,0 0 0 0 0,0 1 0 0 0,1-1 0 0 0,-1 1 0 0 0,1 0 0 0 0,-1 0 0 0 0,1 0 0 0 0,3 0-37 0 0,24-3 595 0 0,1 1 0 0 0,-1 2 0 0 0,1 1-1 0 0,0 2 1 0 0,-1 1 0 0 0,0 1 0 0 0,12 4-595 0 0,-28-4 139 0 0,0 1 1 0 0,0 0-1 0 0,-1 1 1 0 0,1 1-1 0 0,-2 0 1 0 0,1 1-1 0 0,-1 0 1 0 0,9 8-140 0 0,-12-9 14 0 0,-1 1 1 0 0,0 0 0 0 0,-1 1-1 0 0,0 0 1 0 0,0 0-1 0 0,0 1 1 0 0,-1 0-1 0 0,-1 0 1 0 0,0 0-1 0 0,0 1 1 0 0,2 7-15 0 0,-7-15 17 0 0,0 0-1 0 0,0 1 1 0 0,0-1-1 0 0,-1 1 1 0 0,1-1-1 0 0,-1 0 1 0 0,0 1-1 0 0,0-1 1 0 0,0 1 0 0 0,0-1-1 0 0,0 1 1 0 0,-1-1-1 0 0,0 1 1 0 0,0-1-1 0 0,0 0 1 0 0,-1 3-17 0 0,0-1 26 0 0,-1 0 1 0 0,0-1-1 0 0,0 1 1 0 0,0 0-1 0 0,0-1 1 0 0,-1 0-1 0 0,0 0 1 0 0,0 0-1 0 0,-4 3-26 0 0,-9 6 39 0 0,-1-1-1 0 0,-1-1 0 0 0,0-1 1 0 0,-20 8-39 0 0,30-14-22 0 0,-12 7-91 0 0,0-1 1 0 0,-1-2-1 0 0,-1 0 0 0 0,1-1 1 0 0,-1-1-1 0 0,0-2 1 0 0,-10 1 112 0 0,31-5-59 0 0,0 1 1 0 0,0-1-1 0 0,0-1 1 0 0,0 1-1 0 0,0 0 1 0 0,0 0 0 0 0,0-1-1 0 0,0 1 1 0 0,0-1-1 0 0,0 0 1 0 0,0 0-1 0 0,0 0 1 0 0,1 0-1 0 0,-3 0 59 0 0,4 0-22 0 0,0 1 0 0 0,0 0 0 0 0,0 0 0 0 0,-1 0 0 0 0,1-1-1 0 0,0 1 1 0 0,0 0 0 0 0,0 0 0 0 0,0-1 0 0 0,0 1-1 0 0,-1 0 1 0 0,1 0 0 0 0,0-1 0 0 0,0 1 0 0 0,0 0-1 0 0,0 0 1 0 0,0-1 0 0 0,0 1 0 0 0,0 0 0 0 0,0 0-1 0 0,0-1 1 0 0,0 1 0 0 0,0 0 0 0 0,0-1 0 0 0,0 1-1 0 0,0 0 1 0 0,0 0 0 0 0,0-1 0 0 0,0 1 0 0 0,0 0-1 0 0,1 0 1 0 0,-1-1 0 0 0,0 1 0 0 0,0 0 22 0 0,17-10-677 0 0,-4 5 561 0 0,1 2-1 0 0,-1 0 1 0 0,1 0 0 0 0,0 2 0 0 0,0 0 0 0 0,0 0-1 0 0,0 1 1 0 0,0 1 0 0 0,0 0 0 0 0,6 2 116 0 0,8 2-108 0 0,0 1-1 0 0,0 2 1 0 0,-1 0 0 0 0,18 10 108 0 0,-35-14 35 0 0,-1 1 1 0 0,1 0-1 0 0,-1 0 1 0 0,0 1 0 0 0,0 0-1 0 0,-1 1 1 0 0,1 0-1 0 0,-2 0 1 0 0,3 4-36 0 0,-7-9 66 0 0,-1 0 0 0 0,0 1 0 0 0,-1-1 0 0 0,1 1 0 0 0,0-1 0 0 0,-1 1 0 0 0,0 0 0 0 0,1 0-1 0 0,-1-1 1 0 0,0 1 0 0 0,0 0 0 0 0,-1 0 0 0 0,1 0 0 0 0,-1 0 0 0 0,1 0 0 0 0,-1 0 0 0 0,0 0 0 0 0,0 0 0 0 0,0 1 0 0 0,-1-1 0 0 0,1 0 0 0 0,-1 0 0 0 0,1 0 0 0 0,-1 0 0 0 0,0-1 0 0 0,0 1 0 0 0,-1 0 0 0 0,1 0 0 0 0,-1 0 0 0 0,1-1 0 0 0,-1 1 0 0 0,0-1 0 0 0,0 1 0 0 0,0-1-66 0 0,-9 10 193 0 0,0-1 1 0 0,-1 0-1 0 0,0-1 0 0 0,-1 0 0 0 0,0-1 1 0 0,0 0-1 0 0,-4 1-193 0 0,-33 16 325 0 0,-23 6-325 0 0,21-8 93 0 0,42-20-191 0 0,6-1-233 0 0,-1-1 0 0 0,1 0 0 0 0,-1 0-1 0 0,0 0 1 0 0,0-1 0 0 0,0 1 0 0 0,0-1 0 0 0,-2 0 331 0 0,6-1-188 0 0,1 0 0 0 0,-1 0 0 0 0,1 0 0 0 0,0 0 0 0 0,-1 0 0 0 0,1 0 0 0 0,0-1 0 0 0,-1 1 0 0 0,1 0 0 0 0,0 0 0 0 0,-1 0 0 0 0,1 0 0 0 0,0-1 0 0 0,-1 1 0 0 0,1 0 0 0 0,0 0 0 0 0,0 0 0 0 0,-1-1 0 0 0,1 1 0 0 0,0 0 0 0 0,0-1 0 0 0,0 1 0 0 0,-1 0 0 0 0,1-1 0 0 0,0 1 0 0 0,0 0 0 0 0,0-1 0 0 0,0 1 0 0 0,-1 0 0 0 0,1-1 0 0 0,0 1 0 0 0,0 0 0 0 0,0-1 0 0 0,0 1 0 0 0,0 0 0 0 0,0-1 0 0 0,0 1 0 0 0,0 0 0 0 0,0-1 0 0 0,0 1 0 0 0,0-1-1 0 0,1 1 189 0 0,3-6-6317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20 11434 0 0,'3'-17'1139'0'0,"-3"17"-1134"0"0,0 0 0 0 0,0 0 0 0 0,0 0 0 0 0,0 0 0 0 0,0-1 0 0 0,0 1 0 0 0,0 0 0 0 0,0 0 0 0 0,0 0 0 0 0,0 0 0 0 0,0 0 0 0 0,0 0 0 0 0,0-1 1 0 0,0 1-1 0 0,0 0 0 0 0,1 0 0 0 0,-1 0 0 0 0,0 0 0 0 0,0 0 0 0 0,0 0 0 0 0,0 0 0 0 0,0 0 0 0 0,0 0 0 0 0,0-1 0 0 0,1 1 0 0 0,-1 0 0 0 0,0 0 0 0 0,0 0 0 0 0,0 0 0 0 0,0 0 0 0 0,0 0 0 0 0,0 0 0 0 0,1 0 0 0 0,-1 0 0 0 0,0 0 0 0 0,0 0 0 0 0,0 0 0 0 0,0 0 0 0 0,0 0 0 0 0,1 0 0 0 0,-1 0 0 0 0,0 0 1 0 0,0 0-1 0 0,0 0 0 0 0,0 0-5 0 0,2 3-45 0 0,0-1 1 0 0,-1 0 0 0 0,0 1 0 0 0,1-1 0 0 0,-1 1 0 0 0,0-1 0 0 0,0 1 0 0 0,0 0 0 0 0,-1 1 44 0 0,3 5 94 0 0,-1 0 0 0 0,-1 1-1 0 0,0-1 1 0 0,0 1 0 0 0,-1 0 0 0 0,0-1 0 0 0,0 1 0 0 0,-1 0 0 0 0,-1 4-94 0 0,-6 22 1663 0 0,-9 31-1663 0 0,9-39 336 0 0,-44 170 2862 0 0,-12 123-3198 0 0,51-226 360 0 0,3 0 0 0 0,5 0-1 0 0,4 0 1 0 0,8 55-360 0 0,5-49 368 0 0,-9-89-346 0 0,-1 0-1 0 0,2 0 1 0 0,-1 0-1 0 0,2-1 1 0 0,-1 0-1 0 0,2 0 1 0 0,0 2-22 0 0,-5-12-101 0 0,-1 0-1 0 0,1 0 1 0 0,-1 0 0 0 0,1 0-1 0 0,0 0 1 0 0,0 0 0 0 0,-1 0-1 0 0,1 0 1 0 0,0 0 0 0 0,0 0-1 0 0,0 0 1 0 0,0-1 0 0 0,0 1-1 0 0,0 0 1 0 0,0-1 0 0 0,0 1-1 0 0,1-1 1 0 0,-1 1 0 0 0,0-1-1 0 0,0 1 1 0 0,0-1 0 0 0,1 0-1 0 0,-1 0 1 0 0,0 0 0 0 0,0 0-1 0 0,1 0 1 0 0,-1 0 0 0 0,0 0-1 0 0,1 0 102 0 0,0-1-538 0 0,0 1 0 0 0,0-1 0 0 0,0 0 0 0 0,0 0 0 0 0,0-1-1 0 0,-1 1 1 0 0,1 0 0 0 0,0-1 0 0 0,-1 1 0 0 0,1-1 0 0 0,-1 1 0 0 0,1-1-1 0 0,-1 0 1 0 0,0 1 0 0 0,1-1 0 0 0,-1-1 538 0 0,11-18-7286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65 5249 0 0,'3'-4'373'0'0,"-1"0"0"0"0,0 0 0 0 0,1 0 1 0 0,0 0-1 0 0,0 1 0 0 0,0-1 0 0 0,0 1 0 0 0,0 0 0 0 0,1 0 0 0 0,-1 0 0 0 0,1 0 1 0 0,0 1-1 0 0,0-1 0 0 0,0 1 0 0 0,0 0 0 0 0,0 0 0 0 0,1 1 0 0 0,-1-1 0 0 0,1 1 1 0 0,-1 0-1 0 0,1 0 0 0 0,-1 0 0 0 0,5 1-373 0 0,10-2 343 0 0,0 0 1 0 0,0 2-1 0 0,0 0 1 0 0,0 2-1 0 0,0 0 0 0 0,0 1 1 0 0,6 2-344 0 0,-17-3 31 0 0,1 0 1 0 0,0 0 0 0 0,-1 1 0 0 0,0 1-1 0 0,0-1 1 0 0,0 1 0 0 0,0 1-1 0 0,0-1 1 0 0,-1 2 0 0 0,0-1 0 0 0,0 1-1 0 0,0 0 1 0 0,-1 0 0 0 0,0 0 0 0 0,0 1-1 0 0,3 6-31 0 0,-7-11 10 0 0,0 1-1 0 0,-1 0 0 0 0,0 0 1 0 0,1 1-1 0 0,-1-1 1 0 0,0 0-1 0 0,-1 0 0 0 0,1 0 1 0 0,-1 1-1 0 0,1-1 0 0 0,-1 0 1 0 0,0 1-1 0 0,0-1 1 0 0,0 0-1 0 0,-1 3-9 0 0,0 0 31 0 0,-1-1-1 0 0,1 1 1 0 0,-1-1-1 0 0,-1 0 1 0 0,1 0 0 0 0,-1 0-1 0 0,1 0 1 0 0,-5 5-31 0 0,-3 3 50 0 0,-1-1 0 0 0,0 1-1 0 0,-1-2 1 0 0,0 0 0 0 0,-13 9-50 0 0,10-8-118 0 0,-2-1 0 0 0,1-1 0 0 0,-1 0 0 0 0,-1-1-1 0 0,0-1 1 0 0,0 0 0 0 0,-4-1 118 0 0,8-3-483 0 0,19-6-533 0 0,25-6-147 0 0,-15 7 1061 0 0,-1 1 0 0 0,0 1-1 0 0,1 0 1 0 0,-1 1-1 0 0,0 1 1 0 0,1 0 0 0 0,-1 1-1 0 0,-1 0 1 0 0,5 3 102 0 0,7 4-75 0 0,-1 0 0 0 0,0 2 1 0 0,-1 0-1 0 0,13 11 75 0 0,-29-19 51 0 0,-1-1 0 0 0,0 2 1 0 0,0-1-1 0 0,0 1 0 0 0,0-1 0 0 0,-1 2 0 0 0,0-1 1 0 0,0 1-1 0 0,0 0-51 0 0,-4-5 77 0 0,0 0 1 0 0,0 1-1 0 0,0-1 1 0 0,0 0-1 0 0,0 1 1 0 0,-1-1-1 0 0,1 1 1 0 0,-1-1-1 0 0,0 0 1 0 0,1 1-1 0 0,-1-1 1 0 0,0 1-1 0 0,0-1 1 0 0,-1 1-1 0 0,1-1 1 0 0,0 1-1 0 0,-1-1 1 0 0,0 0-1 0 0,1 1 1 0 0,-1-1-1 0 0,0 0 1 0 0,0 1-1 0 0,0-1 1 0 0,-1 0-1 0 0,1 0 1 0 0,0 0-1 0 0,-1 0 1 0 0,1 0-1 0 0,-1 0 1 0 0,0-1-1 0 0,0 2-77 0 0,-9 6 228 0 0,1 0-1 0 0,-2-1 0 0 0,1 0 0 0 0,-1-1 1 0 0,0 0-1 0 0,0-1 0 0 0,-3 1-227 0 0,-31 12 442 0 0,-18 3-442 0 0,29-10 136 0 0,5-2-181 0 0,-172 55 554 0 0,169-57-1806 0 0,0-1-1 0 0,-1-1 1 0 0,0-2 0 0 0,0-2-1 0 0,-5-1 1298 0 0,-3-4-3717 0 0,-3-7-2643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3113 0 0,'0'-1'3'0'0,"0"1"0"0"0,0 0 0 0 0,0 0 0 0 0,0 0 0 0 0,0-1 0 0 0,0 1 0 0 0,1 0 0 0 0,-1 0 0 0 0,0 0 0 0 0,0-1 0 0 0,0 1 0 0 0,0 0 0 0 0,0 0 1 0 0,0 0-1 0 0,1 0 0 0 0,-1-1 0 0 0,0 1 0 0 0,0 0 0 0 0,0 0 0 0 0,0 0 0 0 0,0 0 0 0 0,1 0 0 0 0,-1 0 0 0 0,0 0 0 0 0,0-1 0 0 0,0 1 0 0 0,1 0 0 0 0,-1 0 0 0 0,0 0 1 0 0,0 0-1 0 0,0 0 0 0 0,1 0 0 0 0,-1 0 0 0 0,0 0 0 0 0,0 0 0 0 0,0 0 0 0 0,1 0 0 0 0,-1 0 0 0 0,0 0 0 0 0,0 0 0 0 0,0 0 0 0 0,1 1 0 0 0,-1-1 0 0 0,0 0 1 0 0,0 0-4 0 0,11 10-3 0 0,4 14 368 0 0,-11-3 664 0 0,-1-1 1 0 0,0 1-1 0 0,-2 0 0 0 0,0 16-1029 0 0,1 19 1423 0 0,95 814 3310 0 0,-96-862-4737 0 0,16 153-492 0 0,-16-128-1207 0 0,-1-1-1 0 0,-2 11 1704 0 0,1-35-757 0 0,-1 0-1 0 0,0 0 1 0 0,0-1-1 0 0,0 1 1 0 0,-1 0-1 0 0,0-1 1 0 0,-2 4 757 0 0,-9 27-4669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4169 0 0,'20'65'4427'0'0,"5"37"-4427"0"0,19 155 2668 0 0,6 28-1909 0 0,-15-133-486 0 0,54 226 80 0 0,-61-285-65 0 0,11 17-288 0 0,-12-38 337 0 0,-4 0 0 0 0,7 44-337 0 0,-19-61 148 0 0,9 43 437 0 0,26 79-585 0 0,4 8 190 0 0,-22-77-110 0 0,-27-102-69 0 0,1 1 0 0 0,0-1 1 0 0,1-1-1 0 0,-1 1 0 0 0,1 0 0 0 0,1 1-11 0 0,-4-6 8 0 0,1 0 1 0 0,-1-1-1 0 0,1 1 0 0 0,-1 0 0 0 0,1-1 1 0 0,0 1-1 0 0,-1 0 0 0 0,1-1 0 0 0,-1 1 0 0 0,1-1 1 0 0,0 1-1 0 0,0-1 0 0 0,-1 1 0 0 0,1-1 0 0 0,0 0 1 0 0,0 1-1 0 0,0-1 0 0 0,0 0 0 0 0,-1 0 0 0 0,1 1 1 0 0,0-1-1 0 0,0 0 0 0 0,0 0 0 0 0,0 0 1 0 0,0 0-1 0 0,0 0 0 0 0,-1 0 0 0 0,1 0 0 0 0,0-1 1 0 0,0 1-1 0 0,0 0 0 0 0,0 0 0 0 0,0-1 0 0 0,-1 1 1 0 0,1 0-1 0 0,0-1 0 0 0,0 1 0 0 0,-1-1 1 0 0,1 1-1 0 0,0-1 0 0 0,-1 1 0 0 0,1-1 0 0 0,0 0 1 0 0,-1 1-1 0 0,1-1 0 0 0,-1 0 0 0 0,1 0-8 0 0,7-8 59 0 0,0-1 0 0 0,-1 1 0 0 0,0-2 0 0 0,0 1 0 0 0,-2-1 0 0 0,1 0 0 0 0,-1 0 0 0 0,-1 0 0 0 0,0-1 0 0 0,0 1 0 0 0,-1-1 0 0 0,-1 0 0 0 0,0 0-1 0 0,0 0 1 0 0,-2-2-59 0 0,6-8 43 0 0,0 11-160 0 0,-6 11 103 0 0,0 0 1 0 0,0 0 0 0 0,0 0-1 0 0,1 0 1 0 0,-1-1 0 0 0,0 1-1 0 0,0 0 1 0 0,0 0 0 0 0,0 0-1 0 0,1 0 1 0 0,-1 0 0 0 0,0 0-1 0 0,0 0 1 0 0,0 0 0 0 0,1 0-1 0 0,-1 0 1 0 0,0-1 0 0 0,0 1-1 0 0,0 0 1 0 0,1 0 0 0 0,-1 0-1 0 0,0 0 1 0 0,0 0 0 0 0,0 1-1 0 0,1-1 1 0 0,-1 0 0 0 0,0 0-1 0 0,0 0 1 0 0,0 0 0 0 0,0 0-1 0 0,1 0 1 0 0,-1 0 0 0 0,0 0-1 0 0,0 0 1 0 0,0 0 0 0 0,1 1-1 0 0,-1-1 1 0 0,0 0 0 0 0,0 0-1 0 0,0 0 1 0 0,0 0 13 0 0,0 1-388 0 0,0-1 1 0 0,-1 1-1 0 0,1-1 1 0 0,0 1-1 0 0,-1-1 1 0 0,1 1-1 0 0,0-1 1 0 0,-1 1-1 0 0,1-1 1 0 0,-1 0-1 0 0,1 1 1 0 0,-1-1-1 0 0,1 0 1 0 0,-1 1-1 0 0,1-1 0 0 0,-1 0 1 0 0,1 0-1 0 0,-1 1 1 0 0,1-1-1 0 0,-1 0 1 0 0,0 0-1 0 0,1 0 1 0 0,-1 0 387 0 0,1 0-426 0 0,-4 2-5557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248 119 1704 0 0,'3'-36'1754'0'0,"-2"28"-981"0"0,0-1 0 0 0,-1 1 1 0 0,0-1-1 0 0,0 1 0 0 0,-1-4-773 0 0,1 12 70 0 0,-1 0-1 0 0,1 0 0 0 0,0 0 1 0 0,-1 0-1 0 0,1 0 1 0 0,-1 0-1 0 0,1 0 1 0 0,0 0-1 0 0,-1 0 0 0 0,1 0 1 0 0,-1 0-1 0 0,1 0 1 0 0,0 0-1 0 0,-1 0 0 0 0,1 0 1 0 0,0 0-1 0 0,-1 0 1 0 0,1 0-1 0 0,-1 0 1 0 0,1 1-1 0 0,0-1 0 0 0,-1 0 1 0 0,1 0-1 0 0,0 1 1 0 0,0-1-1 0 0,-1 0 0 0 0,1 0 1 0 0,0 1-1 0 0,-1-1-69 0 0,-10 8 260 0 0,-6 7 68 0 0,1 1 1 0 0,1 1-1 0 0,1 0 0 0 0,-9 14-328 0 0,11-15 138 0 0,-9 12-6 0 0,1 0 0 0 0,1 1 0 0 0,2 2 0 0 0,1-1 0 0 0,1 2 0 0 0,-5 17-132 0 0,19-46 5 0 0,0 1 1 0 0,1-1-1 0 0,-1 0 0 0 0,0 0 1 0 0,1 0-1 0 0,0 1 1 0 0,-1-1-1 0 0,1 0 1 0 0,1 0-1 0 0,-1 1 0 0 0,1 2-5 0 0,-1-5 7 0 0,1 0 1 0 0,-1 0-1 0 0,1 0 0 0 0,-1-1 0 0 0,1 1 0 0 0,-1 0 0 0 0,1 0 1 0 0,0 0-1 0 0,0 0 0 0 0,-1-1 0 0 0,1 1 0 0 0,0 0 0 0 0,0-1 0 0 0,0 1 1 0 0,0-1-1 0 0,0 1 0 0 0,-1-1 0 0 0,1 1 0 0 0,0-1 0 0 0,0 1 0 0 0,0-1 1 0 0,0 0-1 0 0,0 0 0 0 0,1 0 0 0 0,-1 1 0 0 0,0-1 0 0 0,0 0 1 0 0,0 0-1 0 0,0 0 0 0 0,0-1 0 0 0,0 1 0 0 0,0 0 0 0 0,0 0 0 0 0,0 0 1 0 0,0-1-1 0 0,0 1 0 0 0,1-1-7 0 0,14-4 150 0 0,1-2 0 0 0,-1 1 0 0 0,-1-2 0 0 0,0 0 0 0 0,11-8-150 0 0,12-6 181 0 0,60-32 165 0 0,-5 2 688 0 0,55-21-1034 0 0,-116 60 112 0 0,0 1-1 0 0,1 1 0 0 0,0 2 0 0 0,1 2 0 0 0,-1 1 0 0 0,31-2-111 0 0,65 7 464 0 0,-146-9 3082 0 0,-32-14-3130 0 0,5 7-217 0 0,-2 2-1 0 0,-11-1-198 0 0,9 5 123 0 0,-1 2-1 0 0,0 2 1 0 0,-31 1-123 0 0,22 5-3044 0 0,-49 6 3044 0 0,90-4-2321 0 0,0-1-1 0 0,0 0 1 0 0,1-1-1 0 0,-5-1 2322 0 0,2-1-6835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6665 0 0,'-12'-7'1574'0'0,"8"5"-1196"0"0,0 0 0 0 0,0-1 0 0 0,0 1 0 0 0,1-1 0 0 0,-1 0 0 0 0,0 0-1 0 0,1 0 1 0 0,-3-3-378 0 0,28 5 155 0 0,38-1 196 0 0,20-5-351 0 0,-27 1-210 0 0,0 3 0 0 0,2 3 210 0 0,2 2-1066 0 0,26 2-1879 0 0,-28-7-1237 0 0,-26 5 1035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5713 0 0,'1'-3'75'0'0,"0"1"0"0"0,0-1 0 0 0,0 1-1 0 0,0 0 1 0 0,0 0 0 0 0,0 0 0 0 0,0 0 0 0 0,1 0-1 0 0,-1 0 1 0 0,1 0 0 0 0,0 0 0 0 0,-1 0 0 0 0,1 0-1 0 0,0 1 1 0 0,0-1 0 0 0,0 1 0 0 0,0 0 0 0 0,0-1-1 0 0,1 1 1 0 0,-1 0 0 0 0,0 0 0 0 0,0 0 0 0 0,1 1-1 0 0,-1-1 1 0 0,1 0-75 0 0,12-2 584 0 0,-1 0-1 0 0,1 0 1 0 0,13 0-584 0 0,-12 1 619 0 0,1 1-170 0 0,0-1-1 0 0,0 2 1 0 0,-1 0 0 0 0,15 3-449 0 0,-24-3 54 0 0,1 2 0 0 0,-1-1 0 0 0,0 1 0 0 0,0 0 0 0 0,0 1 0 0 0,0-1 0 0 0,-1 2 0 0 0,1-1 0 0 0,-1 0 0 0 0,0 1 0 0 0,0 1 0 0 0,2 0-54 0 0,-7-4 28 0 0,0 0-1 0 0,0 0 1 0 0,0 0 0 0 0,0 0 0 0 0,0 1-1 0 0,0-1 1 0 0,0 0 0 0 0,0 0-1 0 0,0 1 1 0 0,-1-1 0 0 0,1 0 0 0 0,-1 1-1 0 0,1-1 1 0 0,-1 1 0 0 0,1-1-1 0 0,-1 1 1 0 0,0-1 0 0 0,1 1 0 0 0,-1-1-1 0 0,0 1 1 0 0,0-1 0 0 0,0 1-1 0 0,-1 0-27 0 0,0 2 41 0 0,1-1 0 0 0,-2 0 0 0 0,1 0 0 0 0,0 0 0 0 0,-1 0 0 0 0,1-1-1 0 0,-1 1 1 0 0,0 0 0 0 0,0-1 0 0 0,0 1 0 0 0,-1 0-41 0 0,-7 8 71 0 0,-1-1 0 0 0,-1 0 0 0 0,0-1 0 0 0,-7 4-71 0 0,18-12-4 0 0,-16 12-39 0 0,-1-2 0 0 0,0 0 0 0 0,0-1 0 0 0,-1-1 1 0 0,-1 0-1 0 0,1-2 0 0 0,-5 1 43 0 0,23-8-7 0 0,1 1 1 0 0,-1-1-1 0 0,1 0 1 0 0,0 0-1 0 0,-1 1 0 0 0,1-1 1 0 0,-1 0-1 0 0,1 0 1 0 0,-1 0-1 0 0,1 0 1 0 0,-1 0-1 0 0,0 0 1 0 0,1 0-1 0 0,-1 0 0 0 0,1 0 1 0 0,-1 0-1 0 0,1 0 1 0 0,-1 0-1 0 0,1 0 1 0 0,-1 0-1 0 0,1 0 0 0 0,-1-1 1 0 0,1 1-1 0 0,-1 0 1 0 0,1 0-1 0 0,0-1 1 0 0,-1 1-1 0 0,1 0 1 0 0,-1-1-1 0 0,1 1 0 0 0,-1 0 1 0 0,1-1-1 0 0,0 1 1 0 0,-1 0-1 0 0,1-1 7 0 0,0 0-12 0 0,0 0-1 0 0,0-1 1 0 0,1 1 0 0 0,-1 0-1 0 0,0 0 1 0 0,0-1 0 0 0,1 1-1 0 0,-1 0 1 0 0,1 0 0 0 0,-1 0-1 0 0,1 0 1 0 0,0 0 0 0 0,-1 0-1 0 0,2-1 13 0 0,27-33-55 0 0,-11 18 146 0 0,1 1 0 0 0,0 0 0 0 0,1 2 0 0 0,0 0 0 0 0,2 1-1 0 0,-1 1 1 0 0,1 1 0 0 0,1 1 0 0 0,0 1 0 0 0,4 0-91 0 0,-20 8 4 0 0,0 0 0 0 0,0 0-1 0 0,0 0 1 0 0,0 1 0 0 0,1 0 0 0 0,-1 0 0 0 0,0 1 0 0 0,0 0 0 0 0,0 0 0 0 0,0 1 0 0 0,0 0 0 0 0,0 0 0 0 0,0 1 0 0 0,-1-1 0 0 0,1 2 0 0 0,-1-1 0 0 0,0 1 0 0 0,1-1 0 0 0,-2 2 0 0 0,1-1-1 0 0,0 1 1 0 0,-1 0 0 0 0,4 5-4 0 0,-8-10-76 0 0,-1 1 1 0 0,0-1-1 0 0,1 1 0 0 0,-1-1 0 0 0,0 0 0 0 0,1 1 0 0 0,-1-1 0 0 0,1 1 0 0 0,-1-1 0 0 0,1 0 0 0 0,-1 1 0 0 0,1-1 0 0 0,-1 0 1 0 0,1 0-1 0 0,-1 0 0 0 0,1 1 0 0 0,-1-1 0 0 0,1 0 0 0 0,-1 0 0 0 0,1 0 0 0 0,-1 0 0 0 0,1 0 0 0 0,-1 0 0 0 0,1 0 1 0 0,0 0-1 0 0,-1 0 0 0 0,1 0 0 0 0,-1 0 0 0 0,1 0 76 0 0,0-1-133 0 0,-1 0 1 0 0,1 1-1 0 0,0-1 0 0 0,-1 0 1 0 0,1 1-1 0 0,-1-1 0 0 0,0 0 1 0 0,1 1-1 0 0,-1-1 0 0 0,0 0 1 0 0,1 0-1 0 0,-1 0 0 0 0,0 1 1 0 0,0-1-1 0 0,1 0 0 0 0,-1 0 0 0 0,0 0 134 0 0,0-4-514 0 0,1 1 1 0 0,-1-1-1 0 0,0 0 1 0 0,0 0 0 0 0,-1 1-1 0 0,0-5 513 0 0,0 7-93 0 0,1 0 0 0 0,-1 0 0 0 0,1 0-1 0 0,-1 0 1 0 0,0 1 0 0 0,0-1 0 0 0,0 0-1 0 0,0 0 1 0 0,0 0 0 0 0,-1 1 0 0 0,1-1-1 0 0,0 1 1 0 0,-1-1 0 0 0,1 1 0 0 0,-1-1-1 0 0,0 1 1 0 0,1 0 0 0 0,-1 0 0 0 0,0 0-1 0 0,-2-1 94 0 0,1 1-33 0 0,1 0 0 0 0,-1 0 0 0 0,0 1 0 0 0,0 0 0 0 0,0-1 0 0 0,0 1 0 0 0,0 0 0 0 0,0 0 0 0 0,0 1 0 0 0,0-1 0 0 0,0 1 0 0 0,0-1 0 0 0,-1 2 33 0 0,-7 1 94 0 0,1 1-1 0 0,0 0 0 0 0,0 1 1 0 0,0 1-1 0 0,0-1 1 0 0,1 1-1 0 0,-3 4-93 0 0,-4 3 282 0 0,1 0 0 0 0,1 1 0 0 0,0 1 0 0 0,1 1 1 0 0,0 0-1 0 0,2 0 0 0 0,0 1 0 0 0,-1 4-282 0 0,-16 32 254 0 0,4 2 1 0 0,-1 6-255 0 0,-22 50-561 0 0,43-102 383 0 0,-4 8-531 0 0,0 0-1 0 0,-1-1 1 0 0,-3 3 709 0 0,10-16-113 0 0,0 1-1 0 0,-1-1 1 0 0,1-1-1 0 0,0 1 1 0 0,-1 0-1 0 0,1-1 1 0 0,-1 1-1 0 0,0-1 1 0 0,0 0 0 0 0,0 0-1 0 0,0 0 1 0 0,0 0-1 0 0,-1 0 1 0 0,1-1-1 0 0,0 1 1 0 0,-1-1-1 0 0,1 0 1 0 0,-4 0 113 0 0,5-1 9 0 0,-1 0 1 0 0,1 0 0 0 0,0 0-1 0 0,0 0 1 0 0,0 0-1 0 0,0-1 1 0 0,0 1 0 0 0,0-1-1 0 0,0 0 1 0 0,0 0-1 0 0,0 1 1 0 0,1-1-1 0 0,-1 0 1 0 0,0 0 0 0 0,-1-2-10 0 0,0 1 415 0 0,1 0 0 0 0,-1-1 0 0 0,1 0 0 0 0,-1 1 0 0 0,1-1 0 0 0,0 0 0 0 0,0 0 0 0 0,0 0 0 0 0,1-1 0 0 0,-1 1 0 0 0,1 0 0 0 0,0-1 0 0 0,0 1 0 0 0,-1-2-415 0 0,2 2 412 0 0,-1 0-1 0 0,1 0 1 0 0,-1 0-1 0 0,1-1 1 0 0,0 1 0 0 0,0 0-1 0 0,0 0 1 0 0,0 0-1 0 0,1 0 1 0 0,-1 0 0 0 0,1 0-1 0 0,0 0 1 0 0,0 0 0 0 0,0 0-1 0 0,0 1 1 0 0,2-3-412 0 0,-2 3 95 0 0,0 0 0 0 0,0 1 0 0 0,1-1 0 0 0,-1 1 0 0 0,0-1 0 0 0,1 1 1 0 0,0 0-1 0 0,-1-1 0 0 0,1 1 0 0 0,0 0 0 0 0,-1 0 0 0 0,1 0 0 0 0,0 0 0 0 0,0 1 0 0 0,0-1 1 0 0,2 0-96 0 0,43-9 452 0 0,0 2 1 0 0,25-1-453 0 0,-31 5-1371 0 0,0-1 0 0 0,0-3 0 0 0,31-10 1371 0 0,1-10-4229 0 0,-25 4 240 0 0,-10 3-1329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9010 0 0,'-5'1'149'0'0,"0"0"0"0"0,0 1-1 0 0,0-1 1 0 0,0 1 0 0 0,1 1 0 0 0,-1-1 0 0 0,1 0 0 0 0,-1 1 0 0 0,1 0-1 0 0,0 0 1 0 0,0 0 0 0 0,0 1 0 0 0,1-1 0 0 0,-1 1 0 0 0,1 0 0 0 0,0 0-1 0 0,0 0 1 0 0,0 1 0 0 0,1-1 0 0 0,-1 1 0 0 0,1-1 0 0 0,0 1 0 0 0,0 1-149 0 0,-6 16 239 0 0,1 1 1 0 0,1-1-1 0 0,1 1 1 0 0,0 14-240 0 0,3-25 254 0 0,-4 25-27 0 0,2-1 1 0 0,1 1-1 0 0,3 0 1 0 0,0-1 0 0 0,3 1-1 0 0,0-1 1 0 0,4 8-228 0 0,-2-23-295 0 0,0 0 1 0 0,2-1 0 0 0,0 1 0 0 0,1-2 0 0 0,10 18 294 0 0,-9-22-908 0 0,0 0 0 0 0,1-1 0 0 0,1 0 0 0 0,0-1 0 0 0,1 0 0 0 0,0-1 0 0 0,11 8 908 0 0,-19-16-510 0 0,1 0 0 0 0,-1-1 1 0 0,1 0-1 0 0,0 0 0 0 0,0 0 0 0 0,0-1 0 0 0,1 0 0 0 0,-1 0 0 0 0,3 1 510 0 0,22 4-2815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38 3697 0 0,'0'0'5'0'0,"-5"-32"2364"0"0,5 32-2327 0 0,0-1 1 0 0,0 1-1 0 0,-1 0 1 0 0,1-1-1 0 0,0 1 0 0 0,0 0 1 0 0,0-1-1 0 0,-1 1 0 0 0,1 0 1 0 0,0 0-1 0 0,0-1 1 0 0,0 1-1 0 0,-1 0 0 0 0,1 0 1 0 0,0 0-1 0 0,-1-1 0 0 0,1 1 1 0 0,0 0-1 0 0,0 0 1 0 0,-1 0-1 0 0,1 0 0 0 0,0-1 1 0 0,-1 1-1 0 0,1 0 0 0 0,0 0 1 0 0,-1 0-1 0 0,1 0 1 0 0,0 0-1 0 0,-1 0-42 0 0,0 0 39 0 0,0 1 0 0 0,0-1 1 0 0,0 1-1 0 0,0-1 0 0 0,0 1 0 0 0,0-1 1 0 0,1 1-1 0 0,-1 0 0 0 0,0-1 0 0 0,0 1 0 0 0,0 0 1 0 0,1 0-1 0 0,-1 0 0 0 0,0-1 0 0 0,1 2-39 0 0,-39 52 1118 0 0,4 2 0 0 0,1 2 1 0 0,-14 37-1119 0 0,39-78 53 0 0,-68 140 189 0 0,-37 72 321 0 0,110-223-497 0 0,3-4-35 0 0,0-1 0 0 0,0 1 0 0 0,0-1 0 0 0,0 1 0 0 0,0 0-1 0 0,1 0 1 0 0,-1-1 0 0 0,0 1 0 0 0,1 0 0 0 0,0 0 0 0 0,-1 0 0 0 0,1 0 0 0 0,0 0 0 0 0,0 1-31 0 0,12-16 645 0 0,9-22-301 0 0,-3-1 0 0 0,6-15-344 0 0,-15 27-49 0 0,2 0 0 0 0,1 1 0 0 0,1 1 0 0 0,1 0 1 0 0,1 0-1 0 0,0 2 0 0 0,6-5 49 0 0,-20 24-19 0 0,-1 0 1 0 0,2 0-1 0 0,-1 0 1 0 0,0 0-1 0 0,0 0 1 0 0,0 0-1 0 0,0 0 1 0 0,1 0-1 0 0,-1 0 1 0 0,0 1-1 0 0,1-1 1 0 0,-1 0-1 0 0,1 1 1 0 0,-1-1-1 0 0,1 1 1 0 0,-1 0-1 0 0,1-1 1 0 0,-1 1-1 0 0,1 0 1 0 0,-1 0-1 0 0,1 0 1 0 0,0 0 18 0 0,-1 1-13 0 0,1-1 1 0 0,-1 1 0 0 0,0 0-1 0 0,1 0 1 0 0,-1 0 0 0 0,0 0-1 0 0,0 0 1 0 0,0 0 0 0 0,0 0-1 0 0,0 0 1 0 0,0 1 0 0 0,0-1-1 0 0,0 0 1 0 0,0 0 0 0 0,-1 1-1 0 0,1-1 1 0 0,-1 1-1 0 0,1-1 1 0 0,-1 0 0 0 0,1 1-1 0 0,-1-1 1 0 0,1 2 12 0 0,2 14-24 0 0,-1 0-1 0 0,0 0 1 0 0,-1 1-1 0 0,-1 6 25 0 0,4 48-623 0 0,-3-65 260 0 0,0 0 1 0 0,1 0 0 0 0,0 0-1 0 0,0 0 1 0 0,1 0-1 0 0,-1-1 1 0 0,2 1-1 0 0,1 2 363 0 0,-5-7-212 0 0,1-1 0 0 0,0 0 0 0 0,-1 0 0 0 0,1 1 0 0 0,0-1 0 0 0,0 0 0 0 0,0 0 0 0 0,0 0 0 0 0,0 0 0 0 0,0 0 0 0 0,0 0 0 0 0,0 0 0 0 0,0 0 0 0 0,0-1 0 0 0,0 1 0 0 0,1 0 0 0 0,-1-1 0 0 0,0 1-1 0 0,1-1 1 0 0,-1 1 0 0 0,0-1 0 0 0,1 0 0 0 0,-1 1 0 0 0,1-1 0 0 0,-1 0 0 0 0,0 0 0 0 0,1 0 0 0 0,-1 0 0 0 0,1 0 212 0 0,11-4-3134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8394 0 0,'5'-24'1032'0'0,"-2"11"-273"0"0,-6 25 41 0 0,-82 258 4071 0 0,44-149-2873 0 0,-25 125-1998 0 0,49-149 279 0 0,4 0 0 0 0,5 1-1 0 0,4-1 1 0 0,4 1-1 0 0,4 0 1 0 0,4 0-1 0 0,5-1 1 0 0,18 63-279 0 0,-19-110-392 0 0,2-1 0 0 0,3 0 1 0 0,1-2-1 0 0,14 23 392 0 0,-32-70-44 0 0,0 1 1 0 0,0-1-1 0 0,0 0 1 0 0,0 0-1 0 0,0 0 1 0 0,0 1-1 0 0,0-1 1 0 0,0 0-1 0 0,0 0 1 0 0,0 1-1 0 0,0-1 1 0 0,0 0-1 0 0,0 0 1 0 0,0 0-1 0 0,1 1 0 0 0,-1-1 1 0 0,0 0-1 0 0,0 0 1 0 0,0 0-1 0 0,0 1 1 0 0,0-1-1 0 0,0 0 1 0 0,1 0-1 0 0,-1 0 1 0 0,0 0-1 0 0,0 0 1 0 0,0 1-1 0 0,1-1 1 0 0,-1 0-1 0 0,0 0 1 0 0,0 0-1 0 0,0 0 0 0 0,1 0 1 0 0,-1 0-1 0 0,0 0 1 0 0,0 0-1 0 0,0 0 1 0 0,1 0-1 0 0,-1 0 1 0 0,0 0-1 0 0,0 0 1 0 0,1 0-1 0 0,-1 0 1 0 0,0 0-1 0 0,0 0 44 0 0,-2-15-3414 0 0,-5-8-771 0 0,6-3-2949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 2833 0 0,'-2'-7'2627'0'0,"-2"21"-1188"0"0,-7 38-217 0 0,7-34-588 0 0,-109 490 3140 0 0,103-459-3617 0 0,2 0-1 0 0,2 3-156 0 0,5-37 21 0 0,1 0 0 0 0,0 0 0 0 0,0-1 0 0 0,2 1 0 0 0,0 0 0 0 0,0-1 0 0 0,2 1 0 0 0,-1-1 0 0 0,3 3-21 0 0,-6-17 8 0 0,0 1 1 0 0,0-1 0 0 0,0 0 0 0 0,0 1-1 0 0,0-1 1 0 0,0 0 0 0 0,0 1-1 0 0,0-1 1 0 0,1 1 0 0 0,-1-1-1 0 0,0 0 1 0 0,0 1 0 0 0,0-1-1 0 0,0 0 1 0 0,1 0 0 0 0,-1 1-1 0 0,0-1 1 0 0,0 0 0 0 0,1 1 0 0 0,-1-1-1 0 0,0 0 1 0 0,1 0 0 0 0,-1 0-1 0 0,0 1 1 0 0,1-1 0 0 0,-1 0-1 0 0,0 0 1 0 0,1 0 0 0 0,-1 0-1 0 0,0 0 1 0 0,1 1 0 0 0,-1-1-1 0 0,0 0 1 0 0,1 0 0 0 0,-1 0 0 0 0,0 0-1 0 0,1 0 1 0 0,-1 0-9 0 0,9-14 376 0 0,0-23 104 0 0,-9 37-477 0 0,4-20 115 0 0,8-45 298 0 0,3 0 0 0 0,3 2 0 0 0,6-13-416 0 0,-13 49 117 0 0,-6 9-37 0 0,2 1-1 0 0,0 1 1 0 0,1 0 0 0 0,1 0 0 0 0,6-8-80 0 0,-15 22 2 0 0,1 1-1 0 0,0 0 1 0 0,0 0-1 0 0,0 0 1 0 0,1-1-1 0 0,-1 1 1 0 0,0 1-1 0 0,0-1 1 0 0,0 0 0 0 0,1 0-1 0 0,-1 0 1 0 0,1 1-1 0 0,-1-1 1 0 0,0 0-1 0 0,1 1 1 0 0,-1-1-1 0 0,1 1 1 0 0,-1 0-1 0 0,1 0 1 0 0,-1-1 0 0 0,1 1-1 0 0,0 0 1 0 0,-1 0-1 0 0,1 0 1 0 0,-1 1-1 0 0,1-1 1 0 0,-1 0-1 0 0,1 1 1 0 0,-1-1 0 0 0,1 0-1 0 0,-1 1 1 0 0,1 0-2 0 0,6 3-19 0 0,-1 0 1 0 0,1 1 0 0 0,-1-1 0 0 0,0 2 0 0 0,5 4 18 0 0,-7-5-316 0 0,1 0 0 0 0,0-1 0 0 0,1 0 0 0 0,-1 0-1 0 0,2 0 317 0 0,-4-2-660 0 0,0-1 0 0 0,-1 0 0 0 0,1 0 0 0 0,0 0 0 0 0,0-1 0 0 0,0 1 0 0 0,0-1 0 0 0,0 0 0 0 0,0 0 0 0 0,0-1 0 0 0,0 1 0 0 0,0-1 0 0 0,0 0 0 0 0,0 0 660 0 0,3-1-2093 0 0,3 7-1046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 3913 0 0,'-12'9'797'0'0,"0"-1"0"0"0,0 2 0 0 0,1-1 0 0 0,1 1 0 0 0,-1 1 0 0 0,-6 10-797 0 0,14-18 258 0 0,1 0 1 0 0,0 1-1 0 0,0-1 0 0 0,0 0 1 0 0,0 1-1 0 0,0 0 0 0 0,1-1 1 0 0,0 1-1 0 0,0 0 0 0 0,0 0 1 0 0,0 0-1 0 0,0 0 0 0 0,1 0 1 0 0,0 0-1 0 0,0 0 0 0 0,0 0 1 0 0,0 0-1 0 0,0 0 0 0 0,1 0 1 0 0,0-1-1 0 0,0 1 0 0 0,0 0 1 0 0,0 0-1 0 0,1 0 0 0 0,-1-1 1 0 0,1 1-1 0 0,1 1-258 0 0,0-1 89 0 0,-1-1 0 0 0,1 0 0 0 0,0 0 0 0 0,0 0 0 0 0,0 0 0 0 0,0-1 0 0 0,1 1-1 0 0,-1-1 1 0 0,1 1 0 0 0,-1-1 0 0 0,1-1 0 0 0,0 1 0 0 0,0 0 0 0 0,0-1 0 0 0,0 0 0 0 0,0 0 0 0 0,0 0 0 0 0,0 0 0 0 0,1-1 0 0 0,-1 1 0 0 0,0-1-1 0 0,0 0 1 0 0,0-1 0 0 0,1 1 0 0 0,-1-1-89 0 0,11 0 136 0 0,0-2 0 0 0,-1 0 0 0 0,0-1 0 0 0,0 0 0 0 0,0-1 0 0 0,9-4-136 0 0,-9 2 121 0 0,1-1-1 0 0,-1 0 0 0 0,0-1 0 0 0,-1 0 0 0 0,0-1 1 0 0,0-1-121 0 0,-6 5 74 0 0,0-1-1 0 0,-1 1 1 0 0,0-1 0 0 0,0 0 0 0 0,-1-1 0 0 0,0 0 0 0 0,0 0 0 0 0,-1 0 0 0 0,0 0 0 0 0,0 0 0 0 0,1-5-74 0 0,-5 11 28 0 0,1 0 0 0 0,0 0 0 0 0,-1 0 0 0 0,1 0 0 0 0,-1-1 0 0 0,0 1 0 0 0,0 0 0 0 0,0 0 0 0 0,0 0 0 0 0,0-1 0 0 0,0 1 0 0 0,0 0 0 0 0,-1 0 0 0 0,1 0 0 0 0,-1-1 0 0 0,0 1-1 0 0,1 0 1 0 0,-2-1-28 0 0,1 1 15 0 0,0 1 0 0 0,-1-1-1 0 0,1 1 1 0 0,0 0 0 0 0,-1 0-1 0 0,1-1 1 0 0,-1 1 0 0 0,1 0 0 0 0,-1 0-1 0 0,1 1 1 0 0,-1-1 0 0 0,0 0-1 0 0,1 0 1 0 0,-1 1 0 0 0,0-1-1 0 0,0 1 1 0 0,1 0 0 0 0,-2-1-15 0 0,-3 1-11 0 0,-1-1-1 0 0,0 1 1 0 0,0 1 0 0 0,1-1 0 0 0,-1 1 0 0 0,0 0 0 0 0,0 1 0 0 0,1-1 0 0 0,-1 1 0 0 0,1 1 0 0 0,-2 0 11 0 0,-16 8-636 0 0,1 2 1 0 0,0 0 0 0 0,0 2-1 0 0,2 1 1 0 0,0 0 0 0 0,0 2-1 0 0,-10 11 636 0 0,24-19-2451 0 0,11-10-1548 0 0,15-14-611 0 0,-2-10 2170 0 0,8 0-494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26 6521 0 0,'-3'0'428'0'0,"1"-1"-1"0"0,-1 0 1 0 0,0 1 0 0 0,1 0-1 0 0,-1 0 1 0 0,1 0-1 0 0,-1 0 1 0 0,0 0-1 0 0,1 0 1 0 0,-1 0-1 0 0,1 1 1 0 0,-1-1-1 0 0,1 1 1 0 0,-1 0-1 0 0,1 0 1 0 0,-1 0-1 0 0,1 0 1 0 0,0 0-1 0 0,-1 1 1 0 0,1-1 0 0 0,-1 2-429 0 0,-9 5 836 0 0,0 2 0 0 0,1 0 0 0 0,-6 5-835 0 0,-3 4 1329 0 0,-10 8 273 0 0,53-51-1139 0 0,15-19-323 0 0,-35 39-144 0 0,0 0 0 0 0,-1 0 0 0 0,0 0 0 0 0,1 0 0 0 0,-1 0 0 0 0,-1-1 0 0 0,1 1 0 0 0,-1-1 0 0 0,0 1 0 0 0,1-5 4 0 0,-2 9-25 0 0,0-1 1 0 0,0 1 0 0 0,0 0-1 0 0,0 0 1 0 0,0-1-1 0 0,0 1 1 0 0,0 0-1 0 0,0 0 1 0 0,0-1-1 0 0,0 1 1 0 0,0 0-1 0 0,0 0 1 0 0,0-1-1 0 0,0 1 1 0 0,0 0 0 0 0,0 0-1 0 0,0 0 1 0 0,0-1-1 0 0,-1 1 1 0 0,1 0-1 0 0,0 0 1 0 0,0 0-1 0 0,0-1 1 0 0,0 1-1 0 0,-1 0 1 0 0,1 0-1 0 0,0 0 1 0 0,0 0-1 0 0,0-1 1 0 0,-1 1 0 0 0,1 0-1 0 0,0 0 1 0 0,0 0-1 0 0,-1 0 1 0 0,1 0-1 0 0,0 0 1 0 0,0 0-1 0 0,0 0 1 0 0,-1 0-1 0 0,1 0 1 0 0,0 0 24 0 0,-15 2-1216 0 0,-12 11-1158 0 0,13-4 317 0 0,1 0 0 0 0,0 2 0 0 0,0-1 0 0 0,1 1 1 0 0,0 1-1 0 0,-8 10 2057 0 0,6 3-4556 0 0</inkml:trace>
  <inkml:trace contextRef="#ctx0" brushRef="#br0" timeOffset="1">56 274 2737 0 0,'-37'21'4209'0'0,"36"-20"-3921"0"0,0 0-1 0 0,-1 0 1 0 0,1 1-1 0 0,0-1 1 0 0,-1 0-1 0 0,1 0 1 0 0,0 1-1 0 0,0-1 1 0 0,0 1 0 0 0,0-1-1 0 0,0 1 1 0 0,1-1-1 0 0,-1 1 1 0 0,0-1-1 0 0,1 1 1 0 0,-1 0-1 0 0,1-1 1 0 0,-1 1 0 0 0,1 0-1 0 0,0-1 1 0 0,0 1-1 0 0,0 1-287 0 0,0-3 123 0 0,1 1-1 0 0,-1 0 1 0 0,1-1-1 0 0,-1 1 1 0 0,1 0-1 0 0,-1-1 1 0 0,1 1-1 0 0,-1-1 1 0 0,1 1-1 0 0,0-1 1 0 0,-1 1-1 0 0,1-1 1 0 0,0 1-1 0 0,-1-1 1 0 0,1 0-1 0 0,0 1 1 0 0,0-1-1 0 0,0 0 1 0 0,-1 0-1 0 0,1 0 1 0 0,0 1-1 0 0,0-1 1 0 0,0 0-1 0 0,-1 0 1 0 0,2 0-123 0 0,22 1 1232 0 0,-22-1-1121 0 0,17-1 296 0 0,0-1-1 0 0,0-1 1 0 0,0-1-1 0 0,-1 0 1 0 0,8-4-407 0 0,54-11 237 0 0,-74 18-229 0 0,1 0 0 0 0,-1 1 0 0 0,1 0 0 0 0,-1 0 0 0 0,0 0 0 0 0,1 1-1 0 0,-1-1 1 0 0,0 2 0 0 0,1-1 0 0 0,-1 1 0 0 0,0 0 0 0 0,0 0 0 0 0,0 0 0 0 0,0 1-8 0 0,-2 0 5 0 0,0 0 0 0 0,0 0 0 0 0,0 0 0 0 0,-1 0 0 0 0,1 0 1 0 0,-1 1-1 0 0,0-1 0 0 0,0 1 0 0 0,0 0 0 0 0,-1 0 0 0 0,1 0 0 0 0,-1 0 0 0 0,0 0 1 0 0,0 1-1 0 0,0-1 0 0 0,-1 1 0 0 0,1-1 0 0 0,-1 1 0 0 0,0 1-5 0 0,1 5 16 0 0,-1 0-1 0 0,0 0 0 0 0,0 1 1 0 0,-1-1-1 0 0,-1 0 0 0 0,0 1 1 0 0,0-1-1 0 0,-3 9-15 0 0,-5 11 103 0 0,0 0-1 0 0,-7 11-102 0 0,7-19 23 0 0,4-10-234 0 0,1 1 0 0 0,1 0 0 0 0,-1 8 211 0 0,-2 20-5586 0 0,6-39 4781 0 0,0-3 701 0 0,0 0 0 0 0,0 0 0 0 0,0 0 0 0 0,1 0 0 0 0,-1 0 1 0 0,0 0-1 0 0,0 0 0 0 0,0 0 0 0 0,0 0 0 0 0,0 0 0 0 0,0 0 0 0 0,1 0 0 0 0,-1 0 1 0 0,0 0-1 0 0,0 0 0 0 0,0 0 0 0 0,0 0 0 0 0,0 0 0 0 0,0 0 0 0 0,1 0 0 0 0,-1 0 0 0 0,0 0 1 0 0,0 0-1 0 0,0 0 0 0 0,0 0 0 0 0,0 0 0 0 0,0 0 0 0 0,1 0 0 0 0,-1 0 0 0 0,0 0 0 0 0,0 0 1 0 0,0 0-1 0 0,0 0 0 0 0,0 1 0 0 0,0-1 0 0 0,0 0 0 0 0,0 0 0 0 0,0 0 0 0 0,0 0 1 0 0,1 0-1 0 0,-1 0 0 0 0,0 0 0 0 0,0 1 0 0 0,0-1 0 0 0,0 0 0 0 0,0 0 0 0 0,0 0 0 0 0,0 0 1 0 0,0 0-1 0 0,0 0 0 0 0,0 1 0 0 0,0-1 0 0 0,0 0 0 0 0,0 0 0 0 0,0 0 0 0 0,0 0 0 0 0,0 0 1 0 0,0 0-1 0 0,0 1 0 0 0,0-1 0 0 0,0 0 104 0 0,8-9-3521 0 0,-8 9 3438 0 0,10-12-3451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74 103 3033 0 0,'-1'-103'7280'0'0,"-3"116"-2778"0"0,-2 3-3646 0 0,-34 187 2760 0 0,30-133-3393 0 0,2 0 0 0 0,4 0 0 0 0,4 31-223 0 0,1-79-92 0 0,1 0 0 0 0,2 0 0 0 0,0 0 0 0 0,1 0-1 0 0,1-1 1 0 0,1 0 0 0 0,8 16 92 0 0,-7-21-718 0 0,0 0-1 0 0,1-1 1 0 0,1 0-1 0 0,0 0 1 0 0,1-1 0 0 0,2 2 718 0 0,-10-13-439 0 0,1 1 0 0 0,-1 0 1 0 0,1-1-1 0 0,-1 1 1 0 0,1-1-1 0 0,0 0 0 0 0,1 0 1 0 0,-1-1-1 0 0,0 1 1 0 0,1-1-1 0 0,-1 0 0 0 0,1 0 1 0 0,0-1-1 0 0,-1 1 1 0 0,1-1-1 0 0,0 0 0 0 0,0 0 1 0 0,0-1-1 0 0,0 1 1 0 0,0-1-1 0 0,0 0 0 0 0,0-1 1 0 0,0 1-1 0 0,3-2 439 0 0,18-6-4466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18 172 4809 0 0,'-1'0'135'0'0,"0"-1"0"0"0,-1 0 0 0 0,1 0 0 0 0,0 0 0 0 0,0 0 0 0 0,0 0 0 0 0,0 0 1 0 0,0 0-1 0 0,0-1 0 0 0,0 1 0 0 0,0 0 0 0 0,1-1 0 0 0,-1 1 0 0 0,0 0 0 0 0,1-1 0 0 0,-1 1 0 0 0,1-1 0 0 0,0 1 0 0 0,-1-1 0 0 0,1 1 0 0 0,0-1-135 0 0,1 0 149 0 0,-1 1 1 0 0,1-1-1 0 0,0 0 0 0 0,0 0 0 0 0,0 1 0 0 0,0-1 0 0 0,1 1 0 0 0,-1-1 1 0 0,0 1-1 0 0,1-1 0 0 0,-1 1 0 0 0,1 0 0 0 0,-1 0 0 0 0,1-1 0 0 0,0 1 0 0 0,0 0-149 0 0,51-32 3423 0 0,-26 19-2352 0 0,1 1 0 0 0,6 0-1071 0 0,9-2 426 0 0,0 2 1 0 0,25-4-427 0 0,-67 17 23 0 0,1-1-1 0 0,0 1 1 0 0,-1 0 0 0 0,1-1-1 0 0,0 1 1 0 0,0 0 0 0 0,-1 0-1 0 0,1 0 1 0 0,0 0 0 0 0,0 1-1 0 0,-1-1 1 0 0,1 0 0 0 0,0 1-1 0 0,-1-1 1 0 0,1 1 0 0 0,0-1 0 0 0,-1 1-1 0 0,1 0 1 0 0,-1 0 0 0 0,1 0-1 0 0,-1 0 1 0 0,1 0 0 0 0,-1 0-1 0 0,0 0 1 0 0,1 1-23 0 0,-1 0 36 0 0,1 1 0 0 0,-1 0 0 0 0,1 0 0 0 0,-1-1 0 0 0,0 1 0 0 0,0 0 1 0 0,0 0-1 0 0,-1 0 0 0 0,1 0 0 0 0,-1 0 0 0 0,1 0 0 0 0,-1 0 0 0 0,0 1 0 0 0,0 0-36 0 0,-1 17 83 0 0,-1 0 0 0 0,-1 0 0 0 0,-1 0-1 0 0,-1-1 1 0 0,0 1 0 0 0,-2-1 0 0 0,0 0 0 0 0,-5 8-83 0 0,-6 8 70 0 0,-1 0-1 0 0,-2-1 1 0 0,-23 30-70 0 0,22-40-671 0 0,4-14-2904 0 0,18-11 3421 0 0,0 0-1 0 0,0 0 1 0 0,0 0 0 0 0,0 0 0 0 0,0 0-1 0 0,-1 0 1 0 0,1 0 0 0 0,0 0-1 0 0,0 0 1 0 0,0 0 0 0 0,0 0-1 0 0,0 0 1 0 0,0 0 0 0 0,0 0 0 0 0,-1 0-1 0 0,1 0 1 0 0,0 0 0 0 0,0 0-1 0 0,0 0 1 0 0,0 0 0 0 0,0 0-1 0 0,0 0 1 0 0,0 0 0 0 0,0 0 0 0 0,-1 0-1 0 0,1 0 1 0 0,0 0 0 0 0,0 0-1 0 0,0 0 1 0 0,0 0 0 0 0,0 0 0 0 0,0-1-1 0 0,0 1 1 0 0,0 0 0 0 0,0 0-1 0 0,0 0 1 0 0,0 0 0 0 0,0 0-1 0 0,0 0 1 0 0,-1 0 0 0 0,1 0 0 0 0,0-1-1 0 0,0 1 1 0 0,0 0 0 0 0,0 0-1 0 0,0 0 1 0 0,0 0 0 0 0,0 0-1 0 0,0 0 1 0 0,0 0 0 0 0,0-1 0 0 0,0 1-1 0 0,0 0 155 0 0,5 1-5633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78 135 7794 0 0,'8'-33'1880'0'0,"-7"29"-1652"0"0,1 1 1 0 0,0 0-1 0 0,0 0 1 0 0,0 0-1 0 0,0 0 1 0 0,0 0-1 0 0,1 0 1 0 0,-1 0-1 0 0,1 1 1 0 0,0 0-1 0 0,0-1-228 0 0,2-1 346 0 0,1 1-1 0 0,1 0 0 0 0,-1 0 1 0 0,0 0-1 0 0,1 1 0 0 0,-1-1 1 0 0,1 2-1 0 0,0-1 0 0 0,-1 1 1 0 0,5-1-346 0 0,103-11 1631 0 0,-42 6-1115 0 0,40-11-516 0 0,-112 18-3 0 0,0 0-1 0 0,0-1 1 0 0,0 1 0 0 0,0 0 0 0 0,1 0 0 0 0,-1 0 0 0 0,0 0-1 0 0,0 0 1 0 0,0 0 0 0 0,0 0 0 0 0,0 0 0 0 0,0 0 0 0 0,0 0-1 0 0,0 0 1 0 0,1 0 0 0 0,-1-1 0 0 0,0 1 0 0 0,0 0 0 0 0,0 0-1 0 0,0 0 1 0 0,0 0 0 0 0,1 0 0 0 0,-1 0 0 0 0,0 0 0 0 0,0 0-1 0 0,0 0 1 0 0,0 0 0 0 0,0 0 0 0 0,0 0 0 0 0,1 1 0 0 0,-1-1-1 0 0,0 0 1 0 0,0 0 0 0 0,0 0 0 0 0,0 0 0 0 0,0 0 0 0 0,0 0-1 0 0,0 0 1 0 0,1 0 0 0 0,-1 0 0 0 0,0 0 0 0 0,0 0 0 0 0,0 0-1 0 0,0 1 1 0 0,0-1 0 0 0,0 0 0 0 0,0 0 0 0 0,0 0 0 0 0,0 0-1 0 0,0 0 1 0 0,0 0 0 0 0,0 1 0 0 0,0-1 0 0 0,1 0 0 0 0,-1 0-1 0 0,0 0 1 0 0,0 0 0 0 0,0 0 0 0 0,0 0 0 0 0,0 1 0 0 0,0-1-1 0 0,0 0 1 0 0,-1 0 3 0 0,-7 10-67 0 0,-23 15 52 0 0,27-23-3 0 0,-152 109-196 0 0,-31 9 214 0 0,161-105 17 0 0,17-11 80 0 0,0 1 0 0 0,0 0 0 0 0,1 1 0 0 0,0 0 0 0 0,0 1-97 0 0,11-9 77 0 0,0 1 1 0 0,1-1 0 0 0,-1 1-1 0 0,1 0 1 0 0,-1 0 0 0 0,1 0-1 0 0,2 0-77 0 0,10-3 120 0 0,24-8-26 0 0,1 2 1 0 0,0 1-1 0 0,0 2 1 0 0,1 2-1 0 0,0 2 1 0 0,0 1-1 0 0,0 3 1 0 0,3 1-95 0 0,-40-1 8 0 0,23 4 22 0 0,-28-5-29 0 0,0 0 1 0 0,1 0-1 0 0,-1 0 0 0 0,0 0 1 0 0,1 1-1 0 0,-1-1 1 0 0,0 0-1 0 0,1 0 0 0 0,-1 0 1 0 0,0 1-1 0 0,0-1 1 0 0,1 0-1 0 0,-1 1 0 0 0,0-1 1 0 0,0 0-1 0 0,0 0 1 0 0,1 1-1 0 0,-1-1 0 0 0,0 0 1 0 0,0 1-1 0 0,0-1 1 0 0,0 0-1 0 0,0 1 0 0 0,0-1 1 0 0,1 1-2 0 0,-2-1 4 0 0,1 1 0 0 0,0 0 1 0 0,0 0-1 0 0,-1-1 0 0 0,1 1 1 0 0,0 0-1 0 0,-1-1 0 0 0,1 1 1 0 0,0 0-1 0 0,-1-1 0 0 0,1 1 1 0 0,-1 0-1 0 0,1-1 0 0 0,-1 1 1 0 0,0-1-1 0 0,1 1 0 0 0,-1-1-4 0 0,-21 17-90 0 0,-1-2 0 0 0,0 0 0 0 0,-1-2 0 0 0,-12 5 90 0 0,-9 5-160 0 0,-51 28 62 0 0,-2-4-1 0 0,-15 0 99 0 0,146-64 669 0 0,14-8-462 0 0,-3 8 12 0 0,2 2 1 0 0,4 1-220 0 0,7 1 170 0 0,0 2 0 0 0,49-2-170 0 0,-105 13 13 0 0,0-1 0 0 0,0 1 0 0 0,0 0 0 0 0,0 0 1 0 0,0 0-1 0 0,0 0 0 0 0,0 0 0 0 0,0 0 0 0 0,1 0 0 0 0,-1 0 0 0 0,0 0 0 0 0,0 0 1 0 0,0 1-1 0 0,0-1 0 0 0,0 0 0 0 0,0 1 0 0 0,0-1 0 0 0,0 1 0 0 0,0-1 0 0 0,0 1 1 0 0,0-1-1 0 0,0 1 0 0 0,0 0 0 0 0,-1 0 0 0 0,1-1 0 0 0,0 1-13 0 0,-1 1 68 0 0,1 0 0 0 0,-1 0 1 0 0,0 0-1 0 0,0 0 0 0 0,0 0 0 0 0,0 0 0 0 0,0 0 0 0 0,-1 0 0 0 0,1 0 0 0 0,0 0 1 0 0,-1 0-1 0 0,0 0 0 0 0,1 0 0 0 0,-2 1-68 0 0,-33 92 888 0 0,-5-1 0 0 0,-13 17-888 0 0,-4 10 48 0 0,55-116-57 0 0,-2 1-26 0 0,1 1 0 0 0,0 0 0 0 0,0 0 0 0 0,0 1-1 0 0,1-1 1 0 0,1 1 0 0 0,-1-1 0 0 0,1 1 0 0 0,0 7 35 0 0,1-15-36 0 0,0 1-1 0 0,0 0 1 0 0,0-1 0 0 0,0 1 0 0 0,0 0-1 0 0,1-1 1 0 0,-1 1 0 0 0,0-1 0 0 0,0 1 0 0 0,1 0-1 0 0,-1-1 1 0 0,0 1 0 0 0,1-1 0 0 0,-1 1-1 0 0,1-1 1 0 0,-1 1 0 0 0,1-1 0 0 0,-1 0-1 0 0,1 1 1 0 0,-1-1 0 0 0,1 1 0 0 0,-1-1-1 0 0,1 0 1 0 0,-1 1 0 0 0,1-1 0 0 0,0 0-1 0 0,-1 0 1 0 0,1 0 0 0 0,-1 1 0 0 0,1-1-1 0 0,0 0 1 0 0,-1 0 0 0 0,1 0 0 0 0,0 0-1 0 0,-1 0 1 0 0,1 0 0 0 0,0 0 0 0 0,-1 0-1 0 0,1 0 1 0 0,-1-1 0 0 0,1 1 0 0 0,0 0-1 0 0,-1 0 1 0 0,1 0 0 0 0,-1-1 0 0 0,1 1 36 0 0,3-2-377 0 0,0 0-1 0 0,0 0 1 0 0,0 0 0 0 0,0 0 0 0 0,-1 0 0 0 0,3-3 377 0 0,16-14-4807 0 0,-1-2 1 0 0,10-12 4806 0 0,1-3-7426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199 117 12811 0 0,'-5'-3'611'0'0,"-22"-15"1552"0"0,26 17-2083 0 0,0 0 0 0 0,0 1 0 0 0,0-1 0 0 0,1 0 0 0 0,-1 1 0 0 0,0-1 0 0 0,0 0 0 0 0,0 0-1 0 0,1 0 1 0 0,-1 0 0 0 0,0 0 0 0 0,1 1 0 0 0,-1-1 0 0 0,1 0 0 0 0,-1-1 0 0 0,1 1 0 0 0,0 0 0 0 0,-1 0 0 0 0,1 0 0 0 0,0 0 0 0 0,0 0 0 0 0,0 0-80 0 0,36-4 2065 0 0,11 0-1584 0 0,0-2 0 0 0,-1-2-1 0 0,0-3 1 0 0,-1-1 0 0 0,21-10-481 0 0,-66 23 2 0 0,0 0 1 0 0,0 0 0 0 0,0 0-1 0 0,0 0 1 0 0,0 0 0 0 0,0 0 0 0 0,-1 1-1 0 0,1-1 1 0 0,0 0 0 0 0,0 0-1 0 0,0 0 1 0 0,0 0 0 0 0,0 0 0 0 0,0 0-1 0 0,0 0 1 0 0,0 0 0 0 0,0 1-1 0 0,0-1 1 0 0,0 0 0 0 0,0 0 0 0 0,1 0-1 0 0,-1 0 1 0 0,0 0 0 0 0,0 0-1 0 0,0 0 1 0 0,0 0 0 0 0,0 0 0 0 0,0 1-1 0 0,0-1 1 0 0,0 0 0 0 0,0 0-1 0 0,0 0 1 0 0,0 0 0 0 0,0 0-1 0 0,0 0 1 0 0,0 0 0 0 0,0 0 0 0 0,1 0-1 0 0,-1 0 1 0 0,0 0 0 0 0,0 0-1 0 0,0 0 1 0 0,0 0 0 0 0,0 0 0 0 0,0 0-1 0 0,0 0 1 0 0,0 0 0 0 0,1 0-1 0 0,-1 0 1 0 0,0 0 0 0 0,0 0 0 0 0,0 0-1 0 0,0 0 1 0 0,0 0 0 0 0,0 0-3 0 0,-13 16 51 0 0,-32 31-71 0 0,24-25 42 0 0,-57 62 159 0 0,4 4 0 0 0,3 2 0 0 0,-9 25-181 0 0,75-108 23 0 0,0 1 0 0 0,1 0 0 0 0,0 0 1 0 0,0 1-1 0 0,1-1 0 0 0,0 1 0 0 0,0 0 0 0 0,1 0-23 0 0,1-6 3 0 0,1 0 1 0 0,0 0-1 0 0,0 0 1 0 0,0 0-1 0 0,0 0 1 0 0,0 0-1 0 0,0 0 1 0 0,1-1 0 0 0,-1 1-1 0 0,1 0 1 0 0,0 0-1 0 0,0 0 1 0 0,0-1-1 0 0,0 1 1 0 0,1 0-1 0 0,-1-1 1 0 0,1 1-1 0 0,-1-1 1 0 0,1 0-1 0 0,0 1 1 0 0,0-1-1 0 0,0 0 1 0 0,0 0-1 0 0,0 0 1 0 0,1-1-1 0 0,1 2-3 0 0,4 2 22 0 0,0-1 0 0 0,0 0 0 0 0,1 0 0 0 0,-1-1 0 0 0,1 0 0 0 0,0-1 0 0 0,0 0 0 0 0,0 0 0 0 0,0-1 0 0 0,0 0 0 0 0,1-1 0 0 0,6 0-22 0 0,10-1 67 0 0,-1-1-1 0 0,0-1 0 0 0,0-2 1 0 0,1-1-67 0 0,6-1 49 0 0,-1-2 0 0 0,0-2 0 0 0,-1-1 0 0 0,13-6-49 0 0,-33 12-102 0 0,1 1 1 0 0,0-1-1 0 0,-1-1 0 0 0,0 0 0 0 0,-1 0 0 0 0,1-1 0 0 0,-1-1 0 0 0,-1 1 0 0 0,0-1 0 0 0,0 0 0 0 0,-1-1 0 0 0,0 0 0 0 0,2-5 102 0 0,-7 11-223 0 0,1-1-1 0 0,-2 0 0 0 0,1 0 0 0 0,0 0 0 0 0,-1 0 1 0 0,0 0-1 0 0,0 0 0 0 0,-1 0 0 0 0,1 0 0 0 0,-1 0 0 0 0,0 0 1 0 0,-1 0-1 0 0,1-1 0 0 0,-1 1 0 0 0,0 0 0 0 0,0 0 1 0 0,-1 0-1 0 0,1 0 0 0 0,-1 1 0 0 0,0-1 0 0 0,0 0 1 0 0,-1 1-1 0 0,0-1 0 0 0,1 1 0 0 0,-1 0 0 0 0,-1 0 1 0 0,1 0-1 0 0,-1-1 224 0 0,-3-2-513 0 0,-1 0 1 0 0,1 1-1 0 0,-1 0 1 0 0,0 0-1 0 0,0 1 1 0 0,-1 0-1 0 0,0 0 1 0 0,0 1-1 0 0,0 0 1 0 0,0 1-1 0 0,0 0 1 0 0,-1 0-1 0 0,0 1 1 0 0,-4 0 512 0 0,-16-1-697 0 0,0 2 1 0 0,-1 0-1 0 0,1 3 1 0 0,0 0-1 0 0,-13 4 697 0 0,-49 12 368 0 0,-8 5-368 0 0,-5 2 1351 0 0,286-78-758 0 0,-111 37-588 0 0,0 4-1 0 0,1 2 1 0 0,0 4 0 0 0,0 3 0 0 0,0 2 0 0 0,1 4-1 0 0,22 6-4 0 0,-81-8-139 0 0,-1 1-1 0 0,1 1 0 0 0,-1 0 1 0 0,0 0-1 0 0,1 1 0 0 0,-1 0 1 0 0,7 5 139 0 0,-18-9-37 0 0,-1 1-1 0 0,1-1 1 0 0,-1 0 0 0 0,1 1 0 0 0,0-1 0 0 0,-1 0 0 0 0,1 1 0 0 0,-1-1 0 0 0,1 1-1 0 0,-1-1 1 0 0,1 1 0 0 0,-1-1 0 0 0,1 1 0 0 0,-1-1 0 0 0,0 1 0 0 0,1-1-1 0 0,-1 1 1 0 0,0-1 0 0 0,0 1 0 0 0,1 0 0 0 0,-1-1 0 0 0,0 1 0 0 0,0 0-1 0 0,0-1 1 0 0,0 1 0 0 0,1 0 0 0 0,-1-1 0 0 0,0 1 0 0 0,0 0 0 0 0,0-1 0 0 0,-1 1 37 0 0,1 1-62 0 0,-1-1 1 0 0,0 1-1 0 0,0-1 1 0 0,0 1-1 0 0,0-1 1 0 0,0 0 0 0 0,0 0-1 0 0,0 1 1 0 0,0-1-1 0 0,0 0 1 0 0,-1 0 0 0 0,1 0-1 0 0,-1 0 62 0 0,-7 5-315 0 0,-1 0-1 0 0,0-1 1 0 0,-9 3 315 0 0,17-7-58 0 0,-57 21-297 0 0,0-3 1 0 0,-49 8 354 0 0,57-15-391 0 0,1 1 1 0 0,0 3-1 0 0,2 2 1 0 0,-27 14 390 0 0,62-24-1446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8090 0 0,'-20'5'4378'0'0,"18"-1"-3057"0"0,12 2-1096 0 0,5-2 63 0 0,0-1 0 0 0,0-1 1 0 0,0-1-1 0 0,0 0 1 0 0,0 0-1 0 0,1-2 0 0 0,-1 0 1 0 0,2-1-289 0 0,11 1 363 0 0,458-48 2320 0 0,-193 15-2298 0 0,-250 31-491 0 0,22-2-401 0 0,-24-3-2714 0 0,-40 7 2788 0 0,-1 1 358 0 0,0 0 0 0 0,0 0 1 0 0,0 0-1 0 0,1 0 0 0 0,-1 0 1 0 0,0 0-1 0 0,0 0 0 0 0,0 0 1 0 0,0 0-1 0 0,1 0 0 0 0,-1 0 1 0 0,0 0-1 0 0,0 0 0 0 0,0 0 1 0 0,0-1-1 0 0,1 1 0 0 0,-1 0 1 0 0,0 0-1 0 0,0 0 0 0 0,0 0 1 0 0,0 0-1 0 0,0-1 0 0 0,0 1 1 0 0,0 0-1 0 0,0 0 0 0 0,1 0 1 0 0,-1 0-1 0 0,0-1 0 0 0,0 1 1 0 0,0 0-1 0 0,0 0 0 0 0,0 0 1 0 0,0 0-1 0 0,0-1 0 0 0,0 1 1 0 0,0 0-1 0 0,0 0 0 0 0,0 0 1 0 0,0-1-1 0 0,0 1 0 0 0,0 0 1 0 0,0 0-1 0 0,0 0 0 0 0,0 0 1 0 0,-1-1-1 0 0,1 1 1 0 0,0 0-1 0 0,0 0 0 0 0,0 0 1 0 0,0 0-1 0 0,0-1 0 0 0,0 1 1 0 0,0 0-1 0 0,-1 0 0 0 0,1 0 1 0 0,0 0-1 0 0,0 0 0 0 0,0 0 1 0 0,0 0-1 0 0,0-1 0 0 0,-1 1 1 0 0,1 0-1 0 0,0 0 0 0 0,0 0 1 0 0,0 0-1 0 0,-1 0 0 0 0,1 0 75 0 0,-15-16-4363 0 0,2 9-1748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39 525 13899 0 0,'-6'-7'451'0'0,"1"0"-49"0"0,0 1 0 0 0,0-1 0 0 0,0-1 0 0 0,-3-6-402 0 0,8 13 15 0 0,-1 0-1 0 0,1-1 1 0 0,-1 1 0 0 0,1 0 0 0 0,-1 0 0 0 0,1 0-1 0 0,0-1 1 0 0,-1 1 0 0 0,1 0 0 0 0,0 0 0 0 0,0-1-1 0 0,0 1 1 0 0,0 0 0 0 0,0 0 0 0 0,0-1 0 0 0,0 1-1 0 0,1 0 1 0 0,-1-1 0 0 0,0 1 0 0 0,1 0 0 0 0,-1 0-1 0 0,1 0 1 0 0,-1 0 0 0 0,1-1 0 0 0,0 1 0 0 0,-1 0-1 0 0,1 0 1 0 0,0 0 0 0 0,0 0 0 0 0,0 0-1 0 0,0 1 1 0 0,0-1 0 0 0,0 0 0 0 0,0 0-15 0 0,17-9 81 0 0,0 1 0 0 0,0 1 0 0 0,1 0 0 0 0,0 2 0 0 0,13-3-81 0 0,-10 2 102 0 0,110-29 865 0 0,1 6 1 0 0,89-7-968 0 0,280-14 924 0 0,672 7-187 0 0,-299 18-1022 0 0,69-44-3958 0 0,-318 5-4806 0 0,-452 45 2910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180 734 14227 0 0,'-50'7'474'0'0,"-2"0"332"0"0,-18-1-806 0 0,62-7 34 0 0,10-2-16 0 0,8-3-14 0 0,-1 1-1 0 0,1 0 1 0 0,0 0-1 0 0,0 1 0 0 0,1 0-3 0 0,13-5 6 0 0,173-67 1399 0 0,130-28-1405 0 0,216-32 2281 0 0,-104 48-73 0 0,221-6-2208 0 0,451-3 393 0 0,-203 51 68 0 0,146 41-461 0 0,-190 40 167 0 0,-799-31-149 0 0,133 4 51 0 0,-155-9-118 0 0,-1-2 0 0 0,1-2 49 0 0,-37 5-84 0 0,0-1 0 0 0,0 0-1 0 0,0-1 1 0 0,0 0 0 0 0,3-1 84 0 0,-9 3-45 0 0,1 0 0 0 0,-1 0 1 0 0,1-1-1 0 0,-1 1 0 0 0,1 0 0 0 0,-1-1 1 0 0,0 1-1 0 0,1 0 0 0 0,-1-1 0 0 0,1 1 1 0 0,-1 0-1 0 0,0-1 0 0 0,1 1 0 0 0,-1-1 0 0 0,0 1 1 0 0,1-1-1 0 0,-1 1 0 0 0,0-1 0 0 0,0 1 1 0 0,1-1-1 0 0,-1 1 0 0 0,0-1 0 0 0,0 1 1 0 0,0-1 44 0 0,0 0-116 0 0,0 0-1 0 0,-1 0 1 0 0,1 0 0 0 0,0 1 0 0 0,-1-1 0 0 0,1 0 0 0 0,-1 0 0 0 0,1 0 0 0 0,-1 0 0 0 0,1 1 0 0 0,-1-1 0 0 0,0 0 0 0 0,1 1 0 0 0,-1-1 0 0 0,0 0 0 0 0,0 1-1 0 0,1-1 1 0 0,-1 1 0 0 0,-1-1 116 0 0,-9-6-1851 0 0,0 0-1 0 0,-1 1 0 0 0,0 0 1 0 0,-7-2 1851 0 0,-4-1-2098 0 0,-37-18-2686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25 138 16940 0 0,'-14'-41'1296'0'0,"7"9"-1248"0"0,3-1-16 0 0,14 18-80 0 0,5 11-216 0 0,7 1-584 0 0,2 1-1065 0 0,5-1-1455 0 0,0-1-3706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17196 0 0,'-21'12'516'0'0,"0"0"0"0"0,1 2 1 0 0,1 0-1 0 0,0 1 1 0 0,1 1-1 0 0,0 0 1 0 0,-4 8-517 0 0,-25 31 129 0 0,-30 48-129 0 0,-24 29 166 0 0,84-110-464 0 0,-11 11-901 0 0,7-16-3077 0 0,15-18 5 0 0,-1-11 309 0 0,10 2-3130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20652 0 0,'-27'31'908'0'0,"1"0"0"0"0,1 2 0 0 0,-8 16-908 0 0,-56 107 5 0 0,76-131-65 0 0,-1-2 0 0 0,-1 0 0 0 0,-1-1 0 0 0,-1 0 0 0 0,-1-1 0 0 0,-18 17 60 0 0,26-30-427 0 0,0 0 0 0 0,0-1 0 0 0,-1 0 0 0 0,0 0-1 0 0,0-1 1 0 0,-1-1 0 0 0,-3 2 427 0 0,5-4-884 0 0,0 0 0 0 0,0 0-1 0 0,0-1 1 0 0,0 0-1 0 0,-1-1 1 0 0,1 0 0 0 0,0-1-1 0 0,-1 0 1 0 0,-6-2 884 0 0,-24-5-4904 0 0,4 1-2256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9666 0 0,'0'0'97'0'0,"-1"0"1"0"0,0 0-1 0 0,0 0 1 0 0,1 1-1 0 0,-1-1 1 0 0,0 0-1 0 0,1 1 0 0 0,-1-1 1 0 0,0 0-1 0 0,1 1 1 0 0,-1-1-1 0 0,1 1 0 0 0,-1-1 1 0 0,1 1-1 0 0,-1-1 1 0 0,1 1-1 0 0,-1-1 1 0 0,1 1-1 0 0,-1 0 0 0 0,1-1 1 0 0,-1 1-1 0 0,1 0 1 0 0,0-1-1 0 0,0 1 0 0 0,-1 0 1 0 0,1-1-1 0 0,0 1 1 0 0,0 0-1 0 0,0 0-97 0 0,-9 27 942 0 0,9-25-795 0 0,-46 244 3209 0 0,24-108-2551 0 0,9-73-623 0 0,3 1 0 0 0,4 1 1 0 0,2-1-1 0 0,3 1 0 0 0,7 49-182 0 0,22 56-1851 0 0,0-6-4944 0 0,-27-157 5555 0 0,-1 0-1 0 0,0 1 0 0 0,0-1 1 0 0,-1 1 1240 0 0,1 12-5036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1127 5177 0 0,'-7'15'240'0'0,"0"0"-1"0"0,0 1 1 0 0,2 0-1 0 0,0 0 1 0 0,1 0-1 0 0,-2 16-239 0 0,-1 24 1196 0 0,1 22-1196 0 0,3-11 460 0 0,3 0 1 0 0,4 0-1 0 0,2 0 1 0 0,3-1 0 0 0,3 0-1 0 0,3 0 1 0 0,2-2-1 0 0,12 23-460 0 0,-16-56 144 0 0,1 0 0 0 0,1 0 0 0 0,2-1 0 0 0,1-2 0 0 0,1 1-1 0 0,2-2 1 0 0,0-1 0 0 0,2 0 0 0 0,17 13-144 0 0,-19-20 138 0 0,1-1-1 0 0,1 0 1 0 0,1-2 0 0 0,0-1 0 0 0,1-1-1 0 0,0-1 1 0 0,2-1 0 0 0,-1-2 0 0 0,1 0 0 0 0,1-2-1 0 0,19 4-137 0 0,-14-7 137 0 0,0-1-1 0 0,1-1 1 0 0,-1-2-1 0 0,0-2 0 0 0,1-1 1 0 0,-1-1-1 0 0,0-2 1 0 0,0-1-1 0 0,-1-2 0 0 0,0-1 1 0 0,0-1-1 0 0,-1-2 1 0 0,0-1-1 0 0,-1-1 1 0 0,-1-2-1 0 0,0-1 0 0 0,-1-1 1 0 0,-1-2-1 0 0,-1-1 1 0 0,-1 0-1 0 0,9-11-136 0 0,6-9 120 0 0,-2-2 0 0 0,-1-2-1 0 0,-3-1 1 0 0,-1-2 0 0 0,5-14-120 0 0,-16 22 150 0 0,-2 0 0 0 0,-1-2 1 0 0,-3 0-1 0 0,-1-1 0 0 0,-3-1 0 0 0,8-43-150 0 0,-8 1 335 0 0,-4 0-1 0 0,-4 0 1 0 0,-5-69-335 0 0,-10-2 595 0 0,-22-99-595 0 0,14 138 466 0 0,-32-102-466 0 0,39 179 137 0 0,-2 0 1 0 0,-1 1 0 0 0,-2 0 0 0 0,-3 1 0 0 0,0 1 0 0 0,-25-32-138 0 0,35 56 51 0 0,-1 1 0 0 0,-1 0 0 0 0,0 0 0 0 0,0 1 0 0 0,-2 1 1 0 0,1 0-1 0 0,-1 1 0 0 0,-1 0 0 0 0,-2 0-51 0 0,4 4 22 0 0,1 0 1 0 0,-1 1-1 0 0,0 0 1 0 0,0 1-1 0 0,-1 0 0 0 0,1 1 1 0 0,-1 1-1 0 0,1 0 1 0 0,-1 1-1 0 0,0 0 0 0 0,-9 2-22 0 0,-5 1 15 0 0,0 2 0 0 0,1 1 0 0 0,0 2-1 0 0,0 0 1 0 0,1 2 0 0 0,0 1 0 0 0,-5 3-15 0 0,-29 16 25 0 0,2 2 1 0 0,-26 20-26 0 0,-21 20 31 0 0,-94 83-31 0 0,-80 101 28 0 0,198-174-458 0 0,3 4 1 0 0,-64 92 429 0 0,107-127-797 0 0,1 2 0 0 0,3 2 0 0 0,2 0 0 0 0,3 2 0 0 0,2 1 0 0 0,-5 22 797 0 0,18-40-1350 0 0,2 0 1 0 0,1 0 0 0 0,2 0-1 0 0,1 1 1 0 0,3 1 1349 0 0,3 76-6980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9 192 9066 0 0,'-2'-6'265'0'0,"0"0"1"0"0,1-1 0 0 0,-1 0-1 0 0,1 1 1 0 0,1-1-1 0 0,-1 0 1 0 0,1 1-1 0 0,0-1 1 0 0,1 0 0 0 0,0 1-1 0 0,1-5-265 0 0,-1 6 68 0 0,1 0 0 0 0,0 0 1 0 0,0 0-1 0 0,0 0 0 0 0,1 1 0 0 0,0-1 0 0 0,0 1 0 0 0,0 0 1 0 0,0 0-1 0 0,1 0 0 0 0,0 0 0 0 0,-1 1 0 0 0,1-1 0 0 0,1 1 0 0 0,0-1-68 0 0,2-1 107 0 0,-1 1-1 0 0,1-1 0 0 0,0 1 0 0 0,1 1 0 0 0,-1-1 0 0 0,1 1 0 0 0,-1 0 0 0 0,1 1 0 0 0,0 0 0 0 0,0 0 0 0 0,0 1 0 0 0,0 0 0 0 0,0 0 0 0 0,0 1 1 0 0,1 0-1 0 0,-1 0 0 0 0,0 1 0 0 0,0 0 0 0 0,0 1 0 0 0,0-1 0 0 0,0 1 0 0 0,0 1 0 0 0,-1 0 0 0 0,1 0 0 0 0,-1 0 0 0 0,3 2-106 0 0,7 5 124 0 0,0 1-1 0 0,-1 0 1 0 0,0 1-1 0 0,-1 0 1 0 0,0 2 0 0 0,-1 0-1 0 0,0 0 1 0 0,-1 1-1 0 0,5 9-123 0 0,0 1 228 0 0,-1 1 0 0 0,-1 1 0 0 0,-2 0 0 0 0,-1 1 0 0 0,8 25-228 0 0,-15-36 114 0 0,-2 0 0 0 0,0 0 1 0 0,-1 0-1 0 0,0 1 0 0 0,-2-1 1 0 0,0 1-1 0 0,-1-1 0 0 0,-1 13-114 0 0,-2-6 57 0 0,-1 0-1 0 0,0 0 0 0 0,-2-1 0 0 0,-1 0 1 0 0,-1 0-1 0 0,-2 2-56 0 0,-6 10-4 0 0,-1-1 1 0 0,-2-1-1 0 0,-1-1 0 0 0,-2-1 1 0 0,0-1-1 0 0,-3 0 0 0 0,0-2 0 0 0,-4 1 4 0 0,13-14 40 0 0,0-1-1 0 0,-1 0 1 0 0,-12 7-40 0 0,20-16 16 0 0,1 0 1 0 0,-1 0 0 0 0,1-1-1 0 0,-1 0 1 0 0,0-1 0 0 0,-1 0-1 0 0,1-1 1 0 0,-1 1 0 0 0,-2-1-17 0 0,11-2 9 0 0,0 0 1 0 0,-1 0 0 0 0,1 1-1 0 0,0-1 1 0 0,-1 0 0 0 0,1 0-1 0 0,0-1 1 0 0,-1 1 0 0 0,1 0-1 0 0,0 0 1 0 0,0-1 0 0 0,-1 1 0 0 0,1-1-1 0 0,0 1 1 0 0,0-1 0 0 0,0 1-1 0 0,-1-1-9 0 0,2 1 7 0 0,0-1 0 0 0,-1 1 0 0 0,1-1 0 0 0,-1 1 0 0 0,1-1 0 0 0,0 1 0 0 0,-1-1-1 0 0,1 0 1 0 0,0 1 0 0 0,0-1 0 0 0,-1 1 0 0 0,1-1 0 0 0,0 0 0 0 0,0 1 0 0 0,0-1 0 0 0,0 0-1 0 0,0 1 1 0 0,0-1 0 0 0,0 0 0 0 0,0 1 0 0 0,0-1 0 0 0,0 0 0 0 0,0 0-7 0 0,1-2 7 0 0,0 0 0 0 0,0 0 1 0 0,1 0-1 0 0,-1 0 0 0 0,1 0 1 0 0,-1 1-1 0 0,1-1 1 0 0,0 0-1 0 0,0 1 0 0 0,0-1 1 0 0,3-1-8 0 0,12-11 34 0 0,1 1 1 0 0,1 1 0 0 0,1 0 0 0 0,-1 2 0 0 0,2 0-1 0 0,0 1 1 0 0,0 1 0 0 0,0 1 0 0 0,1 1 0 0 0,14-2-35 0 0,21-3 272 0 0,1 2 1 0 0,1 3-1 0 0,32 1-272 0 0,-31 4 103 0 0,0 2-1 0 0,0 3 0 0 0,0 2 1 0 0,26 8-103 0 0,-84-12-25 0 0,37 9-52 0 0,-37-10 0 0 0,0 1 0 0 0,0 0 0 0 0,0-1 0 0 0,-1 1 0 0 0,1 0 0 0 0,0 0 0 0 0,0 0 0 0 0,-1 1 0 0 0,1-1 1 0 0,-1 0-1 0 0,1 1 0 0 0,-1-1 0 0 0,1 0 0 0 0,-1 1 0 0 0,0 0 0 0 0,0-1 0 0 0,1 2 77 0 0,-2-2-99 0 0,0 0 1 0 0,0-1-1 0 0,0 1 0 0 0,0 0 0 0 0,0-1 1 0 0,0 1-1 0 0,0 0 0 0 0,0 0 1 0 0,0-1-1 0 0,0 1 0 0 0,0 0 0 0 0,-1-1 1 0 0,1 1-1 0 0,0 0 0 0 0,0-1 1 0 0,-1 1-1 0 0,1 0 0 0 0,-1-1 0 0 0,1 1 1 0 0,0-1-1 0 0,-1 1 0 0 0,1 0 1 0 0,-1-1-1 0 0,1 1 0 0 0,-1-1 0 0 0,1 0 1 0 0,-1 1-1 0 0,0-1 0 0 0,1 1 1 0 0,-1-1-1 0 0,0 0 0 0 0,1 0 0 0 0,-1 1 1 0 0,0-1-1 0 0,1 0 0 0 0,-1 0 1 0 0,0 0-1 0 0,0 1 99 0 0,-29 4-3761 0 0,23-4 2958 0 0,1-2 1 0 0,-1 1 0 0 0,1-1-1 0 0,-1 0 1 0 0,1 0 0 0 0,-1 0-1 0 0,-1-2 803 0 0,-3 0-1278 0 0,-24-3-4386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1050 9674 0 0,'-4'14'238'0'0,"1"0"1"0"0,1 0-1 0 0,0 0 0 0 0,1 0 1 0 0,1 1-1 0 0,0-1 0 0 0,2 13-238 0 0,3 11 498 0 0,1 0-1 0 0,6 11-497 0 0,1 0 345 0 0,2-2-1 0 0,2 0 0 0 0,2-1 0 0 0,2-1 0 0 0,2 0 1 0 0,2-2-1 0 0,2-1 0 0 0,2-1 0 0 0,2-2-344 0 0,-3-4 240 0 0,2-3-1 0 0,1 0 1 0 0,1-2-1 0 0,2-1 1 0 0,1-2-1 0 0,1-1 1 0 0,2-2-1 0 0,0-1 1 0 0,1-2-1 0 0,11 2-239 0 0,-14-9 183 0 0,1-3 0 0 0,0 0 0 0 0,0-3-1 0 0,1-1 1 0 0,0-1 0 0 0,0-3 0 0 0,0-1-1 0 0,1-2 1 0 0,-1-1 0 0 0,0-2 0 0 0,0-2-1 0 0,18-5-182 0 0,3-3 201 0 0,0-2-1 0 0,-2-4 0 0 0,0-1 0 0 0,-1-3 0 0 0,-2-3 0 0 0,0-2 1 0 0,28-20-201 0 0,-38 18 58 0 0,-1-1 1 0 0,-2-2-1 0 0,-1-2 1 0 0,-1-1 0 0 0,-3-2-1 0 0,0-2 1 0 0,-3-1-1 0 0,-1-2 1 0 0,-3-1 0 0 0,8-16-59 0 0,-18 24 55 0 0,-1 0 1 0 0,-2-1 0 0 0,-2-1-1 0 0,-1 0 1 0 0,-2 0 0 0 0,-1-2-1 0 0,-3 1 1 0 0,-1-1 0 0 0,-1 0-1 0 0,-3 0 1 0 0,-1-1 0 0 0,-2 1-1 0 0,-6-35-55 0 0,-2 22 53 0 0,-2 1 0 0 0,-2 1 1 0 0,-3 0-1 0 0,-2 1 0 0 0,-2 1 0 0 0,-2 0 0 0 0,-2 2 0 0 0,-3 1 0 0 0,-1 1 1 0 0,-2 1-1 0 0,-2 2 0 0 0,-2 1 0 0 0,-24-21-53 0 0,35 41-6 0 0,0 0 0 0 0,-2 2 0 0 0,0 1 0 0 0,-1 1 0 0 0,-1 1 0 0 0,-1 1 0 0 0,0 2 0 0 0,-1 0 0 0 0,-26-6 6 0 0,20 9-40 0 0,0 2-1 0 0,-1 1 1 0 0,0 3-1 0 0,1 0 0 0 0,-1 2 1 0 0,-1 2-1 0 0,1 1 0 0 0,-16 4 41 0 0,-16 5-59 0 0,1 3 0 0 0,0 3 0 0 0,1 2 0 0 0,-46 22 59 0 0,1 6 15 0 0,2 5 0 0 0,-26 20-15 0 0,52-23-25 0 0,2 3 0 0 0,3 4 0 0 0,2 3-1 0 0,-33 35 26 0 0,59-45-260 0 0,2 2-1 0 0,2 2 0 0 0,2 2 0 0 0,3 2 0 0 0,2 2 0 0 0,-14 32 261 0 0,38-64-432 0 0,2 1-1 0 0,1 0 1 0 0,2 1 0 0 0,0 0-1 0 0,-1 14 433 0 0,8-31-379 0 0,2 0 0 0 0,-1 1-1 0 0,1 0 1 0 0,1-1-1 0 0,0 1 1 0 0,1-1 0 0 0,1 3 379 0 0,-1-7-456 0 0,0 0 1 0 0,1 0-1 0 0,0 0 0 0 0,1 0 1 0 0,-1-1-1 0 0,1 1 0 0 0,0 0 1 0 0,1-1-1 0 0,0 0 1 0 0,0 0-1 0 0,4 5 456 0 0,3 0-1844 0 0,1 0 0 0 0,0-1 0 0 0,0-1 0 0 0,1 1 1844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381 106 8746 0 0,'-1'-4'191'0'0,"1"0"0"0"0,0 0 1 0 0,1 0-1 0 0,-1 0 0 0 0,1 0 1 0 0,-1 0-1 0 0,1 0 0 0 0,0 0 1 0 0,1 0-1 0 0,-1 1 0 0 0,1-1 1 0 0,0 0-1 0 0,-1 1 0 0 0,2-1 1 0 0,-1 1-1 0 0,0 0 0 0 0,1-1 0 0 0,-1 1 1 0 0,1 1-1 0 0,0-1 0 0 0,0 0 1 0 0,0 1-1 0 0,0-1 0 0 0,1 1 1 0 0,-1 0-1 0 0,1 0 0 0 0,-1 0 1 0 0,1 0-1 0 0,0 1 0 0 0,-1 0 0 0 0,3-1-190 0 0,0 0 91 0 0,0 1 0 0 0,0-1 1 0 0,0 1-1 0 0,0 1 0 0 0,0-1 1 0 0,0 1-1 0 0,0 0 1 0 0,0 0-1 0 0,0 1 0 0 0,0 0 1 0 0,0 0-1 0 0,0 0 1 0 0,0 1-1 0 0,0-1 0 0 0,-1 2 1 0 0,1-1-1 0 0,-1 1 1 0 0,1-1-1 0 0,-1 1 0 0 0,0 1 1 0 0,0-1-93 0 0,7 8 120 0 0,-1 0 0 0 0,-1 0 0 0 0,0 1 0 0 0,-1 0 0 0 0,0 1 0 0 0,0 0 0 0 0,-2 0 0 0 0,1 1 0 0 0,-2 0 0 0 0,1 3-120 0 0,3 9 123 0 0,-1 2-1 0 0,-1-1 1 0 0,-1 2 0 0 0,-2-1 0 0 0,0 1-123 0 0,-3-12 47 0 0,-1 0 1 0 0,-1-1-1 0 0,0 1 1 0 0,-1 0-1 0 0,-1 0 1 0 0,-1 0 0 0 0,0-1-1 0 0,-1 1 1 0 0,-1-1-1 0 0,0 0 1 0 0,-1 0-1 0 0,-5 8-47 0 0,0-5 56 0 0,0 0-1 0 0,0-1 1 0 0,-2-1-1 0 0,0 0 0 0 0,-1 0 1 0 0,-1-2-1 0 0,-1 0 1 0 0,0 0-1 0 0,-12 7-55 0 0,18-14 1 0 0,-60 41 6 0 0,61-44-7 0 0,0 0 0 0 0,0-1-1 0 0,0 0 1 0 0,-5 1 0 0 0,10-4-121 0 0,6-2 24 0 0,14-6-33 0 0,26-6 63 0 0,-5 6 142 0 0,0 1-1 0 0,1 2 1 0 0,11 2-75 0 0,-30 2 44 0 0,0 0-1 0 0,0 2 1 0 0,0 0 0 0 0,-1 1-1 0 0,1 1 1 0 0,-1 0 0 0 0,11 5-44 0 0,-25-7 23 0 0,0 0 0 0 0,0-1 0 0 0,1 1 1 0 0,-1 1-1 0 0,0-1 0 0 0,-1 1 1 0 0,1-1-1 0 0,0 1 0 0 0,-1 0 1 0 0,1 0-1 0 0,-1 1 0 0 0,1 0-23 0 0,-3-2 26 0 0,0 1-1 0 0,0-1 1 0 0,0 0-1 0 0,0 0 1 0 0,0 0-1 0 0,0 1 1 0 0,-1-1-1 0 0,1 0 1 0 0,-1 1-1 0 0,0-1 1 0 0,0 1-1 0 0,0-1 1 0 0,0 0 0 0 0,0 1-1 0 0,0-1 1 0 0,0 1-1 0 0,-1-1 1 0 0,1 0-1 0 0,-1 1 1 0 0,0-1-1 0 0,0 0 1 0 0,0 0-1 0 0,0 0 1 0 0,-1 1-26 0 0,-4 9 116 0 0,-1 0 0 0 0,-1 0 1 0 0,0-1-1 0 0,0-1 0 0 0,-1 1 0 0 0,-9 6-116 0 0,-18 17 293 0 0,-10 4-293 0 0,35-28 33 0 0,-59 44-191 0 0,-3-2-1 0 0,-1-4 1 0 0,-21 7 158 0 0,17-14-5643 0 0,-70 25 5643 0 0,130-59-2010 0 0,0-1 0 0 0,-1-1 0 0 0,1 0 0 0 0,-15 1 2010 0 0,4-3-6275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1208 8050 0 0,'11'61'852'0'0,"4"0"0"0"0,2-2 0 0 0,3 0 0 0 0,2-1 0 0 0,3-1-1 0 0,9 12-851 0 0,-14-31 372 0 0,1-2-1 0 0,2-1 0 0 0,1 0 0 0 0,2-2 1 0 0,2-1-1 0 0,0-1 0 0 0,2-2 0 0 0,1 0 1 0 0,2-3-1 0 0,1 0 0 0 0,0-2 0 0 0,2-2 1 0 0,1-1-1 0 0,0-2 0 0 0,1-2 0 0 0,38 12-371 0 0,-19-10 123 0 0,0-3 0 0 0,1-3-1 0 0,0-2 1 0 0,1-3-1 0 0,0-2 1 0 0,0-3 0 0 0,0-3-1 0 0,1-2 1 0 0,11-4-123 0 0,-27 1 64 0 0,-1-3-1 0 0,0-1 1 0 0,0-2-1 0 0,-1-1 1 0 0,0-3 0 0 0,-1-2-1 0 0,-1-1 1 0 0,0-2 0 0 0,-2-2-1 0 0,0-1 1 0 0,-2-2-1 0 0,23-20-63 0 0,-16 6 72 0 0,-2-2-1 0 0,-1-1 1 0 0,-2-2-1 0 0,-3-1 1 0 0,-1-3-1 0 0,-2 0 1 0 0,0-6-72 0 0,-8 9 43 0 0,-3-1 0 0 0,-1 0 0 0 0,-2-2 0 0 0,-3 0 0 0 0,-1-1 0 0 0,-3 0 0 0 0,-1-1 0 0 0,-2-13-43 0 0,-3-15 47 0 0,-3 0 0 0 0,-4 0 0 0 0,-3 0 0 0 0,-4 1 0 0 0,-3-1 0 0 0,-3 2-1 0 0,-3 0 1 0 0,-4 1 0 0 0,-13-24-47 0 0,25 72 14 0 0,-2 0-1 0 0,0 1 0 0 0,-2 1 0 0 0,-1 0 1 0 0,-1 1-1 0 0,-8-8-13 0 0,13 18-3 0 0,0 2-1 0 0,-2-1 1 0 0,1 2 0 0 0,-1 0 0 0 0,-1 0-1 0 0,0 1 1 0 0,-1 1 0 0 0,1 0 0 0 0,-2 1 0 0 0,1 1-1 0 0,-6-2 4 0 0,-13-2 1 0 0,0 2-1 0 0,-1 1 0 0 0,0 2 0 0 0,0 1 0 0 0,0 2 0 0 0,-1 1 0 0 0,-28 3 0 0 0,-1 3 61 0 0,0 3 0 0 0,0 3 0 0 0,-50 15-61 0 0,32-2 78 0 0,1 4 0 0 0,1 4-1 0 0,2 3 1 0 0,1 4 0 0 0,-2 5-78 0 0,-29 22 65 0 0,3 5 0 0 0,3 4 1 0 0,-9 15-66 0 0,32-21 55 0 0,3 4 1 0 0,3 3 0 0 0,-19 30-56 0 0,52-54-282 0 0,2 1-1 0 0,3 3 1 0 0,2 1 0 0 0,2 1-1 0 0,-22 58 283 0 0,42-86-664 0 0,1 1-1 0 0,2 1 0 0 0,1 0 1 0 0,2 0-1 0 0,0 0 0 0 0,3 1 1 0 0,0 0-1 0 0,2 18 665 0 0,5 36-3249 0 0,-6-64 2070 0 0,1-14 532 0 0,1-1-1 0 0,0 0 1 0 0,0 0-1 0 0,1 1 1 0 0,0 1 647 0 0,3 4-1745 0 0,0 0 1 0 0,1 0 0 0 0,0 0 0 0 0,7 10 1744 0 0,-12-23-52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0 11715 0 0,'-15'6'217'0'0,"-1"1"0"0"0,1 1 1 0 0,1 0-1 0 0,-1 1 1 0 0,1 0-1 0 0,1 1 1 0 0,0 1-1 0 0,0 0 1 0 0,-6 8-218 0 0,-9 12-315 0 0,1 2 1 0 0,2 0-1 0 0,-6 12 315 0 0,-15 28 305 0 0,2 2 0 0 0,5 2-1 0 0,-10 30-304 0 0,23-44 914 0 0,3 2-1 0 0,3 1 0 0 0,3 1 1 0 0,-2 31-914 0 0,16-81 96 0 0,1 1 0 0 0,1-1 1 0 0,1 1-1 0 0,0-1 1 0 0,1 0-1 0 0,1 1 0 0 0,1-1 1 0 0,0 0-1 0 0,2 0 0 0 0,0 0 1 0 0,3 7-97 0 0,-3-12 45 0 0,1-1 1 0 0,0 1-1 0 0,0-1 1 0 0,2 0-1 0 0,-1 0 1 0 0,1-1 0 0 0,1 0-1 0 0,0-1 1 0 0,0 0-1 0 0,1 0 1 0 0,0-1-1 0 0,0 0 1 0 0,1-1-1 0 0,0 0 1 0 0,7 3-46 0 0,13 4 119 0 0,0-1 1 0 0,1-2-1 0 0,1-1 0 0 0,-1-2 1 0 0,1-1-1 0 0,1-2 1 0 0,4 0-120 0 0,57 2 569 0 0,86-4-569 0 0,-100-5 359 0 0,52-10-359 0 0,-90 6-312 0 0,-1-2 0 0 0,1-2 0 0 0,37-14 312 0 0,-75 23-420 0 0,0-1 1 0 0,0 0-1 0 0,-1 0 1 0 0,1 0 0 0 0,0-1-1 0 0,-1 0 1 0 0,0 1-1 0 0,0-2 1 0 0,0 1-1 0 0,0 0 1 0 0,0-1-1 0 0,0 0 1 0 0,1-2 419 0 0,-5 6-124 0 0,1-1 0 0 0,-1 0 0 0 0,0 1-1 0 0,0-1 1 0 0,0 1 0 0 0,1-1 0 0 0,-1 1 0 0 0,0-1 0 0 0,0 0 0 0 0,0 1 0 0 0,0-1 0 0 0,0 0 0 0 0,0 1 0 0 0,0-1 0 0 0,0 1-1 0 0,0-1 1 0 0,0 0 0 0 0,-1 1 0 0 0,1-1 0 0 0,0 1 0 0 0,0-1 0 0 0,0 1 0 0 0,-1-1 0 0 0,1 0 0 0 0,0 1 0 0 0,-1-1 124 0 0,-23-33-4355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11194 0 0,'-18'41'444'0'0,"2"1"-1"0"0,1 0 1 0 0,3 1-1 0 0,1 0 1 0 0,3 1-1 0 0,-1 18-443 0 0,-3 73 894 0 0,5 61-894 0 0,5-122 476 0 0,0-12-226 0 0,-2 85 780 0 0,8 27-1030 0 0,-1-129-26 0 0,2 0 0 0 0,2 0-1 0 0,2 0 1 0 0,1-1 0 0 0,18 42 26 0 0,-26-79-144 0 0,1 0-353 0 0,-1 1 1 0 0,1-1-1 0 0,1 0 0 0 0,-1 0 1 0 0,1 0-1 0 0,0 0 0 0 0,1-1 1 0 0,0 0-1 0 0,2 3 497 0 0,2-6-3757 0 0,-1-6-2846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 23701 0 0,'-29'-46'-184'0'0,"7"15"-912"0"0,1 4-1097 0 0,13 27-2216 0 0,12 15-5257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109 859 8130 0 0,'-19'40'583'0'0,"2"1"1"0"0,1 1-1 0 0,2 1 1 0 0,3 0-1 0 0,1 0 1 0 0,2 1-1 0 0,-1 32-583 0 0,6-23 563 0 0,2 1 0 0 0,2-1 1 0 0,3 0-1 0 0,3 0 0 0 0,1 0 0 0 0,7 16-563 0 0,-2-18 390 0 0,2-1 0 0 0,2-1-1 0 0,2-1 1 0 0,2 0 0 0 0,2-1 0 0 0,3-2 0 0 0,1 0 0 0 0,5 2-390 0 0,-14-22 114 0 0,2-1 0 0 0,1 0-1 0 0,0-1 1 0 0,2-1 0 0 0,1-2 0 0 0,0 0-1 0 0,2-1 1 0 0,0-2 0 0 0,1 0 0 0 0,1-2-1 0 0,0-1 1 0 0,1-2 0 0 0,29 10-114 0 0,-18-12 80 0 0,0-1 1 0 0,1-1-1 0 0,0-3 1 0 0,0-1-1 0 0,0-2 1 0 0,0-2-1 0 0,11-3-80 0 0,-2-2 63 0 0,0-2-1 0 0,0-2 1 0 0,-1-2-1 0 0,0-3 1 0 0,34-14-63 0 0,-24 3 57 0 0,-1-2 0 0 0,-2-2 0 0 0,0-3 0 0 0,-3-3 0 0 0,0-1 0 0 0,-3-3 0 0 0,-1-2 0 0 0,-2-2 1 0 0,29-35-58 0 0,-37 33 27 0 0,-2-2-1 0 0,-2-1 1 0 0,-2-1 0 0 0,-3-2 0 0 0,-1-2 0 0 0,-3 0 0 0 0,-2-2 0 0 0,-3 0 0 0 0,-2-2 0 0 0,-3 0 0 0 0,-2-1 0 0 0,-2 0 0 0 0,-4-1 0 0 0,-1 0-1 0 0,-4-1 1 0 0,-2-11-27 0 0,-4-4-14 0 0,-3-1 0 0 0,-4 1-1 0 0,-18-66 15 0 0,16 93-1 0 0,-2 1 0 0 0,-2 1 0 0 0,-3 1 0 0 0,-1 0 0 0 0,-2 1 0 0 0,-16-22 1 0 0,25 47-11 0 0,-1 0-1 0 0,0 0 1 0 0,-2 2 0 0 0,0 0-1 0 0,-1 0 1 0 0,-1 2-1 0 0,0 0 1 0 0,-1 1 0 0 0,-1 1-1 0 0,-20-11 12 0 0,15 13-32 0 0,0 0 1 0 0,0 1-1 0 0,-1 2 0 0 0,0 1 0 0 0,-1 0 0 0 0,1 2 1 0 0,-1 2-1 0 0,0 0 0 0 0,-9 1 32 0 0,-19 2-33 0 0,1 3 0 0 0,0 2-1 0 0,0 2 1 0 0,0 3 0 0 0,1 1 0 0 0,0 4 0 0 0,2 1-1 0 0,-1 3 1 0 0,-31 17 33 0 0,14-2-671 0 0,3 3 0 0 0,1 3-1 0 0,2 3 1 0 0,2 2 0 0 0,1 3 0 0 0,-31 35 671 0 0,66-58-1413 0 0,0 0 1 0 0,2 2-1 0 0,0 0 0 0 0,2 1 1 0 0,1 2 1412 0 0,5-1-7250 0 0,-11 27 7250 0 0,26-55-34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 12299 0 0,'-14'6'153'0'0,"1"2"1"0"0,-1 0 0 0 0,1 0 0 0 0,1 2 0 0 0,0-1 0 0 0,0 1-1 0 0,-8 10-153 0 0,-12 16-137 0 0,-23 34 137 0 0,25-30 125 0 0,-136 187-69 0 0,64-70 88 0 0,101-155-138 0 0,-17 26 190 0 0,2 0 1 0 0,-6 17-197 0 0,18-38 47 0 0,1 0 1 0 0,1 0-1 0 0,-1 1 1 0 0,1-1-1 0 0,0 1 1 0 0,1-1-1 0 0,0 1 1 0 0,0 0-1 0 0,1 0 1 0 0,-1-1-1 0 0,2 1 1 0 0,-1 0-1 0 0,2 4-47 0 0,-1-9 33 0 0,0 0 0 0 0,0 0-1 0 0,0 0 1 0 0,0 0 0 0 0,1 0-1 0 0,0 0 1 0 0,-1-1 0 0 0,1 1-1 0 0,0 0 1 0 0,0-1 0 0 0,1 1-1 0 0,-1-1 1 0 0,0 0 0 0 0,1 0 0 0 0,1 1-33 0 0,2 1 57 0 0,0-1 0 0 0,-1 0 0 0 0,1 0 0 0 0,0-1 0 0 0,0 0 0 0 0,0 0 0 0 0,7 1-57 0 0,9 1 127 0 0,-1-2-1 0 0,1 0 0 0 0,1-1 1 0 0,4-2-127 0 0,-25 1 8 0 0,196-13 416 0 0,-103 4-191 0 0,44 4-233 0 0,-108 6 1 0 0,0 1 1 0 0,0 1-1 0 0,0 2 1 0 0,0 1-1 0 0,-1 1 1 0 0,15 7-2 0 0,-33-11-2 0 0,-2 2-1 0 0,1-1 1 0 0,-1 2-1 0 0,1-1 1 0 0,-1 1 0 0 0,-1 1-1 0 0,1 0 1 0 0,-1 0-1 0 0,4 5 3 0 0,-9-7 22 0 0,0-1 0 0 0,0 1-1 0 0,-1-1 1 0 0,0 1 0 0 0,0 0-1 0 0,0 0 1 0 0,0 0-1 0 0,-1 1 1 0 0,0-1 0 0 0,0 1-1 0 0,-1-1 1 0 0,1 1 0 0 0,-1 0-1 0 0,0-1 1 0 0,-1 1-1 0 0,1 0 1 0 0,-1 0 0 0 0,0-1-1 0 0,-1 7-21 0 0,-2 2 195 0 0,0 0 0 0 0,-1 0 0 0 0,0 0-1 0 0,-1-1 1 0 0,0 0 0 0 0,-1 1 0 0 0,-1-2-1 0 0,0 1 1 0 0,-1-1 0 0 0,-8 11-195 0 0,-14 13 488 0 0,-2 0 0 0 0,-23 19-488 0 0,6-8 205 0 0,-52 39-205 0 0,78-69-644 0 0,0-2-1 0 0,0 0 0 0 0,-2-2 0 0 0,1 0 0 0 0,-2-2 0 0 0,-5 2 645 0 0,19-10-1146 0 0,0 0 0 0 0,0 0 0 0 0,0-1 0 0 0,0-1 0 0 0,0 0 0 0 0,-7-1 1146 0 0,-23-1-7118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10090 0 0,'35'-31'1046'0'0,"1"2"-1"0"0,2 2 1 0 0,0 1-1 0 0,20-8-1045 0 0,-36 22 263 0 0,0 2 0 0 0,1 0 0 0 0,0 1 0 0 0,1 2 0 0 0,0 0 0 0 0,0 1 0 0 0,1 2 1 0 0,-1 1-1 0 0,4 0-263 0 0,-10 3 50 0 0,0 1 1 0 0,-1 1-1 0 0,1 0 1 0 0,0 1-1 0 0,-1 1 1 0 0,1 1 0 0 0,-1 0-1 0 0,-1 1 1 0 0,1 1-1 0 0,-1 1 1 0 0,0 0-1 0 0,0 1 1 0 0,3 4-51 0 0,20 14-670 0 0,-2 2 0 0 0,0 2 0 0 0,-3 1-1 0 0,13 15 671 0 0,-42-42-437 0 0,-1-1-295 0 0,0 0 0 0 0,0 1 0 0 0,0-1 0 0 0,0 1 0 0 0,-1-1 1 0 0,0 1-1 0 0,0 0 0 0 0,0 0 0 0 0,-1 1 0 0 0,2 3 732 0 0,-1 8-6220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181 846 9266 0 0,'-14'8'343'0'0,"0"0"0"0"0,1 1 0 0 0,0 0 0 0 0,1 1 0 0 0,0 0 0 0 0,0 1 0 0 0,1 1 0 0 0,-7 9-343 0 0,11-11 112 0 0,0 1 1 0 0,0 0 0 0 0,1 0 0 0 0,1 0-1 0 0,0 1 1 0 0,0-1 0 0 0,1 1-1 0 0,0 1 1 0 0,2-1 0 0 0,-1 0-1 0 0,1 4-112 0 0,-1 21 369 0 0,1 0 0 0 0,2 1 0 0 0,2-1-1 0 0,1 0 1 0 0,2-1 0 0 0,2 4-369 0 0,9 32 997 0 0,3-1 0 0 0,18 40-997 0 0,-22-71 219 0 0,2 0 1 0 0,2-1-1 0 0,1-1 0 0 0,2-1 1 0 0,1-1-1 0 0,6 4-219 0 0,-8-14 68 0 0,1 0 0 0 0,1-1 1 0 0,2-2-1 0 0,0 0 0 0 0,2-2 0 0 0,0-1 0 0 0,1-1 0 0 0,4 0-68 0 0,12 4 70 0 0,1-1-1 0 0,1-3 0 0 0,1-2 0 0 0,1-2 0 0 0,0-2 1 0 0,1-2-1 0 0,0-2 0 0 0,46 1-69 0 0,-22-5 62 0 0,1-4 0 0 0,-1-3 0 0 0,1-4 1 0 0,-1-2-1 0 0,53-15-62 0 0,-61 8-17 0 0,-1-2 1 0 0,0-4 0 0 0,-2-2 0 0 0,0-3 0 0 0,-2-3-1 0 0,26-17 17 0 0,-47 21 16 0 0,0 0 0 0 0,-2-3 0 0 0,0-1 0 0 0,-2-2 0 0 0,-2-1 0 0 0,-1-2 0 0 0,-1-1 0 0 0,-2-1 0 0 0,16-27-16 0 0,-20 22 49 0 0,-2-2 0 0 0,-2 0 0 0 0,-2-1 0 0 0,-1-1 0 0 0,-3-1 0 0 0,-1 0-1 0 0,-3-1 1 0 0,-2 0 0 0 0,1-22-49 0 0,-4 9 46 0 0,-4 0 0 0 0,-2-1 0 0 0,-3 1 0 0 0,-2 0 0 0 0,-3 0 0 0 0,-3 1 0 0 0,-7-19-46 0 0,4 22 59 0 0,-4 1 0 0 0,-1 0-1 0 0,-3 2 1 0 0,-2 1 0 0 0,-16-24-59 0 0,25 51 41 0 0,-1 0 0 0 0,-1 1 0 0 0,-1 1-1 0 0,-1 0 1 0 0,-1 2 0 0 0,-1 0 0 0 0,0 1-1 0 0,-2 2 1 0 0,-1 0 0 0 0,0 1 0 0 0,-17-8-41 0 0,11 10 72 0 0,0 2 0 0 0,-1 0 0 0 0,-1 2 0 0 0,0 2 0 0 0,-1 1 1 0 0,1 1-1 0 0,-1 2 0 0 0,-29-1-72 0 0,15 4 41 0 0,1 3 0 0 0,0 2-1 0 0,0 2 1 0 0,0 2 0 0 0,0 1 0 0 0,-1 4-41 0 0,-28 9 6 0 0,1 4-1 0 0,2 2 1 0 0,-22 14-6 0 0,-25 19-106 0 0,-48 35 106 0 0,60-29-123 0 0,-70 59 123 0 0,133-91-295 0 0,2 3-1 0 0,2 1 1 0 0,1 1-1 0 0,2 3 1 0 0,-3 7 295 0 0,25-28-563 0 0,1 0 1 0 0,1 0-1 0 0,1 2 1 0 0,1-1-1 0 0,-5 15 563 0 0,12-25-646 0 0,0-1-1 0 0,1 1 0 0 0,0 0 0 0 0,1 0 0 0 0,0 1 0 0 0,1-1 1 0 0,1 0-1 0 0,0 0 0 0 0,0 1 0 0 0,1-1 0 0 0,1 0 1 0 0,1 5 646 0 0,2 0-3678 0 0,0 0 1 0 0,9 15 3677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11 6041 0 0,'-1'-1'27'0'0,"0"0"0"0"0,0 0 0 0 0,-1 0 0 0 0,1 0 0 0 0,0 0 0 0 0,-1 1 0 0 0,1-1 0 0 0,-1 0 0 0 0,1 1 0 0 0,-1-1 0 0 0,0 1 0 0 0,1-1 0 0 0,-1 1 0 0 0,1 0 0 0 0,-1 0 0 0 0,0 0 0 0 0,1 0 0 0 0,-1 0 0 0 0,0 0 0 0 0,1 0 0 0 0,-1 0 0 0 0,1 0 0 0 0,-1 1 0 0 0,0-1 0 0 0,1 1 0 0 0,-1-1 0 0 0,1 1 0 0 0,-1 0 0 0 0,1 0 0 0 0,-1 0 0 0 0,1-1 0 0 0,0 1 0 0 0,0 0 0 0 0,-1 1 0 0 0,1-1 0 0 0,-1 1-27 0 0,-7 7 73 0 0,0 0 1 0 0,0 1-1 0 0,1 0 1 0 0,-5 8-74 0 0,3-4 348 0 0,-51 67 1509 0 0,4 3 1 0 0,3 2-1 0 0,5 2 1 0 0,3 2-1 0 0,-26 77-1857 0 0,44-96 453 0 0,4 2-1 0 0,3 1 1 0 0,3 1 0 0 0,1 17-453 0 0,13-61 61 0 0,1 1 0 0 0,2-1 0 0 0,2 1 1 0 0,0 0-1 0 0,3 8-61 0 0,0-19 25 0 0,0 0 0 0 0,1 0 0 0 0,1-1 0 0 0,1 0 0 0 0,1 0 0 0 0,0-1 0 0 0,2 0 0 0 0,4 6-25 0 0,-6-12 2 0 0,1 0 0 0 0,1-1-1 0 0,0 0 1 0 0,0 0 0 0 0,1-1 0 0 0,1-1 0 0 0,0 0 0 0 0,0 0 0 0 0,1-1 0 0 0,0-1 0 0 0,1 0-1 0 0,0-1 1 0 0,0 0 0 0 0,1-1 0 0 0,-1-1 0 0 0,1 0 0 0 0,1-1-2 0 0,4 0-69 0 0,0 0 1 0 0,0-2 0 0 0,0 0-1 0 0,0-1 1 0 0,0-1-1 0 0,1-1 1 0 0,-1-1-1 0 0,0-1 1 0 0,0 0 0 0 0,0-2-1 0 0,-1 0 1 0 0,0-1-1 0 0,0-1 69 0 0,15-7-126 0 0,-2-1 0 0 0,0-2 0 0 0,-1 0 0 0 0,16-14 126 0 0,-26 16-14 0 0,-1-1 1 0 0,0-1-1 0 0,-1 0 1 0 0,-1-2-1 0 0,-1 0 1 0 0,10-15 13 0 0,-21 26 31 0 0,-1 0 0 0 0,0-1 0 0 0,-1 1 0 0 0,0-1 0 0 0,0 0 1 0 0,-1 0-1 0 0,0 0 0 0 0,0 0 0 0 0,-1 0 0 0 0,0-1 0 0 0,-1 1 0 0 0,0-1 0 0 0,-1 1 0 0 0,0-6-31 0 0,-1 8 75 0 0,1 0-1 0 0,-2 1 1 0 0,1-1-1 0 0,-1 0 0 0 0,0 0 1 0 0,0 1-1 0 0,-1-1 0 0 0,0 1 1 0 0,0-1-1 0 0,-1 1 0 0 0,1 0 1 0 0,-1 1-1 0 0,-1-1 0 0 0,1 1 1 0 0,-1-1-1 0 0,0 1 0 0 0,0 1 1 0 0,0-1-1 0 0,-6-3-74 0 0,-5-2 132 0 0,0 1-1 0 0,0 1 1 0 0,-1 0-1 0 0,0 1 1 0 0,0 1-1 0 0,-1 1 1 0 0,0 0-1 0 0,0 1 1 0 0,0 1-1 0 0,-1 1-131 0 0,-31-2 94 0 0,1 1-1 0 0,-1 3 0 0 0,-5 3-93 0 0,-18 2-21 0 0,0 3-1 0 0,1 3 1 0 0,0 4-1 0 0,1 3 1 0 0,1 3-1 0 0,1 2 1 0 0,1 4-1 0 0,1 3 1 0 0,1 3 21 0 0,31-14-424 0 0,-85 47-1140 0 0,98-52-342 0 0,1 1 0 0 0,0 1-1 0 0,2 1 1 0 0,-5 4 1906 0 0,23-20-220 0 0,1-1-1 0 0,-1 1 1 0 0,0 0-1 0 0,0 0 1 0 0,0 0 0 0 0,1 0-1 0 0,-1 0 1 0 0,0 0-1 0 0,1 0 1 0 0,-1 0 0 0 0,1 0-1 0 0,-1 0 1 0 0,1 0-1 0 0,-1 0 1 0 0,1 0-1 0 0,0 0 1 0 0,0 0 0 0 0,-1 1 220 0 0,2 1-922 0 0,0 1 0 0 0,0-1 0 0 0,0 1 0 0 0,0-1 0 0 0,0 0 0 0 0,1 1 0 0 0,0 1 922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575 992 8138 0 0,'-11'8'398'0'0,"1"-1"1"0"0,0 1 0 0 0,0 1-1 0 0,1 0 1 0 0,0 0 0 0 0,1 1-1 0 0,0 0 1 0 0,0 1 0 0 0,1 0-1 0 0,0 0 1 0 0,1 0-1 0 0,0 1 1 0 0,1 0 0 0 0,-3 11-399 0 0,3-3 176 0 0,0 0 0 0 0,2 0 1 0 0,0 1-1 0 0,2-1 1 0 0,0 1-1 0 0,1-1 0 0 0,1 1 1 0 0,1-1-1 0 0,1 2-176 0 0,4 26 438 0 0,3-1 0 0 0,1 0 0 0 0,2-1-1 0 0,3 0 1 0 0,1-1 0 0 0,15 26-438 0 0,-16-41 131 0 0,0-2 0 0 0,2 0 0 0 0,1 0 0 0 0,1-2 0 0 0,1-1 0 0 0,2 0 0 0 0,0-2 0 0 0,1 0 0 0 0,2-2 0 0 0,1 1-131 0 0,11 3 100 0 0,1-1 0 0 0,1-2 0 0 0,1-2 1 0 0,1-2-1 0 0,0-1 0 0 0,2-2 0 0 0,-1-3 0 0 0,2-1 1 0 0,-1-2-1 0 0,1-2 0 0 0,1-2 0 0 0,16-1-100 0 0,7-4 92 0 0,1-3-1 0 0,-1-2 0 0 0,0-4 1 0 0,0-3-1 0 0,-1-2 0 0 0,-1-4 1 0 0,51-21-92 0 0,-21 2 89 0 0,-1-4 1 0 0,-2-5-1 0 0,-3-3 1 0 0,3-7-90 0 0,-19 6 76 0 0,-2-2 0 0 0,-2-4 0 0 0,-3-3 0 0 0,50-57-76 0 0,-90 86 68 0 0,-2-2-1 0 0,-1 0 0 0 0,-1-2 0 0 0,-2-1 1 0 0,4-11-68 0 0,-13 19 64 0 0,-1-1 0 0 0,-1 0 0 0 0,-1-1 0 0 0,-1 0 1 0 0,-2 0-1 0 0,-1-1 0 0 0,1-17-64 0 0,-4 1 43 0 0,-2 0 1 0 0,-2 0-1 0 0,-2 1 1 0 0,-2-1 0 0 0,-2 0-1 0 0,-2 1 1 0 0,-2 1-1 0 0,-2-1 1 0 0,-2 2-1 0 0,-2 0 1 0 0,-1 1-1 0 0,-3 1 1 0 0,-1 0-1 0 0,-2 2 1 0 0,-1 1-1 0 0,-3 1 1 0 0,-29-32-44 0 0,33 45 58 0 0,-1 1 1 0 0,0 2-1 0 0,-2 0 1 0 0,-1 2-1 0 0,0 1 1 0 0,-1 1-1 0 0,-1 1 1 0 0,-16-4-59 0 0,5 4 89 0 0,-1 1 1 0 0,-1 3-1 0 0,0 2 1 0 0,0 1-1 0 0,-1 3 1 0 0,-7 0-90 0 0,-24 3 95 0 0,-1 3-1 0 0,1 3 1 0 0,-1 4-1 0 0,1 3 1 0 0,1 3-1 0 0,0 3 1 0 0,-32 14-95 0 0,15 0 50 0 0,1 5 1 0 0,2 4-1 0 0,2 3 0 0 0,2 4 0 0 0,2 4 1 0 0,2 3-1 0 0,-69 61-50 0 0,24-6-9 0 0,4 6-1 0 0,6 5 1 0 0,5 5 0 0 0,-13 28 9 0 0,69-82-17 0 0,-31 55 17 0 0,69-99-3 0 0,2 1-1 0 0,0 1 0 0 0,2 0 0 0 0,0 1 1 0 0,2 0-1 0 0,-3 21 4 0 0,10-38-18 0 0,1 1 0 0 0,1-1 0 0 0,0 0 0 0 0,1 1 0 0 0,1-1 0 0 0,-1 0 0 0 0,2 1 0 0 0,0-1 0 0 0,0 0-1 0 0,1 0 1 0 0,1 0 0 0 0,3 7 18 0 0,-4-11-102 0 0,0-1 0 0 0,1 0 0 0 0,0 0 0 0 0,1 0 0 0 0,-1 0-1 0 0,1-1 1 0 0,1 0 0 0 0,-1 0 0 0 0,1 0 0 0 0,0 0 0 0 0,0-1-1 0 0,1 0 1 0 0,-1-1 0 0 0,1 1 0 0 0,0-1 0 0 0,1-1 0 0 0,-1 1-1 0 0,0-1 1 0 0,5 1 102 0 0,1-1-505 0 0,-1 0 0 0 0,1 0 0 0 0,0-2 0 0 0,0 1 0 0 0,0-2 0 0 0,1 0 0 0 0,4-1 505 0 0,8-1-2250 0 0,-1-2 0 0 0,1-1 0 0 0,9-4 2250 0 0,56-17-8492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4414 10 9530 0 0,'-5'-1'223'0'0,"1"-1"0"0"0,-1 0 0 0 0,0 1 0 0 0,1 0 0 0 0,-1 0-1 0 0,0 1 1 0 0,0-1 0 0 0,0 1 0 0 0,1 0 0 0 0,-1 0 0 0 0,0 0 0 0 0,0 1 0 0 0,0 0 0 0 0,1 0 0 0 0,-1 0 0 0 0,0 0-1 0 0,1 1 1 0 0,-2 1-223 0 0,-14 5 382 0 0,2 2-1 0 0,0 0 0 0 0,-15 10-381 0 0,5-2 296 0 0,-574 366 1950 0 0,14 28-2246 0 0,225-150 342 0 0,-377 282 465 0 0,460-330-274 0 0,-354 277 545 0 0,28 33 105 0 0,280-229-489 0 0,320-291-707 0 0,2 0 9 0 0,0-1-1 0 0,0 1 0 0 0,0 0 1 0 0,1 0-1 0 0,-3 3 5 0 0,5-6-37 0 0,0 1 0 0 0,0-1 0 0 0,1 0 0 0 0,-1 1 0 0 0,1-1-1 0 0,-1 0 1 0 0,1 1 0 0 0,-1-1 0 0 0,1 1 0 0 0,0-1 0 0 0,0 1 0 0 0,0-1 0 0 0,0 1-1 0 0,0-1 1 0 0,0 1 0 0 0,0-1 0 0 0,0 1 0 0 0,1-1 0 0 0,-1 1 0 0 0,0-1 0 0 0,1 0 0 0 0,0 1 36 0 0,0 3-2241 0 0,-2-4-11 0 0,-7-10-2100 0 0,-10-18-2423 0 0,12 9 1396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 9002 0 0,'3'-3'2088'0'0,"-2"11"-1352"0"0,-6 13-381 0 0,-18 29 3 0 0,-2 0-1 0 0,-3-2 0 0 0,-20 27-357 0 0,-30 51 638 0 0,-80 192 1207 0 0,65-100-563 0 0,86-201-1153 0 0,3-8-41 0 0,0 0 0 0 0,0 0 0 0 0,1 1 1 0 0,0-1-1 0 0,1 1 0 0 0,0-1 1 0 0,0 1-1 0 0,1 0 0 0 0,0 3-88 0 0,1-12 20 0 0,0-1-1 0 0,1 1 1 0 0,-1 0-1 0 0,0-1 1 0 0,0 1-1 0 0,0 0 1 0 0,0-1-1 0 0,1 1 0 0 0,-1-1 1 0 0,0 1-1 0 0,1 0 1 0 0,-1-1-1 0 0,0 1 1 0 0,1-1-1 0 0,-1 1 1 0 0,1-1-1 0 0,-1 1 1 0 0,1-1-1 0 0,-1 0 1 0 0,1 1-1 0 0,-1-1 1 0 0,1 1-1 0 0,-1-1 1 0 0,1 0-1 0 0,0 0 1 0 0,-1 1-1 0 0,1-1 1 0 0,0 0-1 0 0,-1 0 1 0 0,1 0-1 0 0,0 1 0 0 0,-1-1 1 0 0,1 0-1 0 0,0 0 1 0 0,-1 0-1 0 0,1 0 1 0 0,0 0-1 0 0,-1-1 1 0 0,1 1-1 0 0,0 0-19 0 0,30-9 480 0 0,-25 7-399 0 0,31-11 162 0 0,-6 1-157 0 0,0 1 1 0 0,1 1-1 0 0,1 2 1 0 0,-1 2-1 0 0,1 0 1 0 0,22 1-87 0 0,-3 5 20 0 0,52 8-20 0 0,127 29 197 0 0,-126-17-4362 0 0,93 4 4165 0 0,-169-23-2184 0 0,-1-2 0 0 0,0-1 0 0 0,16-3 2184 0 0,29-4-6918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9210 0 0,'-3'2'159'0'0,"0"-1"1"0"0,-1 1-1 0 0,1-1 0 0 0,0 1 0 0 0,0 0 1 0 0,1 0-1 0 0,-1 0 0 0 0,0 1 1 0 0,1-1-1 0 0,-1 1 0 0 0,1-1 0 0 0,0 1 1 0 0,0 0-1 0 0,0 0 0 0 0,0 0 1 0 0,0 0-1 0 0,1 0 0 0 0,-1 0 0 0 0,1 1 1 0 0,0-1-1 0 0,0 0 0 0 0,0 1 0 0 0,0-1 1 0 0,1 4-160 0 0,-2 9 309 0 0,1 0 0 0 0,0 0-1 0 0,1 0 1 0 0,3 14-309 0 0,-3-30 8 0 0,6 58 322 0 0,2 0 0 0 0,3-1-1 0 0,3 0 1 0 0,2-1-1 0 0,16 36-329 0 0,-2-21 271 0 0,2-1 0 0 0,4-2-1 0 0,3-2 1 0 0,4 1-271 0 0,23 27 381 0 0,5-2 0 0 0,34 29-381 0 0,26 17 686 0 0,12-1-686 0 0,-3-15 474 0 0,5-7 0 0 0,9-3-474 0 0,315 198 1113 0 0,119 86-90 0 0,-381-235-520 0 0,41 53-503 0 0,-236-203 35 0 0,2 0 10 0 0,-2 0 1 0 0,1 2-1 0 0,-2-1 1 0 0,0 1 0 0 0,0 1-1 0 0,5 9-45 0 0,-16-23 19 0 0,0 1 0 0 0,0-1 0 0 0,1 0 0 0 0,-1 0 0 0 0,0 1 0 0 0,0-1 0 0 0,0 0 0 0 0,0 1 0 0 0,0-1 0 0 0,0 0 0 0 0,0 0 0 0 0,0 1 0 0 0,1-1 0 0 0,-1 0 0 0 0,0 1 0 0 0,0-1 0 0 0,0 0 0 0 0,-1 1 0 0 0,1-1 0 0 0,0 0 0 0 0,0 0 0 0 0,0 1 0 0 0,0-1 0 0 0,0 0 0 0 0,0 1 0 0 0,0-1 0 0 0,0 0 0 0 0,-1 0 0 0 0,1 1 0 0 0,0-1 0 0 0,0 0 0 0 0,0 0 0 0 0,0 0 0 0 0,-1 1 0 0 0,1-1 0 0 0,0 0 0 0 0,0 0 0 0 0,-1 0 0 0 0,1 1 0 0 0,0-1 0 0 0,0 0 0 0 0,-1 0-19 0 0,1 1 268 0 0,9 1-291 0 0,-4-1 47 0 0,0 0 0 0 0,0-1-1 0 0,0 0 1 0 0,0 0 0 0 0,0 0 0 0 0,0 0 0 0 0,0-1 0 0 0,0 0-1 0 0,0 0 1 0 0,0-1 0 0 0,-1 1 0 0 0,1-1 0 0 0,0 0 0 0 0,-1 0-1 0 0,3-1-23 0 0,-4-3-271 0 0,0 1-1 0 0,0 0 0 0 0,0-1 0 0 0,0 1 1 0 0,-1-1-1 0 0,0 0 0 0 0,0 1 0 0 0,-1-1 1 0 0,0 0-1 0 0,0 0 0 0 0,0-1 272 0 0,2-10-779 0 0,-2 15 691 0 0,11-54-3376 0 0,-2-1-4047 0 0,-7 33 1569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7810 0 0,'-2'1'180'0'0,"0"-1"1"0"0,1 1 0 0 0,-1 0 0 0 0,0-1 0 0 0,1 1 0 0 0,-1 0-1 0 0,1 0 1 0 0,-1 0 0 0 0,1 0 0 0 0,0 0 0 0 0,-1 0-1 0 0,1 1 1 0 0,0-1 0 0 0,0 0 0 0 0,0 1 0 0 0,0-1-1 0 0,0 0 1 0 0,0 1 0 0 0,0 0 0 0 0,0-1 0 0 0,1 1 0 0 0,-1-1-1 0 0,0 1 1 0 0,1 0 0 0 0,0-1 0 0 0,-1 2-181 0 0,1 0 104 0 0,1-1-1 0 0,-1 1 1 0 0,1 0 0 0 0,0 0 0 0 0,-1 0-1 0 0,1-1 1 0 0,0 1 0 0 0,1 0 0 0 0,-1-1-1 0 0,0 1 1 0 0,1-1 0 0 0,-1 1 0 0 0,1-1-1 0 0,0 0 1 0 0,0 0 0 0 0,0 1-104 0 0,21 22 291 0 0,1-1-1 0 0,1-1 1 0 0,1-2 0 0 0,9 6-291 0 0,115 72 180 0 0,-2-3 702 0 0,-145-93-833 0 0,5 2 103 0 0,-1 1 1 0 0,0 0 0 0 0,0 0-1 0 0,2 3-152 0 0,-7-7 72 0 0,-1-1 0 0 0,0 1-1 0 0,1-1 1 0 0,-1 1 0 0 0,0 0-1 0 0,0 0 1 0 0,0 0 0 0 0,0-1-1 0 0,-1 1 1 0 0,1 0 0 0 0,0 0-1 0 0,-1 0 1 0 0,1 0 0 0 0,-1 0-1 0 0,0 0 1 0 0,0 0 0 0 0,0 1-1 0 0,0-1 1 0 0,0 0 0 0 0,0 0-1 0 0,0 0 1 0 0,-1 1-72 0 0,-5 12 223 0 0,0 1 0 0 0,-1-1 0 0 0,0 0 0 0 0,-2-1 0 0 0,1 0 1 0 0,-2 0-1 0 0,0-1 0 0 0,0 0 0 0 0,-8 6-223 0 0,-12 10 209 0 0,-1 0 0 0 0,-2-2 0 0 0,-7 3-209 0 0,-274 189-1207 0 0,210-146-1622 0 0,35-30-2725 0 0,33-21-1994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49 238 13947 0 0,'-48'-69'1375'0'0,"48"69"-1378"0"0,0-1 0 0 0,0 1 0 0 0,0-1 0 0 0,0 1 0 0 0,0-1 0 0 0,0 1-1 0 0,0-1 1 0 0,1 1 0 0 0,-1 0 0 0 0,0-1 0 0 0,0 1 0 0 0,0-1 0 0 0,1 1 0 0 0,-1 0 0 0 0,0-1 0 0 0,1 1 0 0 0,-1-1 0 0 0,0 1 0 0 0,1 0 0 0 0,-1 0 0 0 0,0-1-1 0 0,1 1 1 0 0,-1 0 0 0 0,1 0 0 0 0,-1-1 0 0 0,1 1 0 0 0,-1 0 0 0 0,1 0 0 0 0,-1 0 0 0 0,0 0 0 0 0,1 0 0 0 0,-1 0 0 0 0,1 0 0 0 0,-1 0 0 0 0,1 0-1 0 0,-1 0 1 0 0,1 0 0 0 0,-1 0 3 0 0,29-5-153 0 0,-23 4 139 0 0,107-17 31 0 0,192-29 297 0 0,22 12-314 0 0,121 13 1258 0 0,-60 5 5 0 0,-333 10-1113 0 0,10 0 114 0 0,-136 13-2912 0 0,27 1-6952 0 0,-16 7 9600 0 0,23-5-6048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3170 52 6737 0 0,'0'-5'409'0'0,"-1"1"-1"0"0,0-1 0 0 0,0 0 1 0 0,0 1-1 0 0,-1-1 0 0 0,0 1 0 0 0,1 0 1 0 0,-3-3-409 0 0,4 6 66 0 0,-1 1 1 0 0,1-1 0 0 0,-1 0 0 0 0,1 1 0 0 0,-1-1 0 0 0,1 1-1 0 0,-1-1 1 0 0,0 1 0 0 0,1-1 0 0 0,-1 1 0 0 0,1 0-1 0 0,-1-1 1 0 0,0 1 0 0 0,0 0 0 0 0,1-1 0 0 0,-1 1-1 0 0,0 0 1 0 0,0 0 0 0 0,1 0 0 0 0,-1 0 0 0 0,0 0 0 0 0,0 0-67 0 0,-1 0 79 0 0,1 0 1 0 0,-1 1 0 0 0,0-1-1 0 0,0 1 1 0 0,1-1 0 0 0,-1 1-1 0 0,0 0 1 0 0,1 0 0 0 0,-1 0-1 0 0,1 0 1 0 0,-1 0 0 0 0,1 0-1 0 0,-2 1-79 0 0,-14 15 158 0 0,0 1 1 0 0,1 1-1 0 0,1 0 0 0 0,1 1 0 0 0,-1 3-158 0 0,-18 25 107 0 0,-47 59 9 0 0,-571 795 2414 0 0,247-355-1384 0 0,-109 162-595 0 0,-80 224-149 0 0,555-873-390 0 0,-109 183 29 0 0,-148 223-22 0 0,221-366 44 0 0,32-44-4 0 0,2 1 0 0 0,3 2 0 0 0,-5 13-59 0 0,40-68-44 0 0,0 0-65 0 0,0 1-1 0 0,0-1 1 0 0,0 0 0 0 0,0 0 0 0 0,-1 0 0 0 0,0-1 0 0 0,-3 4 109 0 0,6-7-113 0 0,0 0 0 0 0,-1 1 1 0 0,1-1-1 0 0,0 0 0 0 0,-1 0 1 0 0,1 0-1 0 0,0 0 0 0 0,-1 0 1 0 0,1 0-1 0 0,0 0 0 0 0,0 0 1 0 0,-1 0-1 0 0,1 0 0 0 0,0 0 1 0 0,-1 0-1 0 0,1 0 0 0 0,0 0 1 0 0,-1 0-1 0 0,1 0 0 0 0,0-1 1 0 0,0 1-1 0 0,-1 0 0 0 0,1 0 1 0 0,0 0-1 0 0,-1 0 0 0 0,1 0 1 0 0,0-1-1 0 0,0 1 0 0 0,0 0 1 0 0,-1 0-1 0 0,1-1 0 0 0,0 1 1 0 0,0 0-1 0 0,0 0 0 0 0,-1-1 1 0 0,1 1-1 0 0,0 0 0 0 0,0 0 1 0 0,0-1-1 0 0,0 1 0 0 0,0 0 1 0 0,0-1-1 0 0,0 1 0 0 0,0 0 1 0 0,0-1-1 0 0,0 1 0 0 0,0 0 1 0 0,0 0-1 0 0,0-1 0 0 0,0 1 113 0 0,-1-18-3611 0 0,4 0 893 0 0,3-4-2223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56 6209 0 0,'0'-4'391'0'0,"-1"-3"391"0"0,-1 1 0 0 0,1 0 0 0 0,-1 0 1 0 0,0-1-1 0 0,-1-2-782 0 0,2 8 106 0 0,1 1-1 0 0,0-1 1 0 0,-1 0 0 0 0,1 1-1 0 0,-1-1 1 0 0,1 1 0 0 0,-1-1-1 0 0,1 0 1 0 0,-1 1 0 0 0,1-1 0 0 0,-1 1-1 0 0,1 0 1 0 0,-1-1 0 0 0,0 1-1 0 0,1-1 1 0 0,-1 1 0 0 0,0 0 0 0 0,1-1-1 0 0,-1 1 1 0 0,0 0-106 0 0,0 0 78 0 0,0 0 0 0 0,0 0 0 0 0,0 0 0 0 0,0 0 0 0 0,0 1 0 0 0,0-1 0 0 0,1 0 0 0 0,-1 1 0 0 0,0-1 0 0 0,0 1 0 0 0,0-1 0 0 0,0 1 0 0 0,1-1 0 0 0,-1 1 0 0 0,0-1-1 0 0,0 1 1 0 0,1 0 0 0 0,-1-1 0 0 0,0 1 0 0 0,0 1-78 0 0,-4 5 140 0 0,-1 0 0 0 0,1 1 0 0 0,1-1 0 0 0,-1 1 0 0 0,2 0-1 0 0,-1 1 1 0 0,1-1 0 0 0,-3 9-140 0 0,-2 17 284 0 0,-4 24-284 0 0,6-26 123 0 0,-24 134 1740 0 0,-7 169-1863 0 0,36-319 128 0 0,0 1 0 0 0,1-1 0 0 0,1 1 0 0 0,1 0 0 0 0,0-1 0 0 0,2 0 0 0 0,0 4-128 0 0,-1-12 39 0 0,-1-1 0 0 0,1 1 0 0 0,1-1-1 0 0,-1 0 1 0 0,1 0 0 0 0,0 0 0 0 0,1-1 0 0 0,0 0 0 0 0,0 0 0 0 0,0 0-1 0 0,1 0 1 0 0,-1-1 0 0 0,1 0 0 0 0,1 0 0 0 0,-1 0 0 0 0,2 0-39 0 0,11 5 64 0 0,1-1 0 0 0,0 0 1 0 0,0-1-1 0 0,1-2 0 0 0,0 0 0 0 0,0-1 1 0 0,1-1-1 0 0,20 1-64 0 0,29-1 190 0 0,0-2-1 0 0,4-4-189 0 0,191-1-199 0 0,-89 10-2993 0 0,-147-7 412 0 0,1 0 0 0 0,0-2-1 0 0,17-3 2781 0 0,4-1-6612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53 183 5865 0 0,'-28'-98'3520'0'0,"4"13"657"0"0,31 118-17 0 0,9 59-3382 0 0,-5-28-201 0 0,77 368 447 0 0,19-5 0 0 0,19-5 0 0 0,60 105-1024 0 0,217 534 370 0 0,-234-563-616 0 0,-126-344-570 0 0,-8 1 1 0 0,1 47 815 0 0,-34-192-54 0 0,1 11-290 0 0,0 1 1 0 0,-2-1 0 0 0,0 20 343 0 0,-1-40-40 0 0,0-1 1 0 0,0 0 0 0 0,0 1 0 0 0,0-1-1 0 0,0 0 1 0 0,0 1 0 0 0,-1-1 0 0 0,1 0-1 0 0,0 1 1 0 0,0-1 0 0 0,0 0 0 0 0,0 0 0 0 0,0 1-1 0 0,0-1 1 0 0,-1 0 0 0 0,1 1 0 0 0,0-1-1 0 0,0 0 1 0 0,0 0 0 0 0,-1 1 0 0 0,1-1-1 0 0,0 0 1 0 0,0 0 0 0 0,-1 0 0 0 0,1 1-1 0 0,0-1 1 0 0,0 0 0 0 0,-1 0 0 0 0,1 0 0 0 0,0 0-1 0 0,-1 0 1 0 0,1 0 0 0 0,0 1 0 0 0,-1-1-1 0 0,1 0 1 0 0,0 0 0 0 0,0 0 0 0 0,-1 0-1 0 0,1 0 1 0 0,0 0 0 0 0,-1 0 0 0 0,1 0 0 0 0,-1-1 39 0 0,-17-8-1183 0 0,-16-20-443 0 0,1-14 233 0 0,1-2-1 0 0,2-2 1 0 0,2 0-1 0 0,-11-30 1394 0 0,-35-58-1310 0 0,55 103 1111 0 0,-2 0 1 0 0,-1 2 0 0 0,-5-4 198 0 0,19 25 132 0 0,-1 0 0 0 0,0 0 0 0 0,0 1 0 0 0,-1 0 1 0 0,0 0-1 0 0,0 1 0 0 0,-1 1 0 0 0,0 0 0 0 0,0 0 0 0 0,-1 1 1 0 0,-3-1-133 0 0,10 4 230 0 0,0 1 1 0 0,0 0 0 0 0,0 0 0 0 0,0 1-1 0 0,0-1 1 0 0,0 1 0 0 0,0 0-1 0 0,-1 0 1 0 0,1 1 0 0 0,0 0 0 0 0,-1 0-231 0 0,4-1 95 0 0,1 1 0 0 0,-1-1 1 0 0,1 1-1 0 0,0-1 1 0 0,-1 1-1 0 0,1-1 1 0 0,0 1-1 0 0,-1 0 0 0 0,1 0 1 0 0,0 0-1 0 0,0 0 1 0 0,0-1-1 0 0,-1 2 0 0 0,1-1 1 0 0,0 0-1 0 0,1 0 1 0 0,-1 0-1 0 0,0 0 1 0 0,0 1-1 0 0,0-1 0 0 0,1 0 1 0 0,-1 1-1 0 0,1-1 1 0 0,-1 0-1 0 0,1 1 1 0 0,-1-1-1 0 0,1 1 0 0 0,0-1 1 0 0,0 1-1 0 0,0-1 1 0 0,0 1-1 0 0,0-1 0 0 0,0 1 1 0 0,0-1-1 0 0,0 1 1 0 0,0-1-1 0 0,1 0 1 0 0,-1 2-96 0 0,12 35 733 0 0,1 0 1 0 0,1-1 0 0 0,16 28-734 0 0,8 17 340 0 0,-5-5 162 0 0,11 14-502 0 0,-26-58 118 0 0,2 0 1 0 0,1-2 0 0 0,21 25-119 0 0,-38-50 58 0 0,1-1-1 0 0,0 0 1 0 0,1 0-1 0 0,-1 0 1 0 0,1 0 0 0 0,0-1-1 0 0,0 0 1 0 0,1 0-1 0 0,-1 0 1 0 0,1-1 0 0 0,0 0-1 0 0,0-1 1 0 0,0 1-1 0 0,0-1 1 0 0,0-1 0 0 0,0 1-1 0 0,0-1 1 0 0,1-1-1 0 0,-1 1 1 0 0,1-1 0 0 0,-1 0-1 0 0,0-1 1 0 0,1 0-1 0 0,-1 0 1 0 0,0 0 0 0 0,0-1-1 0 0,0 0 1 0 0,0-1-1 0 0,0 1 1 0 0,0-1 0 0 0,2-2-58 0 0,10-5 131 0 0,1-2 1 0 0,-2 0-1 0 0,1-1 0 0 0,-2-1 1 0 0,0-1-1 0 0,0 0 1 0 0,-2-1-1 0 0,0-1 1 0 0,-1 0-1 0 0,2-3-131 0 0,23-39-756 0 0,-3-1 0 0 0,17-38 756 0 0,-15 26-5091 0 0,29-39 5091 0 0,13-22-7503 0 0,-69 119 5230 0 0,1 1 1 0 0,0 0-1 0 0,7-5 2273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12475 0 0,'-7'-9'569'0'0,"7"7"-181"0"0,18 10-2 0 0,28 20-46 0 0,6 11-108 0 0,-2 3 1 0 0,-1 2 0 0 0,39 46-233 0 0,119 158 200 0 0,-172-204-122 0 0,491 595 128 0 0,-297-383-125 0 0,113 89-81 0 0,84 33 489 0 0,164 93-489 0 0,-267-239-2003 0 0,112 49 2003 0 0,357 181-3236 0 0,-333-199 2378 0 0,427 254 4335 0 0,-503-262-2039 0 0,-351-233-1358 0 0,-23-16-75 0 0,-4-2-19 0 0,0 0-1 0 0,0-1 1 0 0,0 0 0 0 0,0 0-1 0 0,1 0 1 0 0,-1-1-1 0 0,2 0 15 0 0,-17-10-375 0 0,0-1 0 0 0,1-1 0 0 0,-6-8 375 0 0,11 14-193 0 0,-4-7-780 0 0,0 0 1 0 0,0 0 0 0 0,1-1 0 0 0,0 0 0 0 0,1 0 0 0 0,0-1 0 0 0,1 1 0 0 0,0-4 972 0 0,4-4-5329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0 7994 0 0,'-10'5'255'0'0,"0"-1"0"0"0,1 2 1 0 0,-8 4-256 0 0,14-8 10 0 0,1 0-1 0 0,-1 0 1 0 0,0 0 0 0 0,1 1 0 0 0,-1-1 0 0 0,1 1-1 0 0,0-1 1 0 0,0 1 0 0 0,0 0 0 0 0,0 0 0 0 0,1 0-1 0 0,-1 0 1 0 0,0 2-10 0 0,2-4 0 0 0,-1 1-1 0 0,1-1 0 0 0,0 1 1 0 0,0-1-1 0 0,0 1 0 0 0,0-1 1 0 0,0 1-1 0 0,1-1 0 0 0,-1 1 0 0 0,0-1 1 0 0,1 1-1 0 0,-1-1 0 0 0,1 0 1 0 0,-1 1-1 0 0,1-1 0 0 0,0 0 1 0 0,-1 1-1 0 0,1-1 0 0 0,0 0 1 0 0,1 1 0 0 0,22 23-26 0 0,-16-17 27 0 0,28 24 902 0 0,1-2 0 0 0,2-1 0 0 0,41 22-903 0 0,-25-16 451 0 0,-17-10-96 0 0,7 4 1042 0 0,-1 2 1 0 0,26 24-1398 0 0,-69-54 100 0 0,0 0-1 0 0,0 0 0 0 0,-1 0 1 0 0,1 0-1 0 0,0 0 0 0 0,-1 0 1 0 0,1 0-1 0 0,0 0 0 0 0,-1 0 1 0 0,1 0-1 0 0,-1 0 0 0 0,0 1 1 0 0,1-1-1 0 0,-1 0 0 0 0,0 0 1 0 0,0 0-1 0 0,0 1 0 0 0,0-1 1 0 0,0 0-1 0 0,0 0 0 0 0,0 1 1 0 0,0-1-1 0 0,0 0 1 0 0,-1 0-1 0 0,1 0 0 0 0,0 1 1 0 0,-1-1-1 0 0,1 0 0 0 0,-1 0 1 0 0,1 0-1 0 0,-1 0 0 0 0,0 0-99 0 0,-3 6 203 0 0,-1 0-1 0 0,0-1 0 0 0,0 0 0 0 0,-6 6-202 0 0,2-2 174 0 0,-62 66 263 0 0,-4-4-1 0 0,-16 10-436 0 0,-172 123-12 0 0,165-138-1582 0 0,-2-5 0 0 0,-21 6 1594 0 0,-103 43-7467 0 0,118-62 140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76 15059 0 0,'-7'-16'876'0'0,"-10"-19"98"0"0,16 33-893 0 0,0 0 0 0 0,-1 0 0 0 0,1 0 0 0 0,0 0 0 0 0,-1 0 0 0 0,1 0-1 0 0,-1 0 1 0 0,0 1 0 0 0,1-1 0 0 0,-1 1 0 0 0,0-1 0 0 0,-2 0-81 0 0,3 2 63 0 0,0 0 0 0 0,0 0-1 0 0,1 0 1 0 0,-1 0 0 0 0,0 0 0 0 0,0 0 0 0 0,0 0 0 0 0,0 0 0 0 0,0 0-1 0 0,0 0 1 0 0,0 1 0 0 0,1-1 0 0 0,-1 0 0 0 0,0 1 0 0 0,0-1 0 0 0,0 0-1 0 0,1 1 1 0 0,-1-1 0 0 0,0 1 0 0 0,0-1 0 0 0,1 1 0 0 0,-1 0 0 0 0,0-1-1 0 0,1 1 1 0 0,-1 0-63 0 0,-16 21 530 0 0,14-18-431 0 0,-25 40 173 0 0,3 2 0 0 0,1 1-1 0 0,-1 8-271 0 0,1-3 81 0 0,-66 164-195 0 0,-1 3-3780 0 0,48-133-1159 0 0,7 4-3093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18332 0 0,'-67'30'-456'0'0,"9"3"-1049"0"0,-8 16-471 0 0,19-4 96 0 0,10 4-129 0 0,1-8-775 0 0,8 4-4018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0 13267 0 0,'-51'32'3489'0'0,"-5"7"-3545"0"0,-17 18-112 0 0,4 4-49 0 0,5-1 217 0 0,-3 0 48 0 0,-2 4-200 0 0,-1 3-616 0 0,-1 2-984 0 0,0 1-1497 0 0,-15-16-1512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40 11018 0 0,'-8'-38'818'0'0,"8"38"-813"0"0,0 0 0 0 0,0 0 0 0 0,0 0-1 0 0,0-1 1 0 0,0 1 0 0 0,-1 0 0 0 0,1 0 0 0 0,0 0 0 0 0,0 0 0 0 0,0 0 0 0 0,0 0 0 0 0,0 0 0 0 0,0 0 0 0 0,0 0-1 0 0,0 0 1 0 0,0-1 0 0 0,0 1 0 0 0,0 0 0 0 0,-1 0 0 0 0,1 0 0 0 0,0 0 0 0 0,0 0 0 0 0,0 0 0 0 0,0 0-1 0 0,0 0 1 0 0,0 0 0 0 0,0 0 0 0 0,-1 0 0 0 0,1 0 0 0 0,0 0 0 0 0,0 0 0 0 0,0 0 0 0 0,0 0 0 0 0,0 0-1 0 0,0 0 1 0 0,0 0 0 0 0,-1 0 0 0 0,1 0 0 0 0,0 0 0 0 0,0 0 0 0 0,0 0 0 0 0,0 0 0 0 0,0 0 0 0 0,0 1 0 0 0,0-1-1 0 0,0 0 1 0 0,0 0 0 0 0,-1 0 0 0 0,1 0-5 0 0,-7 7 277 0 0,-10 16 245 0 0,13-17-385 0 0,-170 231 1902 0 0,-17 24 454 0 0,109-140-441 0 0,-11 32-2052 0 0,-14 51 591 0 0,-36 109-87 0 0,137-299-486 0 0,4-10-22 0 0,0 0 1 0 0,0 0 0 0 0,0 0-1 0 0,1 0 1 0 0,-1 0-1 0 0,1 1 1 0 0,0-1-1 0 0,1 0 1 0 0,-1 1 0 0 0,1-1-1 0 0,-1 1 4 0 0,1-5-1 0 0,0 1 0 0 0,1-1 0 0 0,-1 1-1 0 0,0 0 1 0 0,0-1 0 0 0,0 1 0 0 0,0 0 0 0 0,1-1 0 0 0,-1 1 0 0 0,0-1-1 0 0,1 1 1 0 0,-1 0 0 0 0,0-1 0 0 0,1 1 0 0 0,-1-1 0 0 0,1 1-1 0 0,-1-1 1 0 0,1 0 0 0 0,-1 1 0 0 0,1-1 0 0 0,-1 1 0 0 0,1-1-1 0 0,-1 0 1 0 0,1 1 0 0 0,0-1 0 0 0,-1 0 0 0 0,1 0 0 0 0,-1 0 0 0 0,1 1-1 0 0,0-1 1 0 0,-1 0 0 0 0,1 0 0 0 0,0 0 0 0 0,-1 0 0 0 0,1 0-1 0 0,0 0 1 0 0,-1 0 0 0 0,1 0 0 0 0,0 0 0 0 0,-1-1 0 0 0,1 1-1 0 0,-1 0 1 0 0,1 0 0 0 0,0 0 0 0 0,-1-1 0 0 0,1 1 0 0 0,-1 0-1 0 0,1-1 1 0 0,0 1 1 0 0,3-2 14 0 0,1-1 0 0 0,-1 1-1 0 0,0 0 1 0 0,1-1 0 0 0,-1 0-1 0 0,0-1-13 0 0,27-26 41 0 0,-2-3-1 0 0,-1 0 0 0 0,-1-2 1 0 0,5-12-41 0 0,12-14 17 0 0,152-195-64 0 0,37-51 59 0 0,-129 158 59 0 0,4-21-71 0 0,-97 154 15 0 0,-4 4 5 0 0,1 1 0 0 0,-1-1 0 0 0,-1 0 0 0 0,0-1 0 0 0,-1 0 0 0 0,-1 0 0 0 0,0 0 0 0 0,0 0 0 0 0,-1-3-20 0 0,-2 15 11 0 0,-1 0 1 0 0,0 0-1 0 0,0 0 1 0 0,0-1-1 0 0,0 1 1 0 0,0 0-1 0 0,0 0 1 0 0,0 0-1 0 0,0 0 1 0 0,-1 0-1 0 0,1 0 0 0 0,0 0 1 0 0,-1 0-1 0 0,1 0 1 0 0,0 0-1 0 0,-1 0 1 0 0,1 0-1 0 0,-1 0 1 0 0,0 1-1 0 0,1-1 1 0 0,-1 0-1 0 0,0 0 1 0 0,1 0-1 0 0,-1 1 1 0 0,0-1-1 0 0,0 0 0 0 0,0 1 1 0 0,0-1-1 0 0,1 1 1 0 0,-1-1-1 0 0,0 1 1 0 0,0-1-1 0 0,0 1 1 0 0,0 0-1 0 0,0-1 1 0 0,0 1-1 0 0,0 0 1 0 0,0 0-1 0 0,-1 0 1 0 0,0 0-12 0 0,-1 0 11 0 0,-1 0 1 0 0,0 0 0 0 0,1 1 0 0 0,-1-1 0 0 0,1 1 0 0 0,-1 0 0 0 0,0 0 0 0 0,1 1 0 0 0,0-1-1 0 0,-1 1 1 0 0,0 0-12 0 0,-20 15 5 0 0,2 0-1 0 0,-1 1 1 0 0,2 1-1 0 0,1 1 1 0 0,-6 8-5 0 0,-11 10 53 0 0,-322 333 946 0 0,220-215-528 0 0,-53 85-471 0 0,186-233 1 0 0,-4 5-6 0 0,0 0-1 0 0,0 1 1 0 0,2 1-1 0 0,0-1 1 0 0,0 1-1 0 0,0 5 6 0 0,8-20-6 0 0,0 1 0 0 0,-1 0 0 0 0,1-1 0 0 0,0 1 0 0 0,0 0 0 0 0,0-1 0 0 0,0 1 0 0 0,0 0 0 0 0,0 0 0 0 0,0-1 0 0 0,0 1 0 0 0,0 0 0 0 0,0-1 0 0 0,0 1 0 0 0,0 0 0 0 0,0-1 0 0 0,0 1 0 0 0,1 0 0 0 0,-1-1 0 0 0,0 1 0 0 0,1 0 0 0 0,-1-1 0 0 0,0 1 0 0 0,1 0 1 0 0,-1-1-1 0 0,1 1 0 0 0,-1-1 0 0 0,1 1 0 0 0,-1-1 0 0 0,1 1 0 0 0,-1-1 0 0 0,1 0 0 0 0,-1 1 0 0 0,1-1 0 0 0,0 0 0 0 0,-1 1 0 0 0,1-1 0 0 0,0 0 0 0 0,-1 1 0 0 0,1-1 0 0 0,0 0 0 0 0,-1 0 0 0 0,1 0 0 0 0,0 0 0 0 0,-1 0 0 0 0,1 0 0 0 0,0 0 0 0 0,0 0 0 0 0,-1 0 0 0 0,1 0 0 0 0,0 0 0 0 0,-1 0 0 0 0,1-1 0 0 0,0 1 6 0 0,3-1-18 0 0,0 1 0 0 0,0-1-1 0 0,0 0 1 0 0,0 0 0 0 0,0 0 0 0 0,0-1 0 0 0,0 0-1 0 0,-1 1 1 0 0,2-2 18 0 0,10-10-5 0 0,-1-1 0 0 0,0-1 0 0 0,0 0 0 0 0,-2-1 0 0 0,10-15 5 0 0,1-1-13 0 0,389-505-882 0 0,-215 311 601 0 0,-188 214 513 0 0,-17 19 33 0 0,-19 18-33 0 0,-31 56 210 0 0,-18 38-429 0 0,-15 22 303 0 0,-14 4 52 0 0,22-32 421 0 0,-48 91-776 0 0,127-198 10 0 0,1-1-7 0 0,0-1 1 0 0,1 1-1 0 0,0-1 0 0 0,0 1 0 0 0,0 0 0 0 0,0 2-3 0 0,5-9-5 0 0,-1 1 0 0 0,1-1 0 0 0,-1 1-1 0 0,0-1 1 0 0,0 0 0 0 0,0 0 0 0 0,0 0 0 0 0,1-1 5 0 0,91-130 123 0 0,-18 23-118 0 0,12-6 3 0 0,173-247 35 0 0,-242 327-23 0 0,-46 63 57 0 0,-21 49 20 0 0,-29 63-97 0 0,31-54 63 0 0,-70 131 454 0 0,1 23-517 0 0,109-225 13 0 0,-18 46 36 0 0,21-54-46 0 0,1 1-1 0 0,1-1 0 0 0,-1 1 0 0 0,1 0 0 0 0,1-1 0 0 0,-1 1 1 0 0,1 6-3 0 0,0-12-1 0 0,0 0 0 0 0,0 0 0 0 0,0-1 0 0 0,0 1 0 0 0,0 0 0 0 0,0-1 0 0 0,0 1 0 0 0,1 0 0 0 0,-1-1 0 0 0,0 1 0 0 0,0 0 0 0 0,0-1 0 0 0,1 1 0 0 0,-1-1 0 0 0,0 1 0 0 0,1 0 0 0 0,-1-1 0 0 0,1 1 0 0 0,-1-1 0 0 0,1 1 0 0 0,-1-1 0 0 0,1 1 0 0 0,-1-1 0 0 0,1 1 0 0 0,-1-1 0 0 0,1 0 0 0 0,0 1 0 0 0,-1-1 1 0 0,1 0 1 0 0,0 0 0 0 0,1 0 1 0 0,-1 0-1 0 0,0 0 0 0 0,0 0 1 0 0,0 0-1 0 0,0-1 0 0 0,0 1 0 0 0,0 0 1 0 0,0 0-1 0 0,0-1 0 0 0,0 1 1 0 0,0-1-1 0 0,0 1 0 0 0,0-1 0 0 0,0 0-1 0 0,6-3 25 0 0,-1-1-1 0 0,0 0 1 0 0,0 0-1 0 0,2-3-24 0 0,18-22 43 0 0,-1 0-1 0 0,-2-2 1 0 0,17-31-43 0 0,-4 9 10 0 0,135-212 8 0 0,107-153 30 0 0,-269 407-40 0 0,-4 7 1 0 0,0-1 0 0 0,-1-1-1 0 0,0 1 1 0 0,0-1 0 0 0,0 1-1 0 0,-1-1 1 0 0,0 0 0 0 0,1-4-9 0 0,-4 11 2 0 0,0 0-1 0 0,0-1 1 0 0,1 1 0 0 0,-1-1 0 0 0,0 1-1 0 0,0 0 1 0 0,0-1 0 0 0,0 1 0 0 0,0-1 0 0 0,0 1-1 0 0,0 0 1 0 0,0-1 0 0 0,0 1 0 0 0,0-1-1 0 0,0 1 1 0 0,0 0 0 0 0,-1-1 0 0 0,1 1 0 0 0,0 0-1 0 0,0-1 1 0 0,0 1 0 0 0,0-1 0 0 0,-1 1 0 0 0,1 0-1 0 0,0-1 1 0 0,0 1 0 0 0,-1 0 0 0 0,1 0-1 0 0,0-1 1 0 0,-1 1 0 0 0,1 0 0 0 0,0 0 0 0 0,-1-1-1 0 0,1 1-1 0 0,-15 2 12 0 0,-14 13-19 0 0,-7 13 31 0 0,2 2 1 0 0,1 1-1 0 0,-22 27-24 0 0,-83 112 86 0 0,94-114-72 0 0,-206 284 105 0 0,223-301-99 0 0,2 2 1 0 0,2 0-1 0 0,2 2 0 0 0,1 1 1 0 0,0 9-21 0 0,19-50-2 0 0,0 0 0 0 0,0 0 1 0 0,0 0-1 0 0,1 0 1 0 0,-1 0-1 0 0,1 0 1 0 0,0 0-1 0 0,0 4 2 0 0,0-7-1 0 0,0 0 0 0 0,0 0 0 0 0,0 1 0 0 0,0-1 0 0 0,0 0 0 0 0,0 0 0 0 0,0 1 0 0 0,0-1 0 0 0,1 0 0 0 0,-1 0 0 0 0,0 1 0 0 0,0-1 0 0 0,0 0 0 0 0,0 0 0 0 0,0 1 1 0 0,1-1-1 0 0,-1 0 0 0 0,0 0 0 0 0,0 0 0 0 0,0 0 0 0 0,1 1 0 0 0,-1-1 0 0 0,0 0 0 0 0,0 0 0 0 0,1 0 0 0 0,-1 0 0 0 0,0 0 0 0 0,0 0 0 0 0,1 1 0 0 0,-1-1 0 0 0,0 0 0 0 0,1 0 1 0 0,13-8-31 0 0,7-17-16 0 0,4-23-251 0 0,-14 26-117 0 0,15-30-1584 0 0,9-17-6339 0 0,-14 35-483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9402 0 0,'12'-19'216'0'0,"0"1"0"0"0,2 0 1 0 0,0 1-1 0 0,0 1 0 0 0,2 0 0 0 0,0 1 1 0 0,1 0-1 0 0,0 2 0 0 0,1 0 0 0 0,1 1 1 0 0,8-4-217 0 0,-3 3 23 0 0,0 1 1 0 0,1 2 0 0 0,0 0-1 0 0,0 2 1 0 0,1 0-1 0 0,0 2 1 0 0,1 1 0 0 0,-1 1-1 0 0,5 1-23 0 0,-25 3 4 0 0,1-1-1 0 0,-1 1 1 0 0,1 1-1 0 0,-1-1 0 0 0,0 1 1 0 0,0 0-1 0 0,1 1 1 0 0,-1-1-1 0 0,0 1 1 0 0,0 0-1 0 0,0 1 1 0 0,-1-1-1 0 0,1 1 0 0 0,0 1 1 0 0,-1-1-1 0 0,0 1-3 0 0,1 1 84 0 0,0 0-1 0 0,-1 1 0 0 0,0 0 0 0 0,0 0 1 0 0,-1 0-1 0 0,0 0 0 0 0,0 1 0 0 0,0-1 1 0 0,-1 1-1 0 0,0 0 0 0 0,0 0 1 0 0,0 1-1 0 0,-1 0-83 0 0,3 8 106 0 0,-1 1 1 0 0,-1 0 0 0 0,0 0-1 0 0,-2 0 1 0 0,1 0-1 0 0,-2 0 1 0 0,0 0-1 0 0,-2 0 1 0 0,0 0 0 0 0,0 0-1 0 0,-2 0 1 0 0,-2 9-107 0 0,-2-2 91 0 0,-1-1 0 0 0,-1-1 1 0 0,-1 0-1 0 0,-1 0 1 0 0,-1-1-1 0 0,-1-1 0 0 0,0 0 1 0 0,-9 8-92 0 0,-20 20 354 0 0,-1-3 0 0 0,-2-1 0 0 0,-41 29-354 0 0,85-72 2 0 0,-10 10 118 0 0,12-7-44 0 0,8-3-39 0 0,11-5-5 0 0,1 0 0 0 0,-1-1 1 0 0,0 0-1 0 0,15-8-32 0 0,30-8-18 0 0,8 2-9 0 0,1 3 0 0 0,0 4 0 0 0,1 3 0 0 0,0 2 0 0 0,0 5 1 0 0,20 3 26 0 0,-71 0-39 0 0,0 2 0 0 0,0 0 1 0 0,-1 2-1 0 0,9 2 39 0 0,-25-5 19 0 0,0 0 0 0 0,0 0 0 0 0,0 0-1 0 0,0 1 1 0 0,0 0 0 0 0,-1 0 0 0 0,1 0 0 0 0,-1 1-1 0 0,0 0 1 0 0,0 0 0 0 0,0 0 0 0 0,-1 1 0 0 0,1-1-1 0 0,-1 1 1 0 0,0 0 0 0 0,-1 1 0 0 0,4 4-19 0 0,-6-7 54 0 0,0 0 0 0 0,0 0-1 0 0,0 0 1 0 0,0 0 0 0 0,0 0 0 0 0,-1 0 0 0 0,0 1 0 0 0,1-1 0 0 0,-1 0 0 0 0,0 0-1 0 0,-1 0 1 0 0,1 1 0 0 0,0-1 0 0 0,-1 0 0 0 0,0 1-54 0 0,-1 2 102 0 0,0 0 1 0 0,-1 0-1 0 0,1 0 1 0 0,-1 0-1 0 0,-1 0 1 0 0,1-1 0 0 0,-4 4-103 0 0,-5 6 243 0 0,-2 0 1 0 0,0-1 0 0 0,0-1-1 0 0,-12 8-243 0 0,-17 12 337 0 0,-2-3-1 0 0,-1-2 0 0 0,-30 13-336 0 0,-151 64 445 0 0,225-104-441 0 0,-77 31-777 0 0,-36 8 773 0 0,-17-4-3324 0 0,119-34 2483 0 0,1 0-1 0 0,-1-1 1 0 0,0-1 0 0 0,1 0-1 0 0,-1 0 1 0 0,0-2-1 0 0,-12-2 842 0 0,-5 1-2066 0 0,16 2-361 0 0,1 0-1 0 0,0 2 1 0 0,-11 1 2427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5441 0 0,'1'-1'145'0'0,"0"-1"0"0"0,1 1 0 0 0,-1-1 0 0 0,1 1-1 0 0,0-1 1 0 0,-1 1 0 0 0,1 0 0 0 0,0 0 0 0 0,0 0 0 0 0,0 0 0 0 0,0 1 0 0 0,0-1-1 0 0,0 0 1 0 0,0 1 0 0 0,0-1 0 0 0,0 1 0 0 0,0 0 0 0 0,0-1 0 0 0,0 1-1 0 0,1 0-144 0 0,47 2 752 0 0,-40-1-615 0 0,119 14 761 0 0,-102-15-784 0 0,-21-1-2437 0 0,-4 1-3362 0 0,-2 1 3462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3 14547 0 0,'-3'-1'82'0'0,"0"0"0"0"0,0 1 0 0 0,-1 0 0 0 0,1 0 0 0 0,0 0 0 0 0,0 0 0 0 0,0 0-1 0 0,-1 1 1 0 0,1-1 0 0 0,0 1 0 0 0,0 0 0 0 0,0 0 0 0 0,0 0 0 0 0,0 0 0 0 0,0 1 0 0 0,0-1 0 0 0,0 1 0 0 0,1 0 0 0 0,-1 0-1 0 0,1 0 1 0 0,-1 0 0 0 0,1 0 0 0 0,-1 0 0 0 0,1 1 0 0 0,0-1 0 0 0,0 1 0 0 0,1-1 0 0 0,-1 1 0 0 0,0 0 0 0 0,1 0 0 0 0,0 0-1 0 0,-1 0 1 0 0,1 1-82 0 0,-43 125 141 0 0,26-71 49 0 0,-21 46-190 0 0,-37 49-434 0 0,-26 29 434 0 0,-49 96-987 0 0,121-217-26 0 0,4 2-1 0 0,2 0 1 0 0,-8 43 1013 0 0,24-75-1082 0 0,1 1 0 0 0,1 0-1 0 0,2 1 1 0 0,2-1 0 0 0,0 1 0 0 0,3 12 1082 0 0,7 23-5707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11 9266 0 0,'0'-1'23'0'0,"0"1"-1"0"0,-1-1 1 0 0,1 0-1 0 0,-1 1 1 0 0,1-1 0 0 0,-1 1-1 0 0,1-1 1 0 0,-1 0-1 0 0,1 1 1 0 0,-1-1-1 0 0,1 1 1 0 0,-1 0 0 0 0,0-1-1 0 0,1 1 1 0 0,-1 0-1 0 0,0-1 1 0 0,1 1 0 0 0,-1 0-1 0 0,0-1 1 0 0,1 1-1 0 0,-1 0 1 0 0,0 0 0 0 0,0 0-1 0 0,1 0 1 0 0,-1 0-1 0 0,0 0 1 0 0,0 0 0 0 0,1 0-1 0 0,-1 0 1 0 0,0 0-1 0 0,0 0 1 0 0,1 1-1 0 0,-1-1 1 0 0,0 0 0 0 0,1 0-1 0 0,-1 1 1 0 0,0-1-1 0 0,1 0 1 0 0,-1 1 0 0 0,0-1-1 0 0,1 1 1 0 0,-1-1-1 0 0,1 1-22 0 0,-4 3 27 0 0,1-1-1 0 0,0 1 0 0 0,1 1 0 0 0,-1-1 0 0 0,1 0 0 0 0,-2 4-26 0 0,-3 5 138 0 0,-15 23-42 0 0,-2-2 1 0 0,-2 0 0 0 0,-1-1 0 0 0,-2-2-1 0 0,-1-1 1 0 0,-1-1 0 0 0,-29 20-97 0 0,23-21 82 0 0,-79 66 1192 0 0,111-89-1158 0 0,-1 0-1 0 0,1 1 1 0 0,0 0-1 0 0,1 0 1 0 0,-1 0-1 0 0,-2 6-115 0 0,6-12 21 0 0,1 1-1 0 0,-1 0 0 0 0,1 0 1 0 0,-1 0-1 0 0,1 0 0 0 0,-1 1 0 0 0,1-1 1 0 0,0 0-1 0 0,-1 0 0 0 0,1 0 1 0 0,0 0-1 0 0,0 0 0 0 0,0 0 0 0 0,0 0 1 0 0,0 1-1 0 0,0-1 0 0 0,0 0 1 0 0,0 0-1 0 0,1 0 0 0 0,-1 0 0 0 0,0 0 1 0 0,0 0-1 0 0,1 0 0 0 0,-1 0 1 0 0,1 0-1 0 0,-1 0 0 0 0,1 0 0 0 0,0 0 1 0 0,-1 0-1 0 0,1 0 0 0 0,0 0 1 0 0,0 0-1 0 0,-1-1 0 0 0,1 1 0 0 0,0 0 1 0 0,0 0-1 0 0,0-1 0 0 0,0 1 1 0 0,0-1-1 0 0,0 1 0 0 0,0-1 0 0 0,0 1 1 0 0,0-1-1 0 0,0 0 0 0 0,0 1 1 0 0,1-1-1 0 0,-1 0 0 0 0,0 0 0 0 0,1 0-20 0 0,15 2 196 0 0,0 0-1 0 0,1-2 0 0 0,-1 0 0 0 0,1-1 0 0 0,-1-1 0 0 0,0 0 1 0 0,1-1-1 0 0,6-3-195 0 0,8-1 155 0 0,692-152 792 0 0,-580 125-755 0 0,-124 29-391 0 0,-1 0 1 0 0,0-1-1 0 0,0 0 1 0 0,-1-2-1 0 0,0 0 1 0 0,3-3 198 0 0,-21 10-187 0 0,1 1 0 0 0,-1 0 0 0 0,1-1 0 0 0,-1 0 0 0 0,0 1 0 0 0,1-1 0 0 0,-1 1 0 0 0,0-1 0 0 0,1 1-1 0 0,-1-1 1 0 0,0 0 0 0 0,0 1 0 0 0,0-1 0 0 0,1 0 0 0 0,-1 1 0 0 0,0-1 0 0 0,0 0 0 0 0,0 1 0 0 0,0-1 0 0 0,0 0 0 0 0,0 1 0 0 0,0-1 0 0 0,-1 1 0 0 0,1-1 0 0 0,0 0 0 0 0,0 1 0 0 0,0-1 0 0 0,-1 0 0 0 0,1 1 0 0 0,0-1 0 0 0,-1 1 0 0 0,1-1 0 0 0,0 1 0 0 0,-1-1 0 0 0,1 1 0 0 0,-1-1 0 0 0,1 1 0 0 0,-1-1 0 0 0,1 1 0 0 0,-1 0 0 0 0,1-1 0 0 0,-1 1 0 0 0,1 0 0 0 0,-1-1 0 0 0,0 1 0 0 0,1 0 187 0 0,-11-5-6090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11955 0 0,'0'0'101'0'0,"-1"-1"1"0"0,1 0 0 0 0,0 0-1 0 0,-1 0 1 0 0,1 0 0 0 0,0 1-1 0 0,0-1 1 0 0,0 0 0 0 0,0 0 0 0 0,0 0-1 0 0,0 0 1 0 0,0 0 0 0 0,0 0-1 0 0,0 1 1 0 0,0-1 0 0 0,0 0-1 0 0,0 0 1 0 0,1 0 0 0 0,-1 0 0 0 0,0 1-1 0 0,1-1 1 0 0,-1 0 0 0 0,0 0-1 0 0,1 0 1 0 0,-1 1 0 0 0,1-1-1 0 0,0 0-101 0 0,0 1 47 0 0,0-1 0 0 0,0 1 0 0 0,0 0 0 0 0,0 0-1 0 0,0 0 1 0 0,0 0 0 0 0,0 0 0 0 0,0 0-1 0 0,1 0 1 0 0,-1 0 0 0 0,0 0 0 0 0,0 1 0 0 0,0-1-1 0 0,0 0 1 0 0,0 1 0 0 0,0-1 0 0 0,0 1 0 0 0,0 0-47 0 0,8 3 95 0 0,0 2 0 0 0,-1-1 0 0 0,1 1 0 0 0,3 4-95 0 0,1 2 112 0 0,-1 1 0 0 0,0 0-1 0 0,-1 1 1 0 0,0 0-1 0 0,-1 1 1 0 0,-1 0 0 0 0,0 1-1 0 0,-1 0 1 0 0,-1 0-1 0 0,0 1 1 0 0,-2 0 0 0 0,0 0-1 0 0,2 11-111 0 0,5 37 188 0 0,-3-1 0 0 0,-3 1-1 0 0,-2 11-187 0 0,3 36 187 0 0,1-27-133 0 0,33 286-1582 0 0,-40-364 1195 0 0,10 41-2167 0 0,-9-44 1697 0 0,-1 0 0 0 0,1 0 0 0 0,0 0-1 0 0,1-1 1 0 0,-1 1 0 0 0,3 3 803 0 0,13 10-6694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38 182 9442 0 0,'-4'4'131'0'0,"1"1"0"0"0,-1 0 0 0 0,1 0 0 0 0,-1 0 0 0 0,2 0 1 0 0,-1 0-1 0 0,0 0 0 0 0,1 1 0 0 0,0 0 0 0 0,0-1 0 0 0,1 1 0 0 0,0 0 0 0 0,0 0 0 0 0,0-1 0 0 0,0 4-131 0 0,1 12 295 0 0,0 1 0 0 0,1 0 0 0 0,3 13-295 0 0,0 3 282 0 0,5 58 314 0 0,3 1 0 0 0,16 50-596 0 0,-17-104 94 0 0,2 1 1 0 0,2-2-1 0 0,1 0 0 0 0,2-1 0 0 0,2-1 0 0 0,18 25-94 0 0,-17-34 66 0 0,-9-13 28 0 0,0 0 1 0 0,-2 0 0 0 0,7 16-95 0 0,-15-46 1074 0 0,-3-3-1119 0 0,-1-56-528 0 0,2 0-1 0 0,4 0 0 0 0,5-20 574 0 0,2-38-690 0 0,-8 93 583 0 0,0-19-314 0 0,2-1-1 0 0,7-21 422 0 0,-9 60-54 0 0,2 0-1 0 0,0 0 0 0 0,0 1 1 0 0,2 0-1 0 0,0 0 1 0 0,1 0-1 0 0,0 1 0 0 0,1 0 1 0 0,9-10 54 0 0,26-30-54 0 0,2 3 1 0 0,29-24 53 0 0,-48 52-967 0 0,0 1 1 0 0,16-8 966 0 0,-22 17-1834 0 0,1 1 1 0 0,1 1-1 0 0,19-7 1834 0 0,-10 9-3526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1 904 0 0,'-30'29'1814'0'0,"-9"24"-691"0"0,16-20-575 0 0,-12 17 183 0 0,1 2 0 0 0,4 2 0 0 0,1 0 0 0 0,3 2 0 0 0,-18 58-731 0 0,20-42 700 0 0,4 1 0 0 0,3 1 0 0 0,3 0 0 0 0,-2 52-700 0 0,16-119 54 0 0,-3 24 186 0 0,2 0 1 0 0,1 6-241 0 0,0-30 33 0 0,0 0 0 0 0,1 0 0 0 0,0 0 0 0 0,0 0 0 0 0,1 0 0 0 0,0 0 0 0 0,0-1 0 0 0,0 1 0 0 0,1-1 0 0 0,0 1 0 0 0,1-1 0 0 0,1 3-33 0 0,-4-8 17 0 0,0 0 1 0 0,-1 0-1 0 0,1 0 1 0 0,0 0 0 0 0,0 0-1 0 0,0 0 1 0 0,0 0-1 0 0,0-1 1 0 0,0 1 0 0 0,0 0-1 0 0,0-1 1 0 0,1 1-1 0 0,-1-1 1 0 0,0 1-1 0 0,0-1 1 0 0,0 1 0 0 0,1-1-1 0 0,-1 0 1 0 0,0 0-1 0 0,0 1 1 0 0,1-1 0 0 0,-1 0-1 0 0,0 0 1 0 0,1-1-18 0 0,1 1 37 0 0,-1-1 1 0 0,0 0 0 0 0,1 0-1 0 0,-1 0 1 0 0,0 0-1 0 0,0 0 1 0 0,0 0-1 0 0,0-1 1 0 0,0 1-1 0 0,0-1 1 0 0,0 1-1 0 0,1-2-37 0 0,4-4 95 0 0,-1-1 0 0 0,0 0 0 0 0,0 0 0 0 0,-1 0 0 0 0,0-1 0 0 0,0 0-95 0 0,7-17 28 0 0,-2-1 0 0 0,-1 0 0 0 0,0-1 0 0 0,-3 0 0 0 0,0 0 0 0 0,-1 0 0 0 0,-2-1 0 0 0,0-22-28 0 0,-4-44-42 0 0,-4 1 0 0 0,-3-1 42 0 0,1 15-17 0 0,-1 0 855 0 0,35 169-651 0 0,4 0 0 0 0,3-3 0 0 0,5-1 0 0 0,3-1 0 0 0,12 11-187 0 0,-20-44-547 0 0,40 44 547 0 0,5-4-4114 0 0,-75-85-762 0 0,-3-9-548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 6913 0 0,'-4'-4'673'0'0,"0"0"-1"0"0,0 0 1 0 0,0 0-1 0 0,0 1 1 0 0,-1 0-1 0 0,0 0 1 0 0,0 0-1 0 0,0 0 0 0 0,-1 0-672 0 0,107 31 3172 0 0,-67-23-3065 0 0,1-2 0 0 0,0-1 1 0 0,-1-1-1 0 0,1-2 0 0 0,9-3-107 0 0,20-4-2903 0 0,0-4-1 0 0,22-7 2904 0 0,-82 18-559 0 0,-1 0-1 0 0,0-1 0 0 0,1 1 0 0 0,-1 0 0 0 0,0-1 1 0 0,0 0-1 0 0,0 0 0 0 0,2-1 560 0 0,2-2-1683 0 0,12-2-3014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81 126 6945 0 0,'-3'3'354'0'0,"0"-1"0"0"0,0 1-1 0 0,0 0 1 0 0,0-1 0 0 0,1 1-1 0 0,0 1 1 0 0,-1-1 0 0 0,1 0-1 0 0,0 0 1 0 0,1 1 0 0 0,-2 3-354 0 0,-14 43 1541 0 0,12-31-951 0 0,-3 11-87 0 0,1-1 1 0 0,2 1 0 0 0,1 0-1 0 0,1 1 1 0 0,2-1-1 0 0,1 0 1 0 0,2 7-504 0 0,7 56 989 0 0,15 61-989 0 0,-22-139 17 0 0,10 47 181 0 0,11 32-198 0 0,-15-66-37 0 0,2 0-1 0 0,1-1 1 0 0,1 0-1 0 0,7 11 38 0 0,-14-31-132 0 0,0 0-1 0 0,0 0 0 0 0,0 0 0 0 0,1-1 0 0 0,-1 0 0 0 0,2 0 0 0 0,-1 0 0 0 0,1-1 0 0 0,0 0 0 0 0,0 0 0 0 0,1 0 133 0 0,-6-4-176 0 0,1 0-1 0 0,-1 1 0 0 0,1-1 0 0 0,-1 0 1 0 0,1-1-1 0 0,-1 1 0 0 0,1 0 0 0 0,-1-1 1 0 0,1 1-1 0 0,0-1 0 0 0,-1 0 0 0 0,1 0 1 0 0,0 0-1 0 0,-1 0 0 0 0,1 0 0 0 0,-1 0 1 0 0,1-1-1 0 0,0 0 0 0 0,-1 1 0 0 0,1-1 1 0 0,-1 0-1 0 0,1 0 0 0 0,-1 0 0 0 0,0 0 1 0 0,1-1-1 0 0,-1 1 0 0 0,0-1 0 0 0,0 0 1 0 0,0 1-1 0 0,0-1 0 0 0,0 0 0 0 0,0 0 1 0 0,0 0-1 0 0,-1 0 0 0 0,1 0 0 0 0,-1-1 1 0 0,0 1 176 0 0,16-30-3336 0 0,1-5-2457 0 0</inkml:trace>
  <inkml:trace contextRef="#ctx0" brushRef="#br0" timeOffset="1">257 48 5217 0 0,'-2'-13'1160'0'0,"2"-1"-159"0"0,0 3-89 0 0,2 4-216 0 0,-2 5-248 0 0,0 4-232 0 0,0-2-168 0 0,1 2-64 0 0,3 1 16 0 0,2 1-8 0 0,1 2-232 0 0,3-1-528 0 0,3 1-528 0 0,2-2-273 0 0,5 1-3760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4713 0 0,'-16'27'1384'0'0,"1"1"0"0"0,1 1 0 0 0,2 0 0 0 0,-8 27-1384 0 0,11-23 447 0 0,1 0-1 0 0,1 0 0 0 0,2 0 1 0 0,1 1-1 0 0,2 0 0 0 0,2 0 1 0 0,1 10-447 0 0,0-23 95 0 0,2 1 1 0 0,0-1 0 0 0,2 0-1 0 0,0 0 1 0 0,1 0 0 0 0,1-1 0 0 0,1 0-1 0 0,1 0 1 0 0,4 6-96 0 0,-6-14-237 0 0,0 0-1 0 0,1-1 1 0 0,1 0-1 0 0,0 0 1 0 0,0-1-1 0 0,1 0 1 0 0,1 0-1 0 0,-1-1 1 0 0,1-1-1 0 0,1 0 1 0 0,0 0-1 0 0,0-1 1 0 0,0-1-1 0 0,12 5 238 0 0,-22-10-270 0 0,0 0-1 0 0,1 0 1 0 0,-1 0 0 0 0,1 0-1 0 0,-1 0 1 0 0,1 0-1 0 0,0-1 1 0 0,-1 1-1 0 0,1-1 1 0 0,0 0-1 0 0,-1 0 1 0 0,1 0-1 0 0,0 0 1 0 0,-1 0-1 0 0,1-1 1 0 0,0 1 0 0 0,-1-1-1 0 0,1 0 1 0 0,-1 0-1 0 0,1 0 271 0 0,13-9-2812 0 0</inkml:trace>
  <inkml:trace contextRef="#ctx0" brushRef="#br0" timeOffset="1">416 459 3513 0 0,'-5'10'450'0'0,"0"1"-1"0"0,1-1 1 0 0,0 1 0 0 0,0 0 0 0 0,1 0-1 0 0,0 1 1 0 0,0 10-450 0 0,3-18 129 0 0,-1-1 1 0 0,1 1-1 0 0,0-1 0 0 0,1 1 1 0 0,-1-1-1 0 0,1 1 0 0 0,-1-1 0 0 0,1 1 1 0 0,0-1-1 0 0,0 0 0 0 0,1 1 1 0 0,0 2-130 0 0,0-4 93 0 0,-1-1 0 0 0,1 1 0 0 0,-1 0 0 0 0,1 0 0 0 0,-1-1 0 0 0,1 1 0 0 0,0-1 0 0 0,0 1 0 0 0,0-1 0 0 0,0 0 0 0 0,0 0 0 0 0,0 0 1 0 0,0 0-1 0 0,0 0 0 0 0,0 0 0 0 0,1 0 0 0 0,-1-1 0 0 0,0 1 0 0 0,1-1 0 0 0,1 0-93 0 0,5 1 195 0 0,0-1-1 0 0,0 0 1 0 0,1 0-1 0 0,-1-1 1 0 0,0 0-1 0 0,0-1 1 0 0,0 0 0 0 0,0-1-1 0 0,6-2-194 0 0,-10 3 142 0 0,1 0 1 0 0,0-1-1 0 0,-1 1 0 0 0,0-1 1 0 0,1-1-1 0 0,-1 1 1 0 0,-1-1-1 0 0,1 0 0 0 0,0 0 1 0 0,-1 0-1 0 0,0 0 0 0 0,0-1 1 0 0,0 0-1 0 0,0 0 0 0 0,0-1-142 0 0,-3 4 97 0 0,0-1 0 0 0,0 1-1 0 0,0-1 1 0 0,0 0-1 0 0,0 1 1 0 0,-1-1 0 0 0,1 0-1 0 0,-1 1 1 0 0,0-1-1 0 0,0 0 1 0 0,0 0 0 0 0,0 1-1 0 0,0-1 1 0 0,0 0-1 0 0,-1 0 1 0 0,1 1 0 0 0,-2-4-97 0 0,0 1 114 0 0,0 0 0 0 0,0 1 0 0 0,-1-1 0 0 0,0 0 0 0 0,0 1 0 0 0,0 0 0 0 0,0-1 0 0 0,-1 1 0 0 0,-1-1-114 0 0,-5-5 169 0 0,-1 1 0 0 0,-1 0 0 0 0,1 0 0 0 0,-2 1 1 0 0,1 1-1 0 0,-9-4-169 0 0,13 7 32 0 0,-1 1 0 0 0,1 0 1 0 0,-1 0-1 0 0,0 1 0 0 0,0 0 0 0 0,0 1 1 0 0,0 0-1 0 0,0 0 0 0 0,-8 1-32 0 0,12 0-44 0 0,-1 1 0 0 0,1-1 0 0 0,0 1 0 0 0,0 0 0 0 0,0 0 0 0 0,0 1 0 0 0,0-1 0 0 0,0 1 0 0 0,0 0 0 0 0,0 1-1 0 0,1-1 1 0 0,-1 1 0 0 0,1 0 0 0 0,0 0 0 0 0,0 0 0 0 0,0 0 0 0 0,-3 4 44 0 0,5-5-157 0 0,1 0-1 0 0,0 0 1 0 0,-1 0 0 0 0,1 1-1 0 0,0-1 1 0 0,0 0-1 0 0,0 1 1 0 0,0-1 0 0 0,0 1-1 0 0,1-1 1 0 0,-1 1 0 0 0,1-1-1 0 0,0 1 1 0 0,-1-1 0 0 0,1 1-1 0 0,0-1 1 0 0,1 1-1 0 0,-1-1 1 0 0,0 1 0 0 0,1-1-1 0 0,0 1 158 0 0,0 1-559 0 0,0 0-1 0 0,0 0 1 0 0,1 0-1 0 0,0 0 1 0 0,0-1-1 0 0,0 1 1 0 0,0-1-1 0 0,1 0 1 0 0,-1 1-1 0 0,1-1 1 0 0,0 0-1 0 0,0 0 1 0 0,0 0 559 0 0,18 13-5799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 8010 0 0,'-27'-16'4479'0'0,"24"68"-2885"0"0,-2-1-1 0 0,-7 30-1593 0 0,-1 6 606 0 0,-3 55 85 0 0,7 0 1 0 0,5 1-1 0 0,13 106-691 0 0,-5-206 309 0 0,2 0 0 0 0,10 38-309 0 0,-11-63 87 0 0,0-1 0 0 0,1 0 0 0 0,1 0 0 0 0,1 0 0 0 0,0-1 0 0 0,1 0 0 0 0,0-1 0 0 0,5 4-87 0 0,-9-12 42 0 0,1-1 1 0 0,0 1 0 0 0,0-1-1 0 0,0-1 1 0 0,1 1 0 0 0,0-1-1 0 0,0-1 1 0 0,0 1 0 0 0,1-1-1 0 0,0 0 1 0 0,-1-1 0 0 0,1 0-1 0 0,1 0 1 0 0,-1 0 0 0 0,0-1-1 0 0,0-1 1 0 0,1 1 0 0 0,-1-1-1 0 0,1-1 1 0 0,1 0-43 0 0,7 0 69 0 0,1-2 0 0 0,-1 0 0 0 0,0-1 0 0 0,1 0 0 0 0,-1-2-1 0 0,-1 0 1 0 0,1-1 0 0 0,-1 0 0 0 0,5-4-69 0 0,10-4 191 0 0,-1-1 1 0 0,0-1-1 0 0,-1-2 0 0 0,-1-1 0 0 0,0-2-191 0 0,-20 14-715 0 0,-1-1 0 0 0,1 0 0 0 0,-1 0 0 0 0,6-9 715 0 0,-8 9-2151 0 0,1-1-1 0 0,-1 0 0 0 0,-1-1 0 0 0,0 1 0 0 0,0-2 2152 0 0,3-6-6760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74 6961 0 0,'-8'-21'1809'0'0,"3"4"23"0"0,-5 0-255 0 0,7 6-241 0 0,-3 7-408 0 0,-2 2-384 0 0,5 1-264 0 0,-1 2-160 0 0,0 1-64 0 0,2 2-24 0 0,2 2-72 0 0,4 3-72 0 0,2 4-264 0 0,3 6-528 0 0,6 3-576 0 0,4 1-961 0 0,-14-19-1160 0 0,22 18-2912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 3545 0 0,'-1'-1'145'0'0,"1"0"1"0"0,-1 1-1 0 0,1-1 1 0 0,0 1-1 0 0,-1-1 1 0 0,1 0-1 0 0,-1 1 1 0 0,1-1-1 0 0,-1 1 1 0 0,1-1-1 0 0,-1 1 1 0 0,0 0-1 0 0,1-1 1 0 0,-1 1-1 0 0,0 0 1 0 0,1-1-1 0 0,-1 1 1 0 0,0 0-1 0 0,1 0 1 0 0,-1-1-1 0 0,0 1 1 0 0,0 0-146 0 0,0 0 107 0 0,1 1 1 0 0,0-1 0 0 0,-1 1 0 0 0,1-1 0 0 0,-1 1 0 0 0,1-1 0 0 0,0 1-1 0 0,-1-1 1 0 0,1 1 0 0 0,0-1 0 0 0,0 1 0 0 0,-1-1 0 0 0,1 1 0 0 0,0-1 0 0 0,0 1-1 0 0,0 0 1 0 0,0-1 0 0 0,0 1 0 0 0,0-1 0 0 0,0 1 0 0 0,0 0 0 0 0,0-1-1 0 0,0 1 1 0 0,0-1 0 0 0,0 1 0 0 0,0 0-108 0 0,1 53 2939 0 0,-4 25-2939 0 0,1 33 731 0 0,21 134 364 0 0,-8-138 645 0 0,-2 98-1740 0 0,-9-196-56 0 0,-8 152 778 0 0,0-93-2900 0 0,7-61-630 0 0,3-2-4062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5273 0 0,'-19'19'695'0'0,"1"2"0"0"0,0 0 0 0 0,1 1-1 0 0,2 0 1 0 0,0 1 0 0 0,-8 20-695 0 0,15-27 221 0 0,2 0 1 0 0,0 0-1 0 0,1 0 0 0 0,1 1 0 0 0,0-1 1 0 0,1 1-1 0 0,1 0 0 0 0,0 0 0 0 0,2 0 1 0 0,0 0-1 0 0,1 7-221 0 0,0-17 25 0 0,0-1 1 0 0,0 0-1 0 0,1 0 0 0 0,-1 0 0 0 0,1 0 1 0 0,1 0-1 0 0,-1 0 0 0 0,1-1 1 0 0,0 1-1 0 0,1-1 0 0 0,-1 0 1 0 0,1 0-1 0 0,0 0 0 0 0,0 0 1 0 0,1 0-1 0 0,-1-1 0 0 0,1 0 1 0 0,0 0-1 0 0,0 0 0 0 0,3 1-25 0 0,-3-3-273 0 0,-1 1-1 0 0,1-1 0 0 0,-1 0 1 0 0,1 0-1 0 0,0-1 0 0 0,0 0 0 0 0,-1 1 1 0 0,1-2-1 0 0,0 1 0 0 0,0 0 1 0 0,0-1-1 0 0,0 0 0 0 0,0 0 1 0 0,0-1-1 0 0,0 1 0 0 0,0-1 1 0 0,0 0-1 0 0,0-1 0 0 0,0 1 1 0 0,-1-1-1 0 0,1 0 0 0 0,-1 0 1 0 0,1 0-1 0 0,-1 0 0 0 0,0-1 0 0 0,1-1 274 0 0,16-10-2649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113 315 2168 0 0,'-1'-3'283'0'0,"0"-3"135"0"0,-1 1 1 0 0,0-1 0 0 0,0 1-1 0 0,-1 0 1 0 0,0 0 0 0 0,0 0-1 0 0,0 0 1 0 0,0 0 0 0 0,-1 0 0 0 0,0 1-1 0 0,0 0 1 0 0,-3-4-419 0 0,6 8 84 0 0,0 0 1 0 0,0 0-1 0 0,0-1 0 0 0,1 1 1 0 0,-1 0-1 0 0,0 0 0 0 0,0 0 0 0 0,0 0 1 0 0,0 0-1 0 0,0 0 0 0 0,1 0 1 0 0,-1 0-1 0 0,0 0 0 0 0,0 1 1 0 0,0-1-1 0 0,0 0 0 0 0,1 1 1 0 0,-1-1-1 0 0,0 0 0 0 0,0 1 1 0 0,1-1-1 0 0,-1 1 0 0 0,0-1 1 0 0,1 1-1 0 0,-1-1 0 0 0,0 1 0 0 0,1-1 1 0 0,-1 1-1 0 0,1 0 0 0 0,-1-1 1 0 0,1 1-1 0 0,-1 0 0 0 0,1 0 1 0 0,-1-1-1 0 0,1 2-84 0 0,-15 28 889 0 0,14-29-812 0 0,-5 14 207 0 0,1 1 0 0 0,0-1-1 0 0,1 1 1 0 0,1-1 0 0 0,1 1 0 0 0,-1 6-284 0 0,3-16 60 0 0,-1 0 0 0 0,1 1 0 0 0,1-1 0 0 0,-1 0 1 0 0,1 1-1 0 0,0-1 0 0 0,0 0 0 0 0,1 0 0 0 0,-1 0 0 0 0,2 0 0 0 0,-1 0 0 0 0,0 0 0 0 0,1 0 0 0 0,0-1 0 0 0,1 1 0 0 0,-1-1 0 0 0,3 2-60 0 0,-4-4 18 0 0,1-1 0 0 0,-1 1-1 0 0,1-1 1 0 0,0 0-1 0 0,-1 0 1 0 0,1-1 0 0 0,0 1-1 0 0,0 0 1 0 0,0-1-1 0 0,0 0 1 0 0,1 0 0 0 0,-1 0-1 0 0,0 0 1 0 0,0 0-1 0 0,1 0 1 0 0,-1-1 0 0 0,1 0-1 0 0,-1 0 1 0 0,3 0-18 0 0,6-1 46 0 0,-1-1 0 0 0,0 0 0 0 0,1-1 0 0 0,-1 0 0 0 0,2-2-46 0 0,31-7 29 0 0,-42 11-30 0 0,-1 1 1 0 0,0 0-1 0 0,0 0 1 0 0,1 0-1 0 0,-1 0 1 0 0,0 0 0 0 0,0 0-1 0 0,1 1 1 0 0,-1-1-1 0 0,0 0 1 0 0,0 0-1 0 0,1 1 1 0 0,-1-1-1 0 0,0 1 1 0 0,0-1-1 0 0,0 1 1 0 0,0 0-1 0 0,0-1 1 0 0,0 1-1 0 0,0 0 1 0 0,0 0-1 0 0,0 0 1 0 0,1 1 8 0 0,0 1-1 0 0,0-1 0 0 0,0 1 0 0 0,-1 0 0 0 0,1-1 0 0 0,-1 1 1 0 0,0 0-1 0 0,1 0 0 0 0,-1 2-7 0 0,1 3 37 0 0,0 1-1 0 0,0 0 1 0 0,-1-1 0 0 0,0 1 0 0 0,-1 0 0 0 0,0 4-37 0 0,-2 10 104 0 0,0 1 0 0 0,-2 0 1 0 0,-1-1-1 0 0,-1 1 0 0 0,0-1 1 0 0,-3 2-105 0 0,1-7-1516 0 0,0 0 1 0 0,-8 12 1515 0 0,16-29-206 0 0,-1 0 0 0 0,0 0 0 0 0,1 0 0 0 0,-1 0 0 0 0,0 0 0 0 0,0 0 0 0 0,0 0 0 0 0,0 0 0 0 0,0 0 0 0 0,0 0 0 0 0,0 0 0 0 0,-1-1 0 0 0,1 1 0 0 0,0 0 0 0 0,0-1 0 0 0,0 1 0 0 0,-1-1-1 0 0,1 1 1 0 0,0-1 0 0 0,-2 0 206 0 0,-5 3-1687 0 0,-3 6-4397 0 0</inkml:trace>
  <inkml:trace contextRef="#ctx0" brushRef="#br0" timeOffset="1">252 270 6353 0 0,'3'-9'734'0'0,"0"-1"0"0"0,1 1-1 0 0,0-1 1 0 0,0 1 0 0 0,1 0-1 0 0,1 1 1 0 0,-1-1-1 0 0,1 1 1 0 0,1 0 0 0 0,1-1-734 0 0,-2 3 127 0 0,0 1 0 0 0,0 0-1 0 0,1 0 1 0 0,-1 1 0 0 0,1 0 0 0 0,0 0 0 0 0,0 0 0 0 0,1 1 0 0 0,-1 0 0 0 0,1 1 0 0 0,-1-1-1 0 0,1 2 1 0 0,2-1-127 0 0,13-3-267 0 0,0 0-1 0 0,-1-2 1 0 0,0 0-1 0 0,12-7 268 0 0,-19 7-1166 0 0,-1 0-1 0 0,0-1 1 0 0,-1-1-1 0 0,5-3 1167 0 0,10-11-3552 0 0,4 7-2307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2745 0 0,'-3'-1'212'0'0,"0"1"-1"0"0,0 0 1 0 0,-1 0 0 0 0,1 1 0 0 0,0-1 0 0 0,0 1 0 0 0,0-1 0 0 0,0 1 0 0 0,1 0 0 0 0,-1 0 0 0 0,0 0 0 0 0,0 1 0 0 0,0-1 0 0 0,1 1-1 0 0,-1-1 1 0 0,1 1 0 0 0,-1 0 0 0 0,1 0 0 0 0,0 0 0 0 0,0 0 0 0 0,0 0 0 0 0,0 1 0 0 0,0-1 0 0 0,0 1 0 0 0,0-1 0 0 0,1 1 0 0 0,-2 2-212 0 0,-3 8 424 0 0,0 1 0 0 0,1 0 0 0 0,1 0 0 0 0,0 0 1 0 0,0 4-425 0 0,2-11 229 0 0,-6 32 754 0 0,2 1 0 0 0,1 0 0 0 0,2 0 0 0 0,2 15-983 0 0,10 162 2710 0 0,-6-185-2332 0 0,12 171 2007 0 0,11 7-2385 0 0,-24-194 51 0 0,2 1 0 0 0,0-1 0 0 0,3 7-51 0 0,-6-20 4 0 0,0 0 1 0 0,0 1 0 0 0,0-1 0 0 0,0 0-1 0 0,1-1 1 0 0,-1 1 0 0 0,1 0 0 0 0,0 0-1 0 0,0-1 1 0 0,0 1 0 0 0,0-1 0 0 0,1 1-1 0 0,-1-1 1 0 0,0 0 0 0 0,1 0 0 0 0,0 0-1 0 0,-1 0 1 0 0,1-1 0 0 0,0 1 0 0 0,2 0-5 0 0,-2-2 2 0 0,-1 0 1 0 0,0 0-1 0 0,0 0 0 0 0,0 0 1 0 0,0 0-1 0 0,0 0 1 0 0,0-1-1 0 0,0 1 0 0 0,0-1 1 0 0,0 0-1 0 0,0 1 1 0 0,0-1-1 0 0,0 0 0 0 0,0 0 1 0 0,0-1-1 0 0,-1 1 1 0 0,1 0-1 0 0,0 0 0 0 0,-1-1 1 0 0,1 1-1 0 0,-1-1 1 0 0,1 1-1 0 0,-1-1 0 0 0,0 0-2 0 0,7-8-13 0 0,-1 0 0 0 0,-1 0 0 0 0,5-8 13 0 0,-10 16-13 0 0,40-83-813 0 0,2-6-1398 0 0,-36 79 1249 0 0,0 1 0 0 0,1 0 0 0 0,0 0 1 0 0,1 1-1 0 0,0 0 0 0 0,3-3 975 0 0,27-22-5059 0 0,-22 17 1775 0 0</inkml:trace>
  <inkml:trace contextRef="#ctx0" brushRef="#br0" timeOffset="1">744 953 11554 0 0,'-33'26'4341'0'0,"15"-9"-2722"0"0,0 1 0 0 0,-10 16-1619 0 0,20-25 889 0 0,7-7-791 0 0,-1-1 0 0 0,1 0 0 0 0,-1 1 0 0 0,1-1 0 0 0,-1 0 0 0 0,1 0 1 0 0,-1 0-1 0 0,0 0 0 0 0,0-1 0 0 0,1 1 0 0 0,-1 0 0 0 0,0-1 0 0 0,0 1 0 0 0,-2 0-98 0 0,4-1-79 0 0,-1 0 0 0 0,0 0-1 0 0,1 0 1 0 0,-1 0-1 0 0,1 0 1 0 0,-1 0 0 0 0,1 0-1 0 0,-1-1 1 0 0,0 1-1 0 0,1 0 1 0 0,-1 0 0 0 0,1 0-1 0 0,-1 0 1 0 0,1-1-1 0 0,-1 1 1 0 0,1 0-1 0 0,-1-1 1 0 0,1 1 0 0 0,-1-1 79 0 0,0 1-353 0 0,1-1 0 0 0,0 1 1 0 0,-1-1-1 0 0,1 0 0 0 0,0 1 0 0 0,0-1 1 0 0,-1 0-1 0 0,1 1 0 0 0,0-1 1 0 0,0 0-1 0 0,0 1 0 0 0,0-1 1 0 0,0 0-1 0 0,0 1 0 0 0,0-1 0 0 0,0 0 1 0 0,0 1-1 0 0,0-1 0 0 0,0 0 1 0 0,0 0-1 0 0,1 1 353 0 0,-1 0-81 0 0,0 0 0 0 0,0-1 1 0 0,0 1-1 0 0,0 0 0 0 0,0 0 0 0 0,0 0 0 0 0,0 0 1 0 0,0 0-1 0 0,0 0 0 0 0,0 0 0 0 0,0 0 1 0 0,0-1-1 0 0,0 1 0 0 0,0 0 0 0 0,0 0 0 0 0,0 0 1 0 0,0 0-1 0 0,0 0 0 0 0,0 0 0 0 0,0 0 0 0 0,1 0 1 0 0,-1 0-1 0 0,0 0 0 0 0,0-1 0 0 0,0 1 0 0 0,0 0 1 0 0,0 0-1 0 0,0 0 0 0 0,0 0 0 0 0,0 0 0 0 0,1 0 1 0 0,-1 0-1 0 0,0 0 0 0 0,0 0 0 0 0,0 0 1 0 0,0 0-1 0 0,0 0 0 0 0,0 0 0 0 0,0 0 0 0 0,1 0 1 0 0,-1 0-1 0 0,0 0 0 0 0,0 0 0 0 0,0 0 0 0 0,0 0 1 0 0,0 0-1 0 0,0 0 0 0 0,0 0 0 0 0,0 1 0 0 0,1-1 81 0 0,13 10-6488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1645 6169 0 0,'47'-14'2234'0'0,"43"-6"-2234"0"0,-4 1 338 0 0,598-167 680 0 0,-29 7-1034 0 0,714-174 1622 0 0,-301 37 419 0 0,-14-41-360 0 0,-772 264-1337 0 0,27-9-10 0 0,-297 97-1650 0 0,-24 6-3554 0 0,3 0 2343 0 0,1 1-3501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7122 0 0,'-19'14'751'0'0,"1"1"1"0"0,1 1-1 0 0,0 1 1 0 0,1 0-1 0 0,1 1 1 0 0,-12 19-752 0 0,-14 24 888 0 0,-15 37-888 0 0,49-85 62 0 0,0 0 0 0 0,1 1 0 0 0,0-1 0 0 0,-2 12-62 0 0,7-21-93 0 0,0-1 0 0 0,0 1 0 0 0,0 0-1 0 0,1 0 1 0 0,-1 0 0 0 0,1-1 0 0 0,0 1 0 0 0,0 0 0 0 0,1 0 0 0 0,-1 0 0 0 0,1 0 0 0 0,0-1 0 0 0,0 1 0 0 0,0 0-1 0 0,0-1 1 0 0,1 1 0 0 0,-1-1 0 0 0,1 1 0 0 0,0-1 0 0 0,1 2 93 0 0,-2-4-233 0 0,0 1 1 0 0,0-1-1 0 0,0 0 0 0 0,1 0 1 0 0,-1 0-1 0 0,0 0 0 0 0,0 0 1 0 0,1 0-1 0 0,-1 0 1 0 0,1-1-1 0 0,-1 1 0 0 0,1-1 1 0 0,-1 1-1 0 0,1-1 0 0 0,0 1 233 0 0,3 1-967 0 0,24 11-3833 0 0</inkml:trace>
  <inkml:trace contextRef="#ctx0" brushRef="#br0" timeOffset="1">452 23 6233 0 0,'-13'10'1601'0'0,"-4"12"-41"0"0,-4 8-288 0 0,-3 7-175 0 0,-2 6-329 0 0,3-5-560 0 0,-1 3-56 0 0,0 2-64 0 0,-1 2-288 0 0,1 4-905 0 0,-4-6-1471 0 0,7 5-4394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1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83 245 9314 0 0,'-13'1'887'0'0,"1"2"0"0"0,-1 0 0 0 0,1 0 0 0 0,0 1 1 0 0,-9 4-888 0 0,243-113 1879 0 0,57-31-3264 0 0,-208 113-3722 0 0,-66 20 1678 0 0,-1 12-2271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1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42 279 7162 0 0,'-42'19'6830'0'0,"110"-58"-4899"0"0,113-49-1304 0 0,-31 17-1503 0 0,-53 20-2137 0 0,-33 16-2322 0 0,-38 22-463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50 5345 0 0,'-13'8'2109'0'0,"3"-2"669"0"0,15-20-1146 0 0,-4 12-1400 0 0,0 0 1 0 0,0 1-1 0 0,0-1 0 0 0,0 0 1 0 0,-1 0-1 0 0,1 0 0 0 0,0 0 1 0 0,-1 0-1 0 0,0 0 0 0 0,1 0 1 0 0,-1 0-1 0 0,0-1-232 0 0,-1 2 92 0 0,1 0-1 0 0,-1 0 1 0 0,0 0 0 0 0,1 0 0 0 0,-1 0-1 0 0,0 1 1 0 0,0-1 0 0 0,0 0-1 0 0,0 1 1 0 0,0-1 0 0 0,0 1 0 0 0,0-1-1 0 0,0 1 1 0 0,0-1 0 0 0,0 1-1 0 0,0 0 1 0 0,0-1 0 0 0,0 1 0 0 0,0 0-1 0 0,0 0 1 0 0,0 0 0 0 0,0 0 0 0 0,-1 0-1 0 0,1 0 1 0 0,0 0-92 0 0,-36-5 269 0 0,23 3-255 0 0,-1 0 1 0 0,0 0-1 0 0,0 2 0 0 0,0 0 0 0 0,0 0 0 0 0,0 2 0 0 0,-2 0-14 0 0,-10 4-49 0 0,1 2 0 0 0,0 1 0 0 0,0 1 0 0 0,1 1 0 0 0,-22 14 49 0 0,-31 21-137 0 0,-7 11 137 0 0,82-55-6 0 0,-58 41 281 0 0,-28 28-275 0 0,88-70-2 0 0,-1 1 1 0 0,1-1-1 0 0,0 0 1 0 0,0 1-1 0 0,0 0 1 0 0,0-1-1 0 0,0 1 1 0 0,0-1-1 0 0,1 1 1 0 0,-1 0-1 0 0,1 0 1 0 0,-1-1-1 0 0,1 1 1 0 0,-1 0-1 0 0,1 0 1 0 0,0 0-1 0 0,0-1 1 0 0,0 1-1 0 0,0 0 1 0 0,0 0-1 0 0,0 0 1 0 0,1 1 1 0 0,1 6 24 0 0,0 1 0 0 0,1-1 0 0 0,0 0 0 0 0,1 1-24 0 0,3 8 42 0 0,73 237 125 0 0,-78-250-290 0 0,0 0 0 0 0,0 0 0 0 0,0 0-1 0 0,1-1 1 0 0,-1 1 0 0 0,1-1 0 0 0,0 0 0 0 0,1 1 123 0 0,-3-4-207 0 0,0 0 0 0 0,-1 0 0 0 0,1 0 0 0 0,0 0 0 0 0,0-1 0 0 0,0 1 0 0 0,0 0 0 0 0,0-1 1 0 0,1 1-1 0 0,-1-1 0 0 0,0 1 0 0 0,0-1 0 0 0,0 1 0 0 0,0-1 0 0 0,0 0 0 0 0,1 0 0 0 0,-1 0 0 0 0,0 1 0 0 0,0-1 0 0 0,1 0 0 0 0,-1 0 0 0 0,0-1 0 0 0,0 1 0 0 0,0 0 0 0 0,1 0 0 0 0,-1-1 0 0 0,0 1 0 0 0,0 0 0 0 0,0-1 0 0 0,0 1 0 0 0,1-1 0 0 0,-1 0 0 0 0,0 1 0 0 0,0-1 0 0 0,0 0 207 0 0,27-21-5006 0 0,-12 7 777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 0 0,'0'15'528'0'0,"4"4"-240"0"0,1 3-240 0 0,5-1 8 0 0,1 0 40 0 0,0-5 40 0 0,2 3 56 0 0,0 0 32 0 0,2 0 40 0 0,0-3 32 0 0,0 3-63 0 0,0-2-49 0 0,-2 2-24 0 0,2-1-120 0 0,0 1-288 0 0,4 4-2321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113 185 2208 0 0,'-8'-8'484'0'0,"0"-2"0"0"0,0 1 0 0 0,1-1 0 0 0,1 0 0 0 0,0 0 0 0 0,0-1 0 0 0,1 0 0 0 0,-3-9-484 0 0,5 11 727 0 0,-1 0 1 0 0,0 0-1 0 0,0 0 1 0 0,-1 0-1 0 0,0 1 0 0 0,0 0 1 0 0,-1 0-1 0 0,0 0 1 0 0,-3-1-728 0 0,34 74 1728 0 0,5 8-867 0 0,4 0-1 0 0,2-2 1 0 0,8 5-861 0 0,14 25 485 0 0,-11-19 109 0 0,28 34-594 0 0,161 235 1611 0 0,-207-311-763 0 0,-5-52-165 0 0,-15 8-619 0 0,14-6-38 0 0,-2 0-5 0 0,0 1 0 0 0,1 2 0 0 0,0 0 0 0 0,0 1 0 0 0,18-2-21 0 0,-13 4 73 0 0,1 0 0 0 0,7-4-73 0 0,-20 4 26 0 0,-1 0-1 0 0,0-1 1 0 0,3-2-26 0 0,-12 5-700 0 0,1-1 0 0 0,-1 0 1 0 0,0-1-1 0 0,0 1 0 0 0,4-4 700 0 0,-8 6-397 0 0,-1 0-1 0 0,1 0 0 0 0,0 0 1 0 0,0 0-1 0 0,-1 0 1 0 0,1 1-1 0 0,-1-1 1 0 0,1-1-1 0 0,-1 1 0 0 0,1 0 1 0 0,-1 0-1 0 0,0 0 1 0 0,0 0-1 0 0,1 0 0 0 0,-1-1 398 0 0,1-2-1986 0 0,2-1-5684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54 182 1656 0 0,'-5'4'268'0'0,"0"1"-1"0"0,1 0 0 0 0,-1 0 0 0 0,1 0 0 0 0,0 0 0 0 0,1 1 0 0 0,-1 0 1 0 0,1 0-1 0 0,0 0 0 0 0,1 0 0 0 0,-1 0 0 0 0,1 0 0 0 0,0 1 1 0 0,1-1-1 0 0,0 1 0 0 0,0-1 0 0 0,0 1 0 0 0,1-1 0 0 0,-1 1 1 0 0,2 0-1 0 0,-1 2-267 0 0,2 3 439 0 0,-1 0 1 0 0,1 0 0 0 0,1 0 0 0 0,0-1-1 0 0,1 1 1 0 0,0-1 0 0 0,1 0 0 0 0,0 0-1 0 0,1 0 1 0 0,0-1 0 0 0,5 6-440 0 0,-8-11 60 0 0,1 0 0 0 0,0-1 1 0 0,0 1-1 0 0,0-1 0 0 0,0 0 1 0 0,1 0-1 0 0,0-1 0 0 0,0 1 0 0 0,0-1 1 0 0,0 0-1 0 0,0 0 0 0 0,0-1 1 0 0,1 0-1 0 0,0 0 0 0 0,-1 0 0 0 0,1 0 1 0 0,0-1-1 0 0,0 0 0 0 0,0 0 1 0 0,2-1-61 0 0,0 0 61 0 0,0 0 0 0 0,0-1 0 0 0,0-1 1 0 0,0 1-1 0 0,-1-1 0 0 0,1 0 0 0 0,-1-1 1 0 0,1 0-1 0 0,-1 0 0 0 0,0 0 0 0 0,0-1 1 0 0,-1 0-1 0 0,1-1 0 0 0,-1 1 0 0 0,2-3-61 0 0,6-5 91 0 0,0-1 0 0 0,-1-1 0 0 0,0-1 0 0 0,-1 0 0 0 0,-1 0 0 0 0,-1-1 0 0 0,5-9-91 0 0,-7 11 125 0 0,-1-1-1 0 0,0 0 1 0 0,-1 1-1 0 0,-1-2 1 0 0,-1 1-1 0 0,0-1 1 0 0,-1 1 0 0 0,0-1-1 0 0,-1-3-124 0 0,-2 11 94 0 0,0 1 1 0 0,-1-1-1 0 0,0 0 0 0 0,0 1 0 0 0,0-1 0 0 0,-1 1 1 0 0,0-1-1 0 0,-1 1 0 0 0,1 0 0 0 0,-1 0 1 0 0,-1 0-1 0 0,0 0 0 0 0,1 1 0 0 0,-2-1 0 0 0,1 1 1 0 0,-1 0-1 0 0,0 1 0 0 0,0-1 0 0 0,-1 1 1 0 0,0 0-1 0 0,0 0 0 0 0,0 0 0 0 0,-5-2-94 0 0,3 2 41 0 0,0 1-1 0 0,0 0 1 0 0,-1 0-1 0 0,1 1 0 0 0,-1 0 1 0 0,0 0-1 0 0,1 1 1 0 0,-1 1-1 0 0,0-1 1 0 0,-1 1-1 0 0,1 1 0 0 0,0 0 1 0 0,0 0-1 0 0,0 1 1 0 0,0 0-1 0 0,0 0 1 0 0,0 1-1 0 0,0 0 0 0 0,-8 4-40 0 0,9-3-13 0 0,0 2 0 0 0,1-1 0 0 0,0 1 0 0 0,0 0-1 0 0,0 0 1 0 0,0 1 0 0 0,1 0 0 0 0,0 0 0 0 0,0 0-1 0 0,1 1 1 0 0,-1 0 0 0 0,2 0 0 0 0,-1 0 0 0 0,1 1-1 0 0,0-1 1 0 0,0 1 0 0 0,1 0 0 0 0,0 1-1 0 0,-1 4 14 0 0,0 0-400 0 0,1 1-1 0 0,1-1 0 0 0,0 1 0 0 0,0-1 1 0 0,1 12 400 0 0,1-14-944 0 0,1 0 0 0 0,0 0 1 0 0,0 0-1 0 0,1 0 1 0 0,1-1-1 0 0,3 10 944 0 0,-4-13-1179 0 0,1-1 0 0 0,0 1 0 0 0,1-1 0 0 0,-1 0 0 0 0,5 5 1179 0 0,8 8-5102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66 304 6081 0 0,'-66'12'4116'0'0,"72"-15"-3755"0"0,-1 0 0 0 0,0 0 1 0 0,0-1-1 0 0,0 0 0 0 0,1-1-361 0 0,7-6 392 0 0,58-40 671 0 0,1 3 1 0 0,32-14-1064 0 0,-40 29 182 0 0,0 3 1 0 0,6 2-183 0 0,18 0-2247 0 0,-68 26-127 0 0,-15 3-2982 0 0,-5 4 454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 7146 0 0,'-1'-3'336'0'0,"0"1"0"0"0,0 0 1 0 0,0-1-1 0 0,1 1 0 0 0,-1 0 1 0 0,1-1-1 0 0,0 1 1 0 0,0-1-1 0 0,0 1 0 0 0,0-1 1 0 0,0 1-1 0 0,0-1 0 0 0,1 1 1 0 0,-1-1-1 0 0,1 1-336 0 0,-1 1 41 0 0,1 0 1 0 0,0 0-1 0 0,-1 0 0 0 0,1 0 0 0 0,0 0 1 0 0,-1 1-1 0 0,1-1 0 0 0,0 0 0 0 0,0 1 1 0 0,0-1-1 0 0,0 0 0 0 0,0 1 0 0 0,0-1 1 0 0,0 1-1 0 0,0-1 0 0 0,0 1 0 0 0,0 0 1 0 0,0 0-1 0 0,0-1 0 0 0,0 1 0 0 0,0 0 1 0 0,0 0-1 0 0,0 0 0 0 0,0 0 0 0 0,0 0 1 0 0,0 0-1 0 0,0 0 0 0 0,1 0 0 0 0,-1 1 1 0 0,0-1-1 0 0,0 0 0 0 0,0 1 0 0 0,0-1 1 0 0,0 0-1 0 0,1 1-41 0 0,1 1 65 0 0,1 0 1 0 0,-1-1-1 0 0,1 1 1 0 0,-1 1-1 0 0,0-1 0 0 0,0 0 1 0 0,0 1-1 0 0,0 0 1 0 0,0-1-1 0 0,-1 1 1 0 0,1 0-1 0 0,-1 0 0 0 0,0 1 1 0 0,0-1-1 0 0,0 0 1 0 0,0 1-1 0 0,1 3-65 0 0,4 9 156 0 0,0 2 1 0 0,-2-1-1 0 0,1 5-156 0 0,-3-12 46 0 0,15 68 389 0 0,3 43-435 0 0,7 36-108 0 0,-20-124-540 0 0,1-1 0 0 0,2 0 1 0 0,11 21 647 0 0,-18-44-539 0 0,0 0 0 0 0,1-1 0 0 0,0 0 0 0 0,1 0 0 0 0,0-1 0 0 0,3 3 539 0 0,27 22-5608 0 0,-20-21 812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6281 0 0,'2'0'3111'0'0,"7"6"-1631"0"0,-6-1-1217 0 0,0 0 0 0 0,-1 0 1 0 0,0 1-1 0 0,0-1 1 0 0,-1 1-1 0 0,0-1 0 0 0,0 1 1 0 0,0 0-1 0 0,0 1-263 0 0,-1 57-102 0 0,1-9-993 0 0,2-17-4954 0 0,8 27 6049 0 0,-5-39-3531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17 7234 0 0,'-9'-5'526'0'0,"7"4"-401"0"0,0-1 0 0 0,-1 1 0 0 0,1 0 0 0 0,-1-1 0 0 0,0 1 0 0 0,1 0 0 0 0,-1 1 0 0 0,0-1 0 0 0,1 0-1 0 0,-1 1 1 0 0,0 0 0 0 0,-1-1-125 0 0,3 3-4 0 0,0 0-1 0 0,1 0 0 0 0,-1 0 0 0 0,1 0 1 0 0,-1 0-1 0 0,1 0 0 0 0,0 0 0 0 0,0 0 1 0 0,0 0-1 0 0,0 1 5 0 0,0 3 1 0 0,-8 33 56 0 0,-2 0 0 0 0,-1-1 0 0 0,-2 0 0 0 0,-2 0 0 0 0,-1-1-57 0 0,-12 32 425 0 0,16-41-91 0 0,7-16-13 0 0,-1 0 0 0 0,2 1-1 0 0,-1-1 1 0 0,2 1-1 0 0,0 0 1 0 0,0 0 0 0 0,1 1-1 0 0,1-1 1 0 0,0 2-321 0 0,1-13 30 0 0,0 0 0 0 0,1 0 0 0 0,-1 0-1 0 0,0 1 1 0 0,1-1 0 0 0,0 0 0 0 0,0 0 0 0 0,-1 0 0 0 0,1 0 0 0 0,0 0 0 0 0,1 0 0 0 0,-1 0 0 0 0,0 0 0 0 0,0-1-1 0 0,1 1 1 0 0,-1 0 0 0 0,1-1 0 0 0,0 1 0 0 0,1 0-30 0 0,0 0 35 0 0,1 0-1 0 0,-1 0 1 0 0,1-1 0 0 0,-1 1-1 0 0,1-1 1 0 0,0 0-1 0 0,-1 0 1 0 0,1 0 0 0 0,0-1-1 0 0,0 1 1 0 0,0-1-35 0 0,13 0 108 0 0,-1-1 1 0 0,0 0-1 0 0,0-1 0 0 0,0-1 1 0 0,1-1-109 0 0,23-6 309 0 0,-1-2 1 0 0,0-1-1 0 0,26-14-309 0 0,111-60 722 0 0,-117 57-558 0 0,-15 8-45 0 0,28-18 396 0 0,26-20-515 0 0,-135 50-9991 0 0,23 4 5909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9586 0 0,'-2'0'109'0'0,"-1"1"1"0"0,1 0-1 0 0,-1 0 1 0 0,1 0-1 0 0,0 0 0 0 0,-1 0 1 0 0,1 0-1 0 0,0 0 0 0 0,0 1 1 0 0,0-1-1 0 0,0 1 1 0 0,0 0-1 0 0,0-1 0 0 0,1 1 1 0 0,-1 0-1 0 0,0 0 1 0 0,1 0-1 0 0,0 0 0 0 0,-1 1 1 0 0,1-1-1 0 0,0 0 0 0 0,0 0 1 0 0,0 1-1 0 0,0-1 1 0 0,1 1-1 0 0,-1-1 0 0 0,1 1 1 0 0,-1-1-1 0 0,1 2-109 0 0,0 7 121 0 0,1-1 1 0 0,0 0-1 0 0,1 1 0 0 0,0-1 0 0 0,1 0 0 0 0,2 8-121 0 0,-1-5 91 0 0,22 74 257 0 0,4-1 1 0 0,37 73-349 0 0,-40-105-207 0 0,3-1 1 0 0,1-1-1 0 0,3-2 1 0 0,35 40 206 0 0,-59-77-906 0 0,1-1 0 0 0,0 0 1 0 0,1-1-1 0 0,0 0 0 0 0,1-1 1 0 0,0-1-1 0 0,10 6 906 0 0,6-1-4426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15323 0 0,'-9'6'576'0'0,"3"8"-280"0"0,-1 11-248 0 0,7 3-8 0 0,-2 9-64 0 0,4-1-320 0 0,3-2-584 0 0,3-3-1000 0 0,3-8-1409 0 0,8-1-4121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7001 0 0,'-2'-9'567'0'0,"0"1"-1"0"0,1-1 0 0 0,0 0 0 0 0,0 0 0 0 0,1-5-566 0 0,0 13 22 0 0,0 0 0 0 0,-1 0 0 0 0,1 0 0 0 0,0 0 0 0 0,1 0 0 0 0,-1-1 0 0 0,0 1 0 0 0,0 0 0 0 0,0 0 0 0 0,1 0 0 0 0,-1 0 0 0 0,0 0 0 0 0,1 0 0 0 0,-1 0 0 0 0,1 0 0 0 0,-1 0 0 0 0,1 0 0 0 0,0 1 0 0 0,-1-1 0 0 0,1 0 0 0 0,0 0 0 0 0,-1 0 0 0 0,1 1 0 0 0,0-1 0 0 0,0 0 0 0 0,0 1 0 0 0,0-1 0 0 0,0 1 1 0 0,0-1-1 0 0,0 1 0 0 0,0-1 0 0 0,0 1 0 0 0,0 0 0 0 0,0-1 0 0 0,0 1 0 0 0,0 0 0 0 0,0 0 0 0 0,0 0 0 0 0,0 0 0 0 0,0 0 0 0 0,0 0 0 0 0,0 0 0 0 0,1 0 0 0 0,-1 0 0 0 0,0 0 0 0 0,0 1 0 0 0,0-1 0 0 0,0 0 0 0 0,0 1 0 0 0,0-1 0 0 0,0 1 0 0 0,0 0-22 0 0,2 0 1 0 0,0 1-1 0 0,0 0 1 0 0,0-1-1 0 0,0 2 1 0 0,0-1-1 0 0,0 0 1 0 0,0 1-1 0 0,-1-1 1 0 0,0 1-1 0 0,1 0 1 0 0,-1-1-1 0 0,0 1 1 0 0,0 0 0 0 0,0 1-1 0 0,-1-1 1 0 0,1 1-1 0 0,5 11 32 0 0,-1 1 1 0 0,0 0 0 0 0,-1 1-33 0 0,4 11 52 0 0,73 194 826 0 0,10-3 0 0 0,29 35-878 0 0,-108-227-498 0 0,-1-4-1446 0 0,1 0 0 0 0,0-1-1 0 0,9 11 1945 0 0,-3-13-4521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7722 0 0,'-16'8'552'0'0,"-1"9"-344"0"0,-2 5-128 0 0,4 6 24 0 0,9 2-8 0 0,1 4 8 0 0,1 1-32 0 0,0 3-224 0 0,2-3-472 0 0,2-1-553 0 0,2-2-391 0 0,0-4-8 0 0,-2-6-977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4 138 11771 0 0,'-1'-9'167'0'0,"-1"0"38"0"0,2-1 0 0 0,-1 1 0 0 0,1 0-1 0 0,0-1 1 0 0,1 1 0 0 0,1-2-205 0 0,-2 8 22 0 0,1 1-1 0 0,0-1 0 0 0,0 1 1 0 0,0-1-1 0 0,0 1 0 0 0,0-1 0 0 0,0 1 1 0 0,1 0-1 0 0,-1 0 0 0 0,1 0 1 0 0,0 0-1 0 0,-1 0 0 0 0,1 0 1 0 0,0 0-1 0 0,0 0 0 0 0,0 1 1 0 0,1-1-1 0 0,-1 1 0 0 0,0-1 1 0 0,1 1-1 0 0,-1 0 0 0 0,0 0 1 0 0,1 0-1 0 0,0 0-21 0 0,7-2 1 0 0,1 0 0 0 0,-1 0 0 0 0,1 1 1 0 0,0 1-1 0 0,0-1 0 0 0,0 2 0 0 0,0 0 0 0 0,0 0 1 0 0,0 1-1 0 0,0 0 0 0 0,0 1 0 0 0,0 0 0 0 0,-1 1 1 0 0,1 0-1 0 0,-1 0 0 0 0,0 1 0 0 0,0 1 0 0 0,0 0 1 0 0,0 0-2 0 0,5 4-13 0 0,-2 1 0 0 0,1 0 0 0 0,-1 1 0 0 0,-1 1 0 0 0,0-1 0 0 0,0 2 0 0 0,-1 0 0 0 0,-1 0 0 0 0,0 1 0 0 0,-1 0 0 0 0,0 1 0 0 0,-1 1 13 0 0,5 9 74 0 0,-1 0 1 0 0,-1 1 0 0 0,-1 0 0 0 0,-1 1 0 0 0,4 27-75 0 0,-11-42 62 0 0,0-1 1 0 0,-1 1-1 0 0,-1 0 1 0 0,0 0-1 0 0,0 0 1 0 0,-2 0-1 0 0,1 0 0 0 0,-1-1 1 0 0,-1 1-1 0 0,0 0 1 0 0,-1-1-1 0 0,0 0 1 0 0,-1 0-1 0 0,0 0 1 0 0,-2 3-63 0 0,-6 6 117 0 0,-1-1 1 0 0,-6 7-118 0 0,-14 21 47 0 0,40-53-131 0 0,2 1 0 0 0,-1 1 0 0 0,0-1-1 0 0,1 1 1 0 0,1 0 84 0 0,0 0-34 0 0,9-6 38 0 0,1 2-1 0 0,1 0 0 0 0,0 1 0 0 0,0 1 0 0 0,14-2-3 0 0,-26 6 7 0 0,0 0 0 0 0,0 1 0 0 0,0 1 0 0 0,0-1 0 0 0,1 1 0 0 0,-1 0 0 0 0,0 1-1 0 0,0 0 1 0 0,0 1 0 0 0,0-1 0 0 0,0 1 0 0 0,-1 1 0 0 0,1 0 0 0 0,-1 0 0 0 0,1 0 0 0 0,0 2-7 0 0,-5-4-8 0 0,0 2 0 0 0,0-1 1 0 0,0 0-1 0 0,0 1 0 0 0,0-1 0 0 0,-1 1 0 0 0,0 0 0 0 0,1 0 0 0 0,-1 0 0 0 0,0 0 0 0 0,0 0 1 0 0,0 0-1 0 0,-1 1 0 0 0,1-1 0 0 0,-1 0 0 0 0,0 1 0 0 0,0 1 8 0 0,0 0 8 0 0,0 1 0 0 0,-1 0 0 0 0,1-1 0 0 0,-2 1 0 0 0,1 0 0 0 0,0-1 0 0 0,-1 1-1 0 0,0-1 1 0 0,0 1 0 0 0,-2 4-8 0 0,-3 6 37 0 0,-1-1 0 0 0,0 1 0 0 0,-1-1-1 0 0,-1 0 1 0 0,0-1 0 0 0,-1 0 0 0 0,-2 1-37 0 0,-26 29-71 0 0,-24 20 71 0 0,26-28-1072 0 0,2 2 1 0 0,-4 7 1071 0 0,37-43-270 0 0,0 0 0 0 0,-1-1 0 0 0,1 1 0 0 0,1 0 0 0 0,-1-1 1 0 0,0 1-1 0 0,0 0 0 0 0,1 0 0 0 0,-1 0 0 0 0,1 0 0 0 0,-1 0 0 0 0,1 0 0 0 0,0 0 0 0 0,0 1 270 0 0,0-2-135 0 0,0-1 0 0 0,0 1 1 0 0,0-1-1 0 0,0 0 0 0 0,0 1 0 0 0,1-1 0 0 0,-1 1 0 0 0,0-1 1 0 0,0 0-1 0 0,0 1 0 0 0,0-1 0 0 0,1 0 0 0 0,-1 1 0 0 0,0-1 1 0 0,1 0-1 0 0,-1 1 0 0 0,0-1 0 0 0,0 0 0 0 0,1 0 0 0 0,-1 1 1 0 0,0-1-1 0 0,1 0 0 0 0,-1 0 0 0 0,1 0 0 0 0,-1 1 135 0 0,1-1-173 0 0,1 0 0 0 0,-1 0 0 0 0,0 0 0 0 0,0 0 0 0 0,0 0 0 0 0,0 0 0 0 0,1 0 0 0 0,-1 0 0 0 0,0 0 0 0 0,0-1 0 0 0,0 1-1 0 0,0 0 1 0 0,0-1 0 0 0,1 0 173 0 0,13-7-2635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10810 0 0,'0'8'1473'0'0,"0"3"-665"0"0,1 4-400 0 0,-1 8-80 0 0,4-1 8 0 0,0 8-40 0 0,0 9-56 0 0,-1 4-24 0 0,3 2-128 0 0,3-2-248 0 0,-1-2-616 0 0,1-5-1088 0 0,-5-10-1385 0 0,5 6-4113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66E4-0517-49F7-B9EB-D045A168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B5438-5595-4DA6-9CE5-DDBBD4B6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D46E-D1FA-48F8-98EC-FF2CBB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D703-45A1-461D-848A-EB88AAF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56A3-B679-47BC-8ED3-FCC0FFE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517A-8175-43CB-89B0-6636B2C8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5FD4-4DE1-49F8-AEA5-27917BF1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0DEE-E96A-419B-8A26-FFF4AB9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8B16C-177A-404F-B6ED-59E08E01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D657-3FAA-4522-91D9-40611ADD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3A0D6-268C-45EC-BAD4-E409D8AF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40B3D-EE50-466F-9CDC-2DDF8382A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58A34-7B68-46C4-B670-8AE92D19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4C1B1-92BE-4131-9C5E-8D13CAF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DBE1-9C2D-440B-A4F8-DAC1245E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FFD4-FF7B-4F38-9277-0DCDC69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B64BA-BD43-4F0D-9625-EE5179D7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E4F4-4847-46B4-A509-569B063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C13A1-F9BA-41F6-8553-2A51ACEA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136A4-762A-43AD-8C02-D7652F53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60A5-E07B-4A62-BD33-93B41E9F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1FC43-03F8-4250-A296-3B02E239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3CD90-4ED4-4755-8728-EBA9FE6A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69D18-ED40-4BCD-B0E3-82223973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FB56-1C8F-4FC7-A5E1-E14A6533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556AA-6B66-4D6D-826B-4085A96C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3AFEF-539E-437C-9F67-968177EA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4802B-E33D-44FB-974C-E944B8A0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72C0B-9C36-4C0B-9E14-169A0FA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F1605-18DA-413D-9CB9-1BE3314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7DD5E-033D-4526-8D7C-4F30EC4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A4A50-F077-4EC9-A87A-E191AAC8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E6589-DB23-4D12-8F4C-EA41FCD2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BB1A9-23C4-4DAB-BE25-6728C1FF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01BBD-FE89-4BA6-9AD5-89E7AB50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93C05-0E71-44A8-842A-1E0825CDE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E7B8D-FB50-4AE4-856C-F2940065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A189DC-4D04-4403-ADA4-D7426FA0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54CAF-C0EF-4F91-8EB0-64ABCCFC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91F-049B-42F5-8D41-56DCCF0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31876-6F0A-44AF-83ED-48D68FAD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74FB5-C214-4CC4-AAED-AA5B7C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2BD50-C804-4021-8A61-1652AF9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15842-C11C-4F92-ABCD-2AB334BD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4AB56-6B72-43FB-B9ED-DF44AF0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15CA9-C9CF-441E-AE9C-92D91E28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BC77-5902-4ADD-B8E8-701BA928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C183-0731-47A2-B1A3-8C8E11EA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142DD-66DF-4827-A817-29EF5701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B9D7-D8A3-4AE0-8AF9-060F8085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2F25E-3E52-402B-A539-4E6DDA2B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A1BD7-6826-4214-9D66-98F3CE5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DF29-1D9B-4894-A5EE-50A29AC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01E01-CE93-4E10-8C5D-C79D4DC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D4927-4816-43C8-BFE9-BD7257AB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1FB29-C92E-47B2-B373-542A66C1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5386A-8697-4E0B-9987-A1BDF1B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ABAF6-E23C-4517-BAE3-1783C93A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2F961C-B681-42D7-A4F6-ED3359D3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98844-2543-4E50-9F2B-3330FE86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67356-94F7-4605-8677-7406A381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1989-5FA4-4EA5-9093-54541558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82D6E-EDA4-4124-A9A3-845D4358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otion.so/88c9c07a2cf84cc291c94bcb877b42f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.xml"/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62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75.xml"/><Relationship Id="rId84" Type="http://schemas.openxmlformats.org/officeDocument/2006/relationships/customXml" Target="../ink/ink83.xml"/><Relationship Id="rId89" Type="http://schemas.openxmlformats.org/officeDocument/2006/relationships/image" Target="../media/image87.png"/><Relationship Id="rId112" Type="http://schemas.openxmlformats.org/officeDocument/2006/relationships/customXml" Target="../ink/ink97.xml"/><Relationship Id="rId16" Type="http://schemas.openxmlformats.org/officeDocument/2006/relationships/customXml" Target="../ink/ink49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57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82.png"/><Relationship Id="rId102" Type="http://schemas.openxmlformats.org/officeDocument/2006/relationships/customXml" Target="../ink/ink92.xml"/><Relationship Id="rId123" Type="http://schemas.openxmlformats.org/officeDocument/2006/relationships/image" Target="../media/image104.png"/><Relationship Id="rId5" Type="http://schemas.openxmlformats.org/officeDocument/2006/relationships/image" Target="../media/image45.png"/><Relationship Id="rId90" Type="http://schemas.openxmlformats.org/officeDocument/2006/relationships/customXml" Target="../ink/ink86.xml"/><Relationship Id="rId95" Type="http://schemas.openxmlformats.org/officeDocument/2006/relationships/image" Target="../media/image90.png"/><Relationship Id="rId19" Type="http://schemas.openxmlformats.org/officeDocument/2006/relationships/image" Target="../media/image52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6.png"/><Relationship Id="rId30" Type="http://schemas.openxmlformats.org/officeDocument/2006/relationships/customXml" Target="../ink/ink56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100" Type="http://schemas.openxmlformats.org/officeDocument/2006/relationships/customXml" Target="../ink/ink91.xml"/><Relationship Id="rId105" Type="http://schemas.openxmlformats.org/officeDocument/2006/relationships/image" Target="../media/image95.png"/><Relationship Id="rId113" Type="http://schemas.openxmlformats.org/officeDocument/2006/relationships/image" Target="../media/image99.png"/><Relationship Id="rId118" Type="http://schemas.openxmlformats.org/officeDocument/2006/relationships/customXml" Target="../ink/ink100.xml"/><Relationship Id="rId126" Type="http://schemas.openxmlformats.org/officeDocument/2006/relationships/customXml" Target="../ink/ink104.xml"/><Relationship Id="rId8" Type="http://schemas.openxmlformats.org/officeDocument/2006/relationships/customXml" Target="../ink/ink45.xml"/><Relationship Id="rId51" Type="http://schemas.openxmlformats.org/officeDocument/2006/relationships/image" Target="../media/image68.png"/><Relationship Id="rId72" Type="http://schemas.openxmlformats.org/officeDocument/2006/relationships/customXml" Target="../ink/ink77.xml"/><Relationship Id="rId80" Type="http://schemas.openxmlformats.org/officeDocument/2006/relationships/customXml" Target="../ink/ink81.xml"/><Relationship Id="rId85" Type="http://schemas.openxmlformats.org/officeDocument/2006/relationships/image" Target="../media/image85.png"/><Relationship Id="rId93" Type="http://schemas.openxmlformats.org/officeDocument/2006/relationships/image" Target="../media/image89.png"/><Relationship Id="rId98" Type="http://schemas.openxmlformats.org/officeDocument/2006/relationships/customXml" Target="../ink/ink90.xml"/><Relationship Id="rId121" Type="http://schemas.openxmlformats.org/officeDocument/2006/relationships/image" Target="../media/image103.png"/><Relationship Id="rId3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94.png"/><Relationship Id="rId108" Type="http://schemas.openxmlformats.org/officeDocument/2006/relationships/customXml" Target="../ink/ink95.xml"/><Relationship Id="rId116" Type="http://schemas.openxmlformats.org/officeDocument/2006/relationships/customXml" Target="../ink/ink99.xml"/><Relationship Id="rId124" Type="http://schemas.openxmlformats.org/officeDocument/2006/relationships/customXml" Target="../ink/ink103.xml"/><Relationship Id="rId20" Type="http://schemas.openxmlformats.org/officeDocument/2006/relationships/customXml" Target="../ink/ink51.xml"/><Relationship Id="rId41" Type="http://schemas.openxmlformats.org/officeDocument/2006/relationships/image" Target="../media/image63.png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80.png"/><Relationship Id="rId83" Type="http://schemas.openxmlformats.org/officeDocument/2006/relationships/image" Target="../media/image84.png"/><Relationship Id="rId88" Type="http://schemas.openxmlformats.org/officeDocument/2006/relationships/customXml" Target="../ink/ink85.xml"/><Relationship Id="rId91" Type="http://schemas.openxmlformats.org/officeDocument/2006/relationships/image" Target="../media/image88.png"/><Relationship Id="rId96" Type="http://schemas.openxmlformats.org/officeDocument/2006/relationships/customXml" Target="../ink/ink89.xml"/><Relationship Id="rId11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94.xml"/><Relationship Id="rId114" Type="http://schemas.openxmlformats.org/officeDocument/2006/relationships/customXml" Target="../ink/ink98.xml"/><Relationship Id="rId119" Type="http://schemas.openxmlformats.org/officeDocument/2006/relationships/image" Target="../media/image102.png"/><Relationship Id="rId127" Type="http://schemas.openxmlformats.org/officeDocument/2006/relationships/image" Target="../media/image106.png"/><Relationship Id="rId10" Type="http://schemas.openxmlformats.org/officeDocument/2006/relationships/customXml" Target="../ink/ink46.xml"/><Relationship Id="rId31" Type="http://schemas.openxmlformats.org/officeDocument/2006/relationships/image" Target="../media/image58.png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80.xml"/><Relationship Id="rId81" Type="http://schemas.openxmlformats.org/officeDocument/2006/relationships/image" Target="../media/image83.png"/><Relationship Id="rId86" Type="http://schemas.openxmlformats.org/officeDocument/2006/relationships/customXml" Target="../ink/ink84.xml"/><Relationship Id="rId94" Type="http://schemas.openxmlformats.org/officeDocument/2006/relationships/customXml" Target="../ink/ink88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02.xml"/><Relationship Id="rId4" Type="http://schemas.openxmlformats.org/officeDocument/2006/relationships/customXml" Target="../ink/ink43.xml"/><Relationship Id="rId9" Type="http://schemas.openxmlformats.org/officeDocument/2006/relationships/image" Target="../media/image47.png"/><Relationship Id="rId13" Type="http://schemas.openxmlformats.org/officeDocument/2006/relationships/image" Target="../media/image49.png"/><Relationship Id="rId18" Type="http://schemas.openxmlformats.org/officeDocument/2006/relationships/customXml" Target="../ink/ink50.xml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70.png"/><Relationship Id="rId76" Type="http://schemas.openxmlformats.org/officeDocument/2006/relationships/customXml" Target="../ink/ink79.xml"/><Relationship Id="rId97" Type="http://schemas.openxmlformats.org/officeDocument/2006/relationships/image" Target="../media/image91.png"/><Relationship Id="rId104" Type="http://schemas.openxmlformats.org/officeDocument/2006/relationships/customXml" Target="../ink/ink93.xml"/><Relationship Id="rId120" Type="http://schemas.openxmlformats.org/officeDocument/2006/relationships/customXml" Target="../ink/ink101.xml"/><Relationship Id="rId125" Type="http://schemas.openxmlformats.org/officeDocument/2006/relationships/image" Target="../media/image105.png"/><Relationship Id="rId7" Type="http://schemas.openxmlformats.org/officeDocument/2006/relationships/image" Target="../media/image46.png"/><Relationship Id="rId71" Type="http://schemas.openxmlformats.org/officeDocument/2006/relationships/image" Target="../media/image78.png"/><Relationship Id="rId92" Type="http://schemas.openxmlformats.org/officeDocument/2006/relationships/customXml" Target="../ink/ink87.xml"/><Relationship Id="rId2" Type="http://schemas.openxmlformats.org/officeDocument/2006/relationships/customXml" Target="../ink/ink42.xml"/><Relationship Id="rId29" Type="http://schemas.openxmlformats.org/officeDocument/2006/relationships/image" Target="../media/image57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65.png"/><Relationship Id="rId66" Type="http://schemas.openxmlformats.org/officeDocument/2006/relationships/customXml" Target="../ink/ink74.xml"/><Relationship Id="rId87" Type="http://schemas.openxmlformats.org/officeDocument/2006/relationships/image" Target="../media/image86.png"/><Relationship Id="rId110" Type="http://schemas.openxmlformats.org/officeDocument/2006/relationships/customXml" Target="../ink/ink96.xml"/><Relationship Id="rId115" Type="http://schemas.openxmlformats.org/officeDocument/2006/relationships/image" Target="../media/image100.png"/><Relationship Id="rId61" Type="http://schemas.openxmlformats.org/officeDocument/2006/relationships/image" Target="../media/image73.png"/><Relationship Id="rId82" Type="http://schemas.openxmlformats.org/officeDocument/2006/relationships/customXml" Target="../ink/ink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5F28-38DE-42BA-B103-4AD8574C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발표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8E1-5D47-447B-BF4B-C736F41C1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1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DB38-E690-4B31-BE81-1A851BA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 </a:t>
            </a:r>
            <a:r>
              <a:rPr lang="ko-KR" altLang="en-US" dirty="0" err="1"/>
              <a:t>써머코딩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D8BFB-1B57-42AE-836A-B9DB614A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FBF1-0BCC-41A0-9433-6547E759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4" y="43644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b="1" dirty="0"/>
              <a:t>문제 설명</a:t>
            </a:r>
          </a:p>
          <a:p>
            <a:r>
              <a:rPr lang="en-US" altLang="ko-KR" dirty="0"/>
              <a:t>RPG </a:t>
            </a:r>
            <a:r>
              <a:rPr lang="ko-KR" altLang="en-US" dirty="0"/>
              <a:t>게임에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번호가 하나씩 붙은 스킬 </a:t>
            </a:r>
            <a:r>
              <a:rPr lang="en-US" altLang="ko-KR" dirty="0"/>
              <a:t>N </a:t>
            </a:r>
            <a:r>
              <a:rPr lang="ko-KR" altLang="en-US" dirty="0"/>
              <a:t>종류가 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각 스킬을 배우는데 필요한 스킬 포인트를 정하려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스킬에는 다음과 같이 상위 스킬과 선행 스킬이라는 개념이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 스킬 </a:t>
            </a:r>
            <a:r>
              <a:rPr lang="en-US" altLang="ko-KR" dirty="0"/>
              <a:t>: </a:t>
            </a:r>
            <a:r>
              <a:rPr lang="ko-KR" altLang="en-US" dirty="0"/>
              <a:t>어떤 스킬을 배웠을 때 배울 수 있는 바로 다음 스킬</a:t>
            </a:r>
          </a:p>
          <a:p>
            <a:pPr lvl="1"/>
            <a:r>
              <a:rPr lang="ko-KR" altLang="en-US" dirty="0"/>
              <a:t>상위 스킬이 없는 최상위 스킬은 딱 하나만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최상위 스킬을 제외한  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모든 스킬은 상위 스킬을 하나씩 가지고</a:t>
            </a:r>
            <a:endParaRPr lang="ko-KR" altLang="en-US" dirty="0"/>
          </a:p>
          <a:p>
            <a:r>
              <a:rPr lang="ko-KR" altLang="en-US" dirty="0"/>
              <a:t>선행 스킬 </a:t>
            </a:r>
            <a:r>
              <a:rPr lang="en-US" altLang="ko-KR" dirty="0"/>
              <a:t>: </a:t>
            </a:r>
            <a:r>
              <a:rPr lang="ko-KR" altLang="en-US" dirty="0"/>
              <a:t>어떤 스킬을 배우기 위해 먼저 배워야 하는 스킬</a:t>
            </a:r>
          </a:p>
          <a:p>
            <a:pPr lvl="1"/>
            <a:r>
              <a:rPr lang="ko-KR" altLang="en-US" dirty="0"/>
              <a:t>선행 스킬이 없는 경우 스킬을 바로 배울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선행 스킬을 모두 배워야 현재 스킬을 배울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스킬을 익히는데 필요한 스킬 포인트를 </a:t>
            </a:r>
            <a:r>
              <a:rPr lang="en-US" altLang="ko-KR" dirty="0" err="1"/>
              <a:t>total_sp</a:t>
            </a:r>
            <a:r>
              <a:rPr lang="ko-KR" altLang="en-US" dirty="0"/>
              <a:t>만큼으로 정했을 때</a:t>
            </a:r>
            <a:r>
              <a:rPr lang="en-US" altLang="ko-KR" dirty="0"/>
              <a:t>, </a:t>
            </a:r>
            <a:r>
              <a:rPr lang="ko-KR" altLang="en-US" dirty="0"/>
              <a:t>각 스킬에 필요한 스킬 포인트를 다음 규칙에 따라 정하려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스킬을 익히는데 필요한 스킬 포인트는 선행 스킬을 익히는데 필요한 스킬 포인트의 합입니다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직접 연결된 선행 스킬의 포인트만 합하면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선행 스킬이 없는 스킬들을 익히는데 필요한 스킬 포인트는 모두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스킬 포인트 </a:t>
            </a:r>
            <a:r>
              <a:rPr lang="en-US" altLang="ko-KR" dirty="0" err="1"/>
              <a:t>total_sp</a:t>
            </a:r>
            <a:r>
              <a:rPr lang="en-US" altLang="ko-KR" dirty="0"/>
              <a:t>, </a:t>
            </a:r>
            <a:r>
              <a:rPr lang="ko-KR" altLang="en-US" dirty="0"/>
              <a:t>각 스킬의 상위 스킬을 담고 있는 배열 </a:t>
            </a:r>
            <a:r>
              <a:rPr lang="en-US" altLang="ko-KR" dirty="0"/>
              <a:t>skills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각 스킬을 익히는데 필요한 스킬 포인트 배열을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함수를 작성해주세요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제한사항</a:t>
            </a:r>
          </a:p>
          <a:p>
            <a:r>
              <a:rPr lang="en-US" altLang="ko-KR" dirty="0" err="1"/>
              <a:t>total_sp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1,000,000,000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total_sp</a:t>
            </a:r>
            <a:r>
              <a:rPr lang="ko-KR" altLang="en-US" dirty="0"/>
              <a:t>는 규칙에 맞게 정확히 분배할 수 있는 경우만 입력으로 주어집니다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스킬을 익히는데 필요한 스킬 포인트는 자연수입니다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skills</a:t>
            </a:r>
            <a:r>
              <a:rPr lang="ko-KR" altLang="en-US" dirty="0"/>
              <a:t>의 세로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길이는 </a:t>
            </a:r>
            <a:r>
              <a:rPr lang="en-US" altLang="ko-KR" dirty="0"/>
              <a:t>2 </a:t>
            </a:r>
            <a:r>
              <a:rPr lang="ko-KR" altLang="en-US" dirty="0"/>
              <a:t>이상 </a:t>
            </a:r>
            <a:r>
              <a:rPr lang="en-US" altLang="ko-KR" dirty="0"/>
              <a:t>100,000 </a:t>
            </a:r>
            <a:r>
              <a:rPr lang="ko-KR" altLang="en-US" dirty="0"/>
              <a:t>이하이며</a:t>
            </a:r>
            <a:r>
              <a:rPr lang="en-US" altLang="ko-KR" dirty="0"/>
              <a:t>, </a:t>
            </a:r>
            <a:r>
              <a:rPr lang="ko-KR" altLang="en-US" dirty="0"/>
              <a:t>스킬 개수</a:t>
            </a:r>
            <a:r>
              <a:rPr lang="en-US" altLang="ko-KR" dirty="0"/>
              <a:t>(N)</a:t>
            </a:r>
            <a:r>
              <a:rPr lang="ko-KR" altLang="en-US" dirty="0"/>
              <a:t>보다 </a:t>
            </a:r>
            <a:r>
              <a:rPr lang="en-US" altLang="ko-KR" dirty="0"/>
              <a:t>1 </a:t>
            </a:r>
            <a:r>
              <a:rPr lang="ko-KR" altLang="en-US" dirty="0"/>
              <a:t>작습니다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skills</a:t>
            </a:r>
            <a:r>
              <a:rPr lang="ko-KR" altLang="en-US" dirty="0"/>
              <a:t>의 세로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길이가 </a:t>
            </a:r>
            <a:r>
              <a:rPr lang="en-US" altLang="ko-KR" dirty="0"/>
              <a:t>10 </a:t>
            </a:r>
            <a:r>
              <a:rPr lang="ko-KR" altLang="en-US" dirty="0"/>
              <a:t>이면 스킬 개수</a:t>
            </a:r>
            <a:r>
              <a:rPr lang="en-US" altLang="ko-KR" dirty="0"/>
              <a:t>(N)</a:t>
            </a:r>
            <a:r>
              <a:rPr lang="ko-KR" altLang="en-US" dirty="0"/>
              <a:t>는 </a:t>
            </a:r>
            <a:r>
              <a:rPr lang="en-US" altLang="ko-KR" dirty="0"/>
              <a:t>11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skills</a:t>
            </a:r>
            <a:r>
              <a:rPr lang="ko-KR" altLang="en-US" dirty="0"/>
              <a:t>의 원소는 </a:t>
            </a:r>
            <a:r>
              <a:rPr lang="en-US" altLang="ko-KR" dirty="0"/>
              <a:t>[a, b]</a:t>
            </a:r>
            <a:r>
              <a:rPr lang="ko-KR" altLang="en-US" dirty="0"/>
              <a:t>의 형태입니다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스킬 번호를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(1 ≤ a, b ≤ N), (a ≠ b), a, b</a:t>
            </a:r>
            <a:r>
              <a:rPr lang="ko-KR" altLang="en-US" dirty="0"/>
              <a:t>는 자연수</a:t>
            </a:r>
          </a:p>
          <a:p>
            <a:pPr lvl="1"/>
            <a:r>
              <a:rPr lang="ko-KR" altLang="en-US" dirty="0"/>
              <a:t>스킬 </a:t>
            </a:r>
            <a:r>
              <a:rPr lang="en-US" altLang="ko-KR" dirty="0"/>
              <a:t>a</a:t>
            </a:r>
            <a:r>
              <a:rPr lang="ko-KR" altLang="en-US" dirty="0"/>
              <a:t>는 스킬 </a:t>
            </a:r>
            <a:r>
              <a:rPr lang="en-US" altLang="ko-KR" dirty="0"/>
              <a:t>b</a:t>
            </a:r>
            <a:r>
              <a:rPr lang="ko-KR" altLang="en-US" dirty="0"/>
              <a:t>의 상위 스킬입니다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b → a</a:t>
            </a:r>
            <a:r>
              <a:rPr lang="ko-KR" altLang="en-US" dirty="0"/>
              <a:t>의 형태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스킬 관계가 잘못 주어지는 경우는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스킬이 항상 최상위 스킬인 것은 아님에 주의하세요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배열의 첫 번째 원소부터 차례대로 스킬을 배우는데 필요한 스킬 포인트를 채워서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배열의 </a:t>
            </a:r>
            <a:r>
              <a:rPr lang="en-US" altLang="ko-KR" dirty="0" err="1"/>
              <a:t>i</a:t>
            </a:r>
            <a:r>
              <a:rPr lang="en-US" altLang="ko-KR" dirty="0"/>
              <a:t> - 1</a:t>
            </a:r>
            <a:r>
              <a:rPr lang="ko-KR" altLang="en-US" dirty="0"/>
              <a:t>번째 원소가 </a:t>
            </a:r>
            <a:r>
              <a:rPr lang="en-US" altLang="ko-KR" dirty="0" err="1"/>
              <a:t>i</a:t>
            </a:r>
            <a:r>
              <a:rPr lang="ko-KR" altLang="en-US" dirty="0"/>
              <a:t>번 스킬을 배우는데 필요한 스킬 포인트이어야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5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AE32F-40FF-4024-A6F9-C845229C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4845-384B-4B13-BC64-E9754800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입출력 예</a:t>
            </a:r>
          </a:p>
          <a:p>
            <a:r>
              <a:rPr lang="en-US" altLang="ko-KR" dirty="0">
                <a:hlinkClick r:id="rId2"/>
              </a:rPr>
              <a:t>Untitled</a:t>
            </a:r>
            <a:endParaRPr lang="ko-KR" altLang="en-US" dirty="0"/>
          </a:p>
          <a:p>
            <a:r>
              <a:rPr lang="ko-KR" altLang="en-US" b="1" dirty="0"/>
              <a:t>입출력 예 설명</a:t>
            </a:r>
          </a:p>
          <a:p>
            <a:pPr marL="514350" indent="-514350">
              <a:buAutoNum type="arabicPlain" startAt="121"/>
            </a:pPr>
            <a:r>
              <a:rPr lang="en-US" altLang="ko-KR" dirty="0"/>
              <a:t>   [[1, 2], [1, 3], [3, 6], [3, 4], [3, 5]]	[44, 11, 33, 11, 11, 11]</a:t>
            </a:r>
          </a:p>
          <a:p>
            <a:pPr marL="514350" indent="-514350">
              <a:buAutoNum type="arabicPlain" startAt="121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121	[[1, 2], [1, 3], [3, 6], [3, 4], [3, 5]]	[44, 11, 33, 11, 11, 11]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37B1F-B6A2-4C8A-81B7-318C69DE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124325"/>
            <a:ext cx="9715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3E65-5FAF-4FB7-A809-E3DA5D5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B2D0DB-FB23-4602-9581-95C486480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1588233"/>
            <a:ext cx="7991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FCFD6-9F9F-433C-ACB0-A5AD5C0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7CE80-B3B2-44CD-AB5B-6B293EB0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def solution(</a:t>
            </a:r>
            <a:r>
              <a:rPr lang="en-US" altLang="ko-KR" dirty="0" err="1"/>
              <a:t>total_sp</a:t>
            </a:r>
            <a:r>
              <a:rPr lang="en-US" altLang="ko-KR" dirty="0"/>
              <a:t>, skills):</a:t>
            </a:r>
          </a:p>
          <a:p>
            <a:r>
              <a:rPr lang="en-US" altLang="ko-KR" dirty="0"/>
              <a:t>    answer = []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topRootNum</a:t>
            </a:r>
            <a:r>
              <a:rPr lang="en-US" altLang="ko-KR" dirty="0"/>
              <a:t> = </a:t>
            </a:r>
            <a:r>
              <a:rPr lang="en-US" altLang="ko-KR" dirty="0" err="1"/>
              <a:t>findTopRoot</a:t>
            </a:r>
            <a:r>
              <a:rPr lang="en-US" altLang="ko-KR" dirty="0"/>
              <a:t>(skills)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1. </a:t>
            </a:r>
            <a:r>
              <a:rPr lang="ko-KR" altLang="en-US" dirty="0"/>
              <a:t>최상위 루트 찾기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adjList</a:t>
            </a:r>
            <a:r>
              <a:rPr lang="en-US" altLang="ko-KR" dirty="0"/>
              <a:t> = </a:t>
            </a:r>
            <a:r>
              <a:rPr lang="en-US" altLang="ko-KR" dirty="0" err="1"/>
              <a:t>makeAdjList</a:t>
            </a:r>
            <a:r>
              <a:rPr lang="en-US" altLang="ko-KR" dirty="0"/>
              <a:t>(skills)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2-1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. </a:t>
            </a:r>
            <a:r>
              <a:rPr lang="ko-KR" altLang="en-US" dirty="0"/>
              <a:t>인접 리스트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ratioList</a:t>
            </a:r>
            <a:r>
              <a:rPr lang="en-US" altLang="ko-KR" dirty="0"/>
              <a:t> =[ 0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adjList</a:t>
            </a:r>
            <a:r>
              <a:rPr lang="en-US" altLang="ko-KR" dirty="0"/>
              <a:t>))]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dfs</a:t>
            </a:r>
            <a:r>
              <a:rPr lang="en-US" altLang="ko-KR" dirty="0"/>
              <a:t>(</a:t>
            </a:r>
            <a:r>
              <a:rPr lang="en-US" altLang="ko-KR" dirty="0" err="1"/>
              <a:t>topRootNum</a:t>
            </a:r>
            <a:r>
              <a:rPr lang="en-US" altLang="ko-KR" dirty="0"/>
              <a:t>, </a:t>
            </a:r>
            <a:r>
              <a:rPr lang="en-US" altLang="ko-KR" dirty="0" err="1"/>
              <a:t>adjList,ratioList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2.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r>
              <a:rPr lang="en-US" altLang="ko-KR" dirty="0"/>
              <a:t>. </a:t>
            </a:r>
            <a:r>
              <a:rPr lang="ko-KR" altLang="en-US" dirty="0" err="1"/>
              <a:t>그결과를</a:t>
            </a:r>
            <a:r>
              <a:rPr lang="ko-KR" altLang="en-US" dirty="0"/>
              <a:t> </a:t>
            </a:r>
            <a:r>
              <a:rPr lang="en-US" altLang="ko-KR" dirty="0" err="1"/>
              <a:t>ratioList</a:t>
            </a:r>
            <a:r>
              <a:rPr lang="ko-KR" altLang="en-US" dirty="0"/>
              <a:t>에 저장하기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minimum_sp</a:t>
            </a:r>
            <a:r>
              <a:rPr lang="en-US" altLang="ko-KR" dirty="0"/>
              <a:t> = int(</a:t>
            </a:r>
            <a:r>
              <a:rPr lang="en-US" altLang="ko-KR" dirty="0" err="1"/>
              <a:t>total_sp</a:t>
            </a:r>
            <a:r>
              <a:rPr lang="en-US" altLang="ko-KR" dirty="0"/>
              <a:t> / sum(</a:t>
            </a:r>
            <a:r>
              <a:rPr lang="en-US" altLang="ko-KR" dirty="0" err="1"/>
              <a:t>ratioList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# 3. </a:t>
            </a:r>
            <a:r>
              <a:rPr lang="en-US" altLang="ko-KR" dirty="0" err="1"/>
              <a:t>minimum_sp</a:t>
            </a:r>
            <a:r>
              <a:rPr lang="en-US" altLang="ko-KR" dirty="0"/>
              <a:t>  = </a:t>
            </a:r>
            <a:r>
              <a:rPr lang="en-US" altLang="ko-KR" dirty="0" err="1"/>
              <a:t>total_sp</a:t>
            </a:r>
            <a:r>
              <a:rPr lang="en-US" altLang="ko-KR" dirty="0"/>
              <a:t> / (ratio List </a:t>
            </a:r>
            <a:r>
              <a:rPr lang="ko-KR" altLang="en-US" dirty="0"/>
              <a:t>값의 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idx</a:t>
            </a:r>
            <a:r>
              <a:rPr lang="en-US" altLang="ko-KR" dirty="0"/>
              <a:t> in range (1,len(skills) +2):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minimum_sp</a:t>
            </a:r>
            <a:r>
              <a:rPr lang="en-US" altLang="ko-KR" dirty="0"/>
              <a:t> * </a:t>
            </a:r>
            <a:r>
              <a:rPr lang="en-US" altLang="ko-KR" dirty="0" err="1"/>
              <a:t>ratioList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# 4. </a:t>
            </a:r>
            <a:r>
              <a:rPr lang="en-US" altLang="ko-KR" dirty="0" err="1"/>
              <a:t>minimum_sp</a:t>
            </a:r>
            <a:r>
              <a:rPr lang="en-US" altLang="ko-KR" dirty="0"/>
              <a:t> * </a:t>
            </a:r>
            <a:r>
              <a:rPr lang="en-US" altLang="ko-KR" dirty="0" err="1"/>
              <a:t>ratioLIst</a:t>
            </a:r>
            <a:r>
              <a:rPr lang="en-US" altLang="ko-KR" dirty="0"/>
              <a:t> </a:t>
            </a:r>
            <a:r>
              <a:rPr lang="ko-KR" altLang="en-US" dirty="0"/>
              <a:t>각각 </a:t>
            </a:r>
            <a:r>
              <a:rPr lang="ko-KR" altLang="en-US" dirty="0" err="1"/>
              <a:t>해두기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  return answer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701461D-F4BA-4B14-9E72-6BDD747AB586}"/>
                  </a:ext>
                </a:extLst>
              </p14:cNvPr>
              <p14:cNvContentPartPr/>
              <p14:nvPr/>
            </p14:nvContentPartPr>
            <p14:xfrm>
              <a:off x="5099765" y="2509027"/>
              <a:ext cx="4477320" cy="806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701461D-F4BA-4B14-9E72-6BDD747AB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765" y="2500027"/>
                <a:ext cx="449496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3F0104-D4CE-405B-BE1E-991CA7810BCF}"/>
                  </a:ext>
                </a:extLst>
              </p14:cNvPr>
              <p14:cNvContentPartPr/>
              <p14:nvPr/>
            </p14:nvContentPartPr>
            <p14:xfrm>
              <a:off x="2554565" y="2634667"/>
              <a:ext cx="1884600" cy="357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3F0104-D4CE-405B-BE1E-991CA7810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5565" y="2626027"/>
                <a:ext cx="19022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6154A4-F6BC-4927-886C-79A7F54B4591}"/>
                  </a:ext>
                </a:extLst>
              </p14:cNvPr>
              <p14:cNvContentPartPr/>
              <p14:nvPr/>
            </p14:nvContentPartPr>
            <p14:xfrm>
              <a:off x="5568125" y="2608027"/>
              <a:ext cx="85680" cy="669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6154A4-F6BC-4927-886C-79A7F54B4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9485" y="2599027"/>
                <a:ext cx="103320" cy="68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87E31A8F-691B-49D2-A4C2-7DDEEC785011}"/>
              </a:ext>
            </a:extLst>
          </p:cNvPr>
          <p:cNvGrpSpPr/>
          <p:nvPr/>
        </p:nvGrpSpPr>
        <p:grpSpPr>
          <a:xfrm>
            <a:off x="5023805" y="2201227"/>
            <a:ext cx="3974760" cy="2236680"/>
            <a:chOff x="5023805" y="2201227"/>
            <a:chExt cx="3974760" cy="22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56F495D-2E0B-4F4B-B445-30FF4EC82950}"/>
                    </a:ext>
                  </a:extLst>
                </p14:cNvPr>
                <p14:cNvContentPartPr/>
                <p14:nvPr/>
              </p14:nvContentPartPr>
              <p14:xfrm>
                <a:off x="5261045" y="3382387"/>
                <a:ext cx="46800" cy="49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56F495D-2E0B-4F4B-B445-30FF4EC829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2045" y="3373747"/>
                  <a:ext cx="64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D7A38AA-887F-46D5-AA6A-3259F3D94AF4}"/>
                    </a:ext>
                  </a:extLst>
                </p14:cNvPr>
                <p14:cNvContentPartPr/>
                <p14:nvPr/>
              </p14:nvContentPartPr>
              <p14:xfrm>
                <a:off x="5388845" y="3446107"/>
                <a:ext cx="29160" cy="37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D7A38AA-887F-46D5-AA6A-3259F3D94A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205" y="3437467"/>
                  <a:ext cx="4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02A3242-8252-47CE-8809-E2A5FD87A29F}"/>
                    </a:ext>
                  </a:extLst>
                </p14:cNvPr>
                <p14:cNvContentPartPr/>
                <p14:nvPr/>
              </p14:nvContentPartPr>
              <p14:xfrm>
                <a:off x="5126045" y="3393907"/>
                <a:ext cx="629640" cy="86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02A3242-8252-47CE-8809-E2A5FD87A2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5" y="3384907"/>
                  <a:ext cx="647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C907557-562F-4BD0-9405-D8A5B8B0828E}"/>
                    </a:ext>
                  </a:extLst>
                </p14:cNvPr>
                <p14:cNvContentPartPr/>
                <p14:nvPr/>
              </p14:nvContentPartPr>
              <p14:xfrm>
                <a:off x="5284085" y="3023467"/>
                <a:ext cx="95400" cy="6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C907557-562F-4BD0-9405-D8A5B8B082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75445" y="3014467"/>
                  <a:ext cx="113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CECA9EB-2F32-4451-BB88-1DDF74424D8E}"/>
                    </a:ext>
                  </a:extLst>
                </p14:cNvPr>
                <p14:cNvContentPartPr/>
                <p14:nvPr/>
              </p14:nvContentPartPr>
              <p14:xfrm>
                <a:off x="5425205" y="2888107"/>
                <a:ext cx="14400" cy="387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CECA9EB-2F32-4451-BB88-1DDF74424D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6565" y="2879467"/>
                  <a:ext cx="32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D30E2E2-1F93-424D-83F7-56899D2D47A9}"/>
                    </a:ext>
                  </a:extLst>
                </p14:cNvPr>
                <p14:cNvContentPartPr/>
                <p14:nvPr/>
              </p14:nvContentPartPr>
              <p14:xfrm>
                <a:off x="5752085" y="2853187"/>
                <a:ext cx="154440" cy="186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D30E2E2-1F93-424D-83F7-56899D2D47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085" y="2844547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52EEA23-2204-4476-8518-F3EF2B5FCD21}"/>
                    </a:ext>
                  </a:extLst>
                </p14:cNvPr>
                <p14:cNvContentPartPr/>
                <p14:nvPr/>
              </p14:nvContentPartPr>
              <p14:xfrm>
                <a:off x="6051965" y="2653387"/>
                <a:ext cx="11160" cy="524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52EEA23-2204-4476-8518-F3EF2B5FCD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42965" y="2644747"/>
                  <a:ext cx="288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50C778-0D58-49B6-88C2-BCF044ECD34B}"/>
                    </a:ext>
                  </a:extLst>
                </p14:cNvPr>
                <p14:cNvContentPartPr/>
                <p14:nvPr/>
              </p14:nvContentPartPr>
              <p14:xfrm>
                <a:off x="5023805" y="2319307"/>
                <a:ext cx="208080" cy="216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50C778-0D58-49B6-88C2-BCF044ECD3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5165" y="2310307"/>
                  <a:ext cx="225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5477635-E102-41F9-A7A9-1698DFC50487}"/>
                    </a:ext>
                  </a:extLst>
                </p14:cNvPr>
                <p14:cNvContentPartPr/>
                <p14:nvPr/>
              </p14:nvContentPartPr>
              <p14:xfrm>
                <a:off x="5181125" y="2266027"/>
                <a:ext cx="54720" cy="188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5477635-E102-41F9-A7A9-1698DFC504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2485" y="2257387"/>
                  <a:ext cx="7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5004527-036A-401E-92D7-9D6C0DE0BA66}"/>
                    </a:ext>
                  </a:extLst>
                </p14:cNvPr>
                <p14:cNvContentPartPr/>
                <p14:nvPr/>
              </p14:nvContentPartPr>
              <p14:xfrm>
                <a:off x="5165285" y="2201227"/>
                <a:ext cx="124200" cy="380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5004527-036A-401E-92D7-9D6C0DE0BA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6645" y="2192587"/>
                  <a:ext cx="141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B5332F5-1B85-4FEC-93B4-4F68A63A3E55}"/>
                    </a:ext>
                  </a:extLst>
                </p14:cNvPr>
                <p14:cNvContentPartPr/>
                <p14:nvPr/>
              </p14:nvContentPartPr>
              <p14:xfrm>
                <a:off x="6322325" y="2733667"/>
                <a:ext cx="66960" cy="353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B5332F5-1B85-4FEC-93B4-4F68A63A3E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3685" y="2724667"/>
                  <a:ext cx="84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08CFD5B-FA19-455C-A8F0-93BE957C057E}"/>
                    </a:ext>
                  </a:extLst>
                </p14:cNvPr>
                <p14:cNvContentPartPr/>
                <p14:nvPr/>
              </p14:nvContentPartPr>
              <p14:xfrm>
                <a:off x="6583325" y="2547187"/>
                <a:ext cx="54360" cy="553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08CFD5B-FA19-455C-A8F0-93BE957C05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4325" y="2538187"/>
                  <a:ext cx="720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47CEB4D-DBD9-43DD-A63F-C05B75EFA1ED}"/>
                    </a:ext>
                  </a:extLst>
                </p14:cNvPr>
                <p14:cNvContentPartPr/>
                <p14:nvPr/>
              </p14:nvContentPartPr>
              <p14:xfrm>
                <a:off x="6901925" y="2635027"/>
                <a:ext cx="26280" cy="326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47CEB4D-DBD9-43DD-A63F-C05B75EFA1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3285" y="2626027"/>
                  <a:ext cx="43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5540238-DCAB-445A-809A-8E0B0D4A7C59}"/>
                    </a:ext>
                  </a:extLst>
                </p14:cNvPr>
                <p14:cNvContentPartPr/>
                <p14:nvPr/>
              </p14:nvContentPartPr>
              <p14:xfrm>
                <a:off x="7103165" y="2548627"/>
                <a:ext cx="36000" cy="634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5540238-DCAB-445A-809A-8E0B0D4A7C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4525" y="2539627"/>
                  <a:ext cx="536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9D56127-C8DF-47DE-BA2F-D3CE81DD15CB}"/>
                    </a:ext>
                  </a:extLst>
                </p14:cNvPr>
                <p14:cNvContentPartPr/>
                <p14:nvPr/>
              </p14:nvContentPartPr>
              <p14:xfrm>
                <a:off x="7313765" y="2752027"/>
                <a:ext cx="261360" cy="207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9D56127-C8DF-47DE-BA2F-D3CE81DD15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4765" y="2743027"/>
                  <a:ext cx="279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6C2E85E-E76B-4D9B-904E-D659F88158E5}"/>
                    </a:ext>
                  </a:extLst>
                </p14:cNvPr>
                <p14:cNvContentPartPr/>
                <p14:nvPr/>
              </p14:nvContentPartPr>
              <p14:xfrm>
                <a:off x="7758005" y="2502907"/>
                <a:ext cx="90720" cy="615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6C2E85E-E76B-4D9B-904E-D659F88158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49005" y="2494267"/>
                  <a:ext cx="108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A8FEA5-531F-4E56-9455-8882E7363A35}"/>
                    </a:ext>
                  </a:extLst>
                </p14:cNvPr>
                <p14:cNvContentPartPr/>
                <p14:nvPr/>
              </p14:nvContentPartPr>
              <p14:xfrm>
                <a:off x="7891925" y="2643667"/>
                <a:ext cx="231120" cy="283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A8FEA5-531F-4E56-9455-8882E7363A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2925" y="2634667"/>
                  <a:ext cx="248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48616BB-5320-4BB6-BC76-8D61B2298A54}"/>
                    </a:ext>
                  </a:extLst>
                </p14:cNvPr>
                <p14:cNvContentPartPr/>
                <p14:nvPr/>
              </p14:nvContentPartPr>
              <p14:xfrm>
                <a:off x="8401685" y="2518747"/>
                <a:ext cx="65520" cy="547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48616BB-5320-4BB6-BC76-8D61B2298A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045" y="2509747"/>
                  <a:ext cx="83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08A3EEF-9A5E-4B18-8A97-1F461C067E30}"/>
                    </a:ext>
                  </a:extLst>
                </p14:cNvPr>
                <p14:cNvContentPartPr/>
                <p14:nvPr/>
              </p14:nvContentPartPr>
              <p14:xfrm>
                <a:off x="8502485" y="2644027"/>
                <a:ext cx="283320" cy="2862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08A3EEF-9A5E-4B18-8A97-1F461C067E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3845" y="2635387"/>
                  <a:ext cx="300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023201F-6783-4141-8976-194E5450F491}"/>
                    </a:ext>
                  </a:extLst>
                </p14:cNvPr>
                <p14:cNvContentPartPr/>
                <p14:nvPr/>
              </p14:nvContentPartPr>
              <p14:xfrm>
                <a:off x="8939525" y="2509027"/>
                <a:ext cx="59040" cy="526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023201F-6783-4141-8976-194E5450F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0525" y="2500027"/>
                  <a:ext cx="766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6BF48ED-350E-467E-A307-B3001C1230A6}"/>
                    </a:ext>
                  </a:extLst>
                </p14:cNvPr>
                <p14:cNvContentPartPr/>
                <p14:nvPr/>
              </p14:nvContentPartPr>
              <p14:xfrm>
                <a:off x="5741285" y="3104467"/>
                <a:ext cx="255960" cy="8568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6BF48ED-350E-467E-A307-B3001C1230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2285" y="3095827"/>
                  <a:ext cx="2736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FE768D5-6783-485A-87B1-0EA6E78262A8}"/>
                    </a:ext>
                  </a:extLst>
                </p14:cNvPr>
                <p14:cNvContentPartPr/>
                <p14:nvPr/>
              </p14:nvContentPartPr>
              <p14:xfrm>
                <a:off x="5599085" y="3114907"/>
                <a:ext cx="327240" cy="1576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FE768D5-6783-485A-87B1-0EA6E78262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0085" y="3105907"/>
                  <a:ext cx="344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ECD07C-337C-4168-AB21-B3DF4A832AC5}"/>
                    </a:ext>
                  </a:extLst>
                </p14:cNvPr>
                <p14:cNvContentPartPr/>
                <p14:nvPr/>
              </p14:nvContentPartPr>
              <p14:xfrm>
                <a:off x="5816885" y="3918787"/>
                <a:ext cx="197280" cy="19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ECD07C-337C-4168-AB21-B3DF4A832A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07885" y="3910147"/>
                  <a:ext cx="21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AA11A79-8E80-49FB-B82B-9EFD9E40AB7E}"/>
                    </a:ext>
                  </a:extLst>
                </p14:cNvPr>
                <p14:cNvContentPartPr/>
                <p14:nvPr/>
              </p14:nvContentPartPr>
              <p14:xfrm>
                <a:off x="5819045" y="4024627"/>
                <a:ext cx="201960" cy="216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AA11A79-8E80-49FB-B82B-9EFD9E40AB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0405" y="4015987"/>
                  <a:ext cx="219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1A0A4E-4BBA-446E-8EE3-CC68B3944FBD}"/>
                    </a:ext>
                  </a:extLst>
                </p14:cNvPr>
                <p14:cNvContentPartPr/>
                <p14:nvPr/>
              </p14:nvContentPartPr>
              <p14:xfrm>
                <a:off x="6013445" y="3919507"/>
                <a:ext cx="87480" cy="291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1A0A4E-4BBA-446E-8EE3-CC68B3944F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4805" y="3910867"/>
                  <a:ext cx="105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1C5CD8D-1392-42E3-AC27-A1A76BCD85D5}"/>
                    </a:ext>
                  </a:extLst>
                </p14:cNvPr>
                <p14:cNvContentPartPr/>
                <p14:nvPr/>
              </p14:nvContentPartPr>
              <p14:xfrm>
                <a:off x="6082925" y="3831307"/>
                <a:ext cx="142560" cy="256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1C5CD8D-1392-42E3-AC27-A1A76BCD85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74285" y="3822307"/>
                  <a:ext cx="160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F8E8720-5838-40BC-80F4-DBEA37D31879}"/>
                    </a:ext>
                  </a:extLst>
                </p14:cNvPr>
                <p14:cNvContentPartPr/>
                <p14:nvPr/>
              </p14:nvContentPartPr>
              <p14:xfrm>
                <a:off x="6190205" y="3872707"/>
                <a:ext cx="140400" cy="324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F8E8720-5838-40BC-80F4-DBEA37D318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1565" y="3863707"/>
                  <a:ext cx="158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BE703DA-8128-4C48-874F-189D785FB5D7}"/>
                    </a:ext>
                  </a:extLst>
                </p14:cNvPr>
                <p14:cNvContentPartPr/>
                <p14:nvPr/>
              </p14:nvContentPartPr>
              <p14:xfrm>
                <a:off x="6112805" y="4154587"/>
                <a:ext cx="137880" cy="89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BE703DA-8128-4C48-874F-189D785F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4165" y="4145587"/>
                  <a:ext cx="155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BE6F527-2FE1-4CA2-94EB-20746B6B1835}"/>
                    </a:ext>
                  </a:extLst>
                </p14:cNvPr>
                <p14:cNvContentPartPr/>
                <p14:nvPr/>
              </p14:nvContentPartPr>
              <p14:xfrm>
                <a:off x="6257525" y="3896467"/>
                <a:ext cx="167040" cy="266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BE6F527-2FE1-4CA2-94EB-20746B6B18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8885" y="3887827"/>
                  <a:ext cx="184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6FC877-CCC2-4065-9F0B-B95E5A3F9290}"/>
                    </a:ext>
                  </a:extLst>
                </p14:cNvPr>
                <p14:cNvContentPartPr/>
                <p14:nvPr/>
              </p14:nvContentPartPr>
              <p14:xfrm>
                <a:off x="6459485" y="3871267"/>
                <a:ext cx="91440" cy="318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6FC877-CCC2-4065-9F0B-B95E5A3F92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0845" y="3862267"/>
                  <a:ext cx="109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E129ABD-3B18-49A1-A698-84B60B8BCB78}"/>
                    </a:ext>
                  </a:extLst>
                </p14:cNvPr>
                <p14:cNvContentPartPr/>
                <p14:nvPr/>
              </p14:nvContentPartPr>
              <p14:xfrm>
                <a:off x="6640925" y="3824107"/>
                <a:ext cx="134280" cy="1656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E129ABD-3B18-49A1-A698-84B60B8BCB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32285" y="3815107"/>
                  <a:ext cx="151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7F03BE0-473B-4262-A547-5462BC9F8AC2}"/>
                    </a:ext>
                  </a:extLst>
                </p14:cNvPr>
                <p14:cNvContentPartPr/>
                <p14:nvPr/>
              </p14:nvContentPartPr>
              <p14:xfrm>
                <a:off x="6554165" y="3928147"/>
                <a:ext cx="176760" cy="3474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7F03BE0-473B-4262-A547-5462BC9F8A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5165" y="3919147"/>
                  <a:ext cx="194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DD7C053-713E-491C-8C4A-09596250B57A}"/>
                    </a:ext>
                  </a:extLst>
                </p14:cNvPr>
                <p14:cNvContentPartPr/>
                <p14:nvPr/>
              </p14:nvContentPartPr>
              <p14:xfrm>
                <a:off x="6777005" y="3825187"/>
                <a:ext cx="319680" cy="2314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DD7C053-713E-491C-8C4A-09596250B5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68005" y="3816547"/>
                  <a:ext cx="337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EC7259B-6851-45AB-A505-40CF1CFC2FE2}"/>
                    </a:ext>
                  </a:extLst>
                </p14:cNvPr>
                <p14:cNvContentPartPr/>
                <p14:nvPr/>
              </p14:nvContentPartPr>
              <p14:xfrm>
                <a:off x="6780245" y="4076467"/>
                <a:ext cx="399600" cy="48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EC7259B-6851-45AB-A505-40CF1CFC2F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71605" y="4067467"/>
                  <a:ext cx="417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CEA4278-BD80-4256-922B-DEDFFB45F5A0}"/>
                    </a:ext>
                  </a:extLst>
                </p14:cNvPr>
                <p14:cNvContentPartPr/>
                <p14:nvPr/>
              </p14:nvContentPartPr>
              <p14:xfrm>
                <a:off x="5270405" y="4179427"/>
                <a:ext cx="1779120" cy="1893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CEA4278-BD80-4256-922B-DEDFFB45F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1765" y="4170427"/>
                  <a:ext cx="1796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CB06C2B-6751-4B53-B6B6-CDC15B6EFF91}"/>
                    </a:ext>
                  </a:extLst>
                </p14:cNvPr>
                <p14:cNvContentPartPr/>
                <p14:nvPr/>
              </p14:nvContentPartPr>
              <p14:xfrm>
                <a:off x="5255285" y="4166107"/>
                <a:ext cx="2386080" cy="2718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CB06C2B-6751-4B53-B6B6-CDC15B6EFF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46285" y="4157107"/>
                  <a:ext cx="2403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39CED48-3CE0-4C52-BDFD-0A5769ABD794}"/>
                    </a:ext>
                  </a:extLst>
                </p14:cNvPr>
                <p14:cNvContentPartPr/>
                <p14:nvPr/>
              </p14:nvContentPartPr>
              <p14:xfrm>
                <a:off x="7297925" y="4116067"/>
                <a:ext cx="166320" cy="1749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39CED48-3CE0-4C52-BDFD-0A5769ABD7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88925" y="4107067"/>
                  <a:ext cx="183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DAB3007-E9BE-42B2-9125-B5B1AF51CE57}"/>
                    </a:ext>
                  </a:extLst>
                </p14:cNvPr>
                <p14:cNvContentPartPr/>
                <p14:nvPr/>
              </p14:nvContentPartPr>
              <p14:xfrm>
                <a:off x="7318085" y="4171507"/>
                <a:ext cx="218520" cy="196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DAB3007-E9BE-42B2-9125-B5B1AF51CE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9085" y="4162507"/>
                  <a:ext cx="236160" cy="21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729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F11DFB-0B4D-4671-881C-DCDE119397BC}"/>
              </a:ext>
            </a:extLst>
          </p:cNvPr>
          <p:cNvGrpSpPr/>
          <p:nvPr/>
        </p:nvGrpSpPr>
        <p:grpSpPr>
          <a:xfrm>
            <a:off x="175804" y="606166"/>
            <a:ext cx="9939240" cy="5684040"/>
            <a:chOff x="175804" y="606166"/>
            <a:chExt cx="9939240" cy="56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7341D0F-75C6-435C-B1D6-406C6D376495}"/>
                    </a:ext>
                  </a:extLst>
                </p14:cNvPr>
                <p14:cNvContentPartPr/>
                <p14:nvPr/>
              </p14:nvContentPartPr>
              <p14:xfrm>
                <a:off x="4863004" y="1107286"/>
                <a:ext cx="45360" cy="468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7341D0F-75C6-435C-B1D6-406C6D3764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4004" y="1098646"/>
                  <a:ext cx="630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85E2BF9-93E6-4C14-A76C-49D0AF51DE00}"/>
                    </a:ext>
                  </a:extLst>
                </p14:cNvPr>
                <p14:cNvContentPartPr/>
                <p14:nvPr/>
              </p14:nvContentPartPr>
              <p14:xfrm>
                <a:off x="4397524" y="906046"/>
                <a:ext cx="761040" cy="892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85E2BF9-93E6-4C14-A76C-49D0AF51DE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8884" y="897046"/>
                  <a:ext cx="77868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927530D-23F6-46CA-B791-B67A4DF2330A}"/>
                    </a:ext>
                  </a:extLst>
                </p14:cNvPr>
                <p14:cNvContentPartPr/>
                <p14:nvPr/>
              </p14:nvContentPartPr>
              <p14:xfrm>
                <a:off x="2620204" y="3141646"/>
                <a:ext cx="367920" cy="383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927530D-23F6-46CA-B791-B67A4DF233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1204" y="3133006"/>
                  <a:ext cx="385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3EBFBCB-B316-43C6-A62E-68FBAE9B7E81}"/>
                    </a:ext>
                  </a:extLst>
                </p14:cNvPr>
                <p14:cNvContentPartPr/>
                <p14:nvPr/>
              </p14:nvContentPartPr>
              <p14:xfrm>
                <a:off x="2232484" y="2890006"/>
                <a:ext cx="914040" cy="759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3EBFBCB-B316-43C6-A62E-68FBAE9B7E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3484" y="2881006"/>
                  <a:ext cx="9316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8989E11-0B65-4904-95E2-42A260411783}"/>
                    </a:ext>
                  </a:extLst>
                </p14:cNvPr>
                <p14:cNvContentPartPr/>
                <p14:nvPr/>
              </p14:nvContentPartPr>
              <p14:xfrm>
                <a:off x="6330724" y="2959846"/>
                <a:ext cx="302400" cy="505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8989E11-0B65-4904-95E2-42A2604117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2084" y="2951206"/>
                  <a:ext cx="3200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ABD7425-95F1-45AD-9AF5-37FAE18D4F18}"/>
                    </a:ext>
                  </a:extLst>
                </p14:cNvPr>
                <p14:cNvContentPartPr/>
                <p14:nvPr/>
              </p14:nvContentPartPr>
              <p14:xfrm>
                <a:off x="5985484" y="2802166"/>
                <a:ext cx="914760" cy="788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ABD7425-95F1-45AD-9AF5-37FAE18D4F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76484" y="2793166"/>
                  <a:ext cx="9324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7866AB6-C362-403A-9DAA-06DED64D9272}"/>
                    </a:ext>
                  </a:extLst>
                </p14:cNvPr>
                <p14:cNvContentPartPr/>
                <p14:nvPr/>
              </p14:nvContentPartPr>
              <p14:xfrm>
                <a:off x="5082604" y="4920046"/>
                <a:ext cx="430920" cy="498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7866AB6-C362-403A-9DAA-06DED64D92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3964" y="4911046"/>
                  <a:ext cx="448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DA6CB3-630F-4600-A57F-239FA6924696}"/>
                    </a:ext>
                  </a:extLst>
                </p14:cNvPr>
                <p14:cNvContentPartPr/>
                <p14:nvPr/>
              </p14:nvContentPartPr>
              <p14:xfrm>
                <a:off x="5246404" y="5103286"/>
                <a:ext cx="45360" cy="538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DA6CB3-630F-4600-A57F-239FA69246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7404" y="5094286"/>
                  <a:ext cx="63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68C708-C560-4C02-8A2C-9DDB1718DB8F}"/>
                    </a:ext>
                  </a:extLst>
                </p14:cNvPr>
                <p14:cNvContentPartPr/>
                <p14:nvPr/>
              </p14:nvContentPartPr>
              <p14:xfrm>
                <a:off x="4833844" y="4974766"/>
                <a:ext cx="785160" cy="850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68C708-C560-4C02-8A2C-9DDB1718DB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5204" y="4965766"/>
                  <a:ext cx="8028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3A7A399-0845-41B5-831D-13580CE0127E}"/>
                    </a:ext>
                  </a:extLst>
                </p14:cNvPr>
                <p14:cNvContentPartPr/>
                <p14:nvPr/>
              </p14:nvContentPartPr>
              <p14:xfrm>
                <a:off x="7093204" y="5194726"/>
                <a:ext cx="363600" cy="578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3A7A399-0845-41B5-831D-13580CE01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4204" y="5186086"/>
                  <a:ext cx="3812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456288C-1282-4E2D-BF60-7EFBFC1CA1F5}"/>
                    </a:ext>
                  </a:extLst>
                </p14:cNvPr>
                <p14:cNvContentPartPr/>
                <p14:nvPr/>
              </p14:nvContentPartPr>
              <p14:xfrm>
                <a:off x="7171684" y="5195446"/>
                <a:ext cx="333000" cy="114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456288C-1282-4E2D-BF60-7EFBFC1CA1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2684" y="5186446"/>
                  <a:ext cx="350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FDF1EB0-7837-4495-8E07-11E58E737BEA}"/>
                    </a:ext>
                  </a:extLst>
                </p14:cNvPr>
                <p14:cNvContentPartPr/>
                <p14:nvPr/>
              </p14:nvContentPartPr>
              <p14:xfrm>
                <a:off x="6814924" y="5008246"/>
                <a:ext cx="871920" cy="798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FDF1EB0-7837-4495-8E07-11E58E737B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5924" y="4999246"/>
                  <a:ext cx="8895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CC7300D-93CF-46FC-A55A-018E4B98A3CF}"/>
                    </a:ext>
                  </a:extLst>
                </p14:cNvPr>
                <p14:cNvContentPartPr/>
                <p14:nvPr/>
              </p14:nvContentPartPr>
              <p14:xfrm>
                <a:off x="8938564" y="5060806"/>
                <a:ext cx="518040" cy="584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CC7300D-93CF-46FC-A55A-018E4B98A3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9564" y="5052166"/>
                  <a:ext cx="5356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3FDA1AB-2B96-4485-87C9-1D845C01AEE4}"/>
                    </a:ext>
                  </a:extLst>
                </p14:cNvPr>
                <p14:cNvContentPartPr/>
                <p14:nvPr/>
              </p14:nvContentPartPr>
              <p14:xfrm>
                <a:off x="8664604" y="4985926"/>
                <a:ext cx="1100520" cy="783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3FDA1AB-2B96-4485-87C9-1D845C01AE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5604" y="4976926"/>
                  <a:ext cx="1118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D663A19-8AB8-44C8-BB5B-6C2C8E680020}"/>
                    </a:ext>
                  </a:extLst>
                </p14:cNvPr>
                <p14:cNvContentPartPr/>
                <p14:nvPr/>
              </p14:nvContentPartPr>
              <p14:xfrm>
                <a:off x="2861764" y="1640086"/>
                <a:ext cx="1589040" cy="11779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D663A19-8AB8-44C8-BB5B-6C2C8E6800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3124" y="1631446"/>
                  <a:ext cx="160668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275ABBF-7453-447D-B7B3-63AD4D74709B}"/>
                    </a:ext>
                  </a:extLst>
                </p14:cNvPr>
                <p14:cNvContentPartPr/>
                <p14:nvPr/>
              </p14:nvContentPartPr>
              <p14:xfrm>
                <a:off x="2803444" y="2454766"/>
                <a:ext cx="444240" cy="378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275ABBF-7453-447D-B7B3-63AD4D7470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4444" y="2445766"/>
                  <a:ext cx="461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197F941-5F58-4254-948C-712C1B2CE9C5}"/>
                    </a:ext>
                  </a:extLst>
                </p14:cNvPr>
                <p14:cNvContentPartPr/>
                <p14:nvPr/>
              </p14:nvContentPartPr>
              <p14:xfrm>
                <a:off x="4879204" y="1655206"/>
                <a:ext cx="1072080" cy="1087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197F941-5F58-4254-948C-712C1B2CE9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0204" y="1646206"/>
                  <a:ext cx="108972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562830E-F41C-4ED4-8A7B-68AC5CF2F0F3}"/>
                    </a:ext>
                  </a:extLst>
                </p14:cNvPr>
                <p14:cNvContentPartPr/>
                <p14:nvPr/>
              </p14:nvContentPartPr>
              <p14:xfrm>
                <a:off x="5766964" y="2561326"/>
                <a:ext cx="270000" cy="3938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562830E-F41C-4ED4-8A7B-68AC5CF2F0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964" y="2552326"/>
                  <a:ext cx="287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44BCDDF-31B5-4B52-9564-F4702D04AC6F}"/>
                    </a:ext>
                  </a:extLst>
                </p14:cNvPr>
                <p14:cNvContentPartPr/>
                <p14:nvPr/>
              </p14:nvContentPartPr>
              <p14:xfrm>
                <a:off x="5183044" y="3460966"/>
                <a:ext cx="1141560" cy="1629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44BCDDF-31B5-4B52-9564-F4702D04AC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4044" y="3452326"/>
                  <a:ext cx="1159200" cy="16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2C08F49-949B-4B02-9B03-71C44047AEB1}"/>
                    </a:ext>
                  </a:extLst>
                </p14:cNvPr>
                <p14:cNvContentPartPr/>
                <p14:nvPr/>
              </p14:nvContentPartPr>
              <p14:xfrm>
                <a:off x="5179084" y="4709086"/>
                <a:ext cx="415080" cy="369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2C08F49-949B-4B02-9B03-71C44047AE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0084" y="4700446"/>
                  <a:ext cx="432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16D7C64-DE54-42E9-BBF3-B131EE61B960}"/>
                    </a:ext>
                  </a:extLst>
                </p14:cNvPr>
                <p14:cNvContentPartPr/>
                <p14:nvPr/>
              </p14:nvContentPartPr>
              <p14:xfrm>
                <a:off x="6618364" y="3531166"/>
                <a:ext cx="608760" cy="1523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16D7C64-DE54-42E9-BBF3-B131EE61B9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9724" y="3522166"/>
                  <a:ext cx="626400" cy="15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AB68543-5A25-4B83-AC32-93E5087C1774}"/>
                    </a:ext>
                  </a:extLst>
                </p14:cNvPr>
                <p14:cNvContentPartPr/>
                <p14:nvPr/>
              </p14:nvContentPartPr>
              <p14:xfrm>
                <a:off x="6868564" y="3409846"/>
                <a:ext cx="2167560" cy="1690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AB68543-5A25-4B83-AC32-93E5087C1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9924" y="3400846"/>
                  <a:ext cx="218520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6199F98-5838-4F4E-86F6-9333AC0D58A5}"/>
                    </a:ext>
                  </a:extLst>
                </p14:cNvPr>
                <p14:cNvContentPartPr/>
                <p14:nvPr/>
              </p14:nvContentPartPr>
              <p14:xfrm>
                <a:off x="8601964" y="4808806"/>
                <a:ext cx="429840" cy="475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6199F98-5838-4F4E-86F6-9333AC0D58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2964" y="4799806"/>
                  <a:ext cx="447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8522E7-E812-46BA-ADAF-B7BAE0CE6AB0}"/>
                    </a:ext>
                  </a:extLst>
                </p14:cNvPr>
                <p14:cNvContentPartPr/>
                <p14:nvPr/>
              </p14:nvContentPartPr>
              <p14:xfrm>
                <a:off x="5607844" y="5778646"/>
                <a:ext cx="170640" cy="320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8522E7-E812-46BA-ADAF-B7BAE0CE6A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9204" y="5770006"/>
                  <a:ext cx="188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A7930F6-BB5A-42B3-A0D2-46554F2CFCA2}"/>
                    </a:ext>
                  </a:extLst>
                </p14:cNvPr>
                <p14:cNvContentPartPr/>
                <p14:nvPr/>
              </p14:nvContentPartPr>
              <p14:xfrm>
                <a:off x="7837324" y="5869006"/>
                <a:ext cx="122400" cy="105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A7930F6-BB5A-42B3-A0D2-46554F2CFC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8324" y="5860366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BB9A612-09E3-484C-BC3B-57F89CB04276}"/>
                    </a:ext>
                  </a:extLst>
                </p14:cNvPr>
                <p14:cNvContentPartPr/>
                <p14:nvPr/>
              </p14:nvContentPartPr>
              <p14:xfrm>
                <a:off x="9845764" y="5772166"/>
                <a:ext cx="269280" cy="2282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BB9A612-09E3-484C-BC3B-57F89CB042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36764" y="5763166"/>
                  <a:ext cx="286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AE11CD-8475-48DF-9866-78D6660E40D9}"/>
                    </a:ext>
                  </a:extLst>
                </p14:cNvPr>
                <p14:cNvContentPartPr/>
                <p14:nvPr/>
              </p14:nvContentPartPr>
              <p14:xfrm>
                <a:off x="7674604" y="5784046"/>
                <a:ext cx="360360" cy="506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AE11CD-8475-48DF-9866-78D6660E40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65964" y="5775046"/>
                  <a:ext cx="378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F4DE776-D5A7-4CFF-8BE7-37530AE02B25}"/>
                    </a:ext>
                  </a:extLst>
                </p14:cNvPr>
                <p14:cNvContentPartPr/>
                <p14:nvPr/>
              </p14:nvContentPartPr>
              <p14:xfrm>
                <a:off x="7218844" y="2928526"/>
                <a:ext cx="434880" cy="4615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F4DE776-D5A7-4CFF-8BE7-37530AE02B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9844" y="2919526"/>
                  <a:ext cx="452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4FC5069-39CB-4EDC-857B-30D8788FA28D}"/>
                    </a:ext>
                  </a:extLst>
                </p14:cNvPr>
                <p14:cNvContentPartPr/>
                <p14:nvPr/>
              </p14:nvContentPartPr>
              <p14:xfrm>
                <a:off x="3209884" y="3093406"/>
                <a:ext cx="237240" cy="5601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4FC5069-39CB-4EDC-857B-30D8788FA2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0884" y="3084766"/>
                  <a:ext cx="254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8E4BA48-9420-4631-A643-920AD1EF8545}"/>
                    </a:ext>
                  </a:extLst>
                </p14:cNvPr>
                <p14:cNvContentPartPr/>
                <p14:nvPr/>
              </p14:nvContentPartPr>
              <p14:xfrm>
                <a:off x="5341084" y="1349566"/>
                <a:ext cx="442440" cy="194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8E4BA48-9420-4631-A643-920AD1EF8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2444" y="1340926"/>
                  <a:ext cx="460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E806FD1-DE8E-46D3-8F09-100D14C204F9}"/>
                    </a:ext>
                  </a:extLst>
                </p14:cNvPr>
                <p14:cNvContentPartPr/>
                <p14:nvPr/>
              </p14:nvContentPartPr>
              <p14:xfrm>
                <a:off x="5489764" y="1331566"/>
                <a:ext cx="119880" cy="431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E806FD1-DE8E-46D3-8F09-100D14C204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1124" y="1322926"/>
                  <a:ext cx="1375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FA1F2AE-BBE3-4C33-B5B8-81734F799D41}"/>
                    </a:ext>
                  </a:extLst>
                </p14:cNvPr>
                <p14:cNvContentPartPr/>
                <p14:nvPr/>
              </p14:nvContentPartPr>
              <p14:xfrm>
                <a:off x="1116124" y="957166"/>
                <a:ext cx="282960" cy="426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FA1F2AE-BBE3-4C33-B5B8-81734F799D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7484" y="948526"/>
                  <a:ext cx="300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EC544FC-A3D6-4032-856E-739B73F22FA4}"/>
                    </a:ext>
                  </a:extLst>
                </p14:cNvPr>
                <p14:cNvContentPartPr/>
                <p14:nvPr/>
              </p14:nvContentPartPr>
              <p14:xfrm>
                <a:off x="1405924" y="851326"/>
                <a:ext cx="207720" cy="4050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EC544FC-A3D6-4032-856E-739B73F22F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7284" y="842686"/>
                  <a:ext cx="2253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57B9D5F-D555-4267-9C23-3BAD92B2A341}"/>
                    </a:ext>
                  </a:extLst>
                </p14:cNvPr>
                <p14:cNvContentPartPr/>
                <p14:nvPr/>
              </p14:nvContentPartPr>
              <p14:xfrm>
                <a:off x="1502404" y="916846"/>
                <a:ext cx="212400" cy="255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57B9D5F-D555-4267-9C23-3BAD92B2A3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93764" y="907846"/>
                  <a:ext cx="23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CBC5E72-F9FE-4F1C-9EFD-2C7667CE85EE}"/>
                    </a:ext>
                  </a:extLst>
                </p14:cNvPr>
                <p14:cNvContentPartPr/>
                <p14:nvPr/>
              </p14:nvContentPartPr>
              <p14:xfrm>
                <a:off x="1618324" y="756286"/>
                <a:ext cx="119880" cy="406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CBC5E72-F9FE-4F1C-9EFD-2C7667CE85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09684" y="747646"/>
                  <a:ext cx="137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EFDE8F9-6349-42FC-9325-167B2CE77116}"/>
                    </a:ext>
                  </a:extLst>
                </p14:cNvPr>
                <p14:cNvContentPartPr/>
                <p14:nvPr/>
              </p14:nvContentPartPr>
              <p14:xfrm>
                <a:off x="1734604" y="857446"/>
                <a:ext cx="222120" cy="2930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EFDE8F9-6349-42FC-9325-167B2CE771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25964" y="848806"/>
                  <a:ext cx="239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505C145-E8E2-41C1-8CB6-D71C0D16801C}"/>
                    </a:ext>
                  </a:extLst>
                </p14:cNvPr>
                <p14:cNvContentPartPr/>
                <p14:nvPr/>
              </p14:nvContentPartPr>
              <p14:xfrm>
                <a:off x="2122324" y="626686"/>
                <a:ext cx="249120" cy="484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505C145-E8E2-41C1-8CB6-D71C0D1680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13684" y="618046"/>
                  <a:ext cx="266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1D4096A-B37F-41C7-8768-5C8642445D9C}"/>
                    </a:ext>
                  </a:extLst>
                </p14:cNvPr>
                <p14:cNvContentPartPr/>
                <p14:nvPr/>
              </p14:nvContentPartPr>
              <p14:xfrm>
                <a:off x="2345884" y="637126"/>
                <a:ext cx="30600" cy="45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1D4096A-B37F-41C7-8768-5C8642445D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6884" y="628486"/>
                  <a:ext cx="48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78C39D1-9A45-4C50-AAAF-1DB8B0998F33}"/>
                    </a:ext>
                  </a:extLst>
                </p14:cNvPr>
                <p14:cNvContentPartPr/>
                <p14:nvPr/>
              </p14:nvContentPartPr>
              <p14:xfrm>
                <a:off x="2354164" y="787246"/>
                <a:ext cx="79560" cy="1821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78C39D1-9A45-4C50-AAAF-1DB8B0998F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5524" y="778606"/>
                  <a:ext cx="9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DBD232F-918C-4AC9-B3C6-065D2846B250}"/>
                    </a:ext>
                  </a:extLst>
                </p14:cNvPr>
                <p14:cNvContentPartPr/>
                <p14:nvPr/>
              </p14:nvContentPartPr>
              <p14:xfrm>
                <a:off x="2425084" y="761686"/>
                <a:ext cx="239760" cy="3135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DBD232F-918C-4AC9-B3C6-065D2846B2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6084" y="753046"/>
                  <a:ext cx="257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182E7CD-0A2A-40B3-AB92-2C23349F11CE}"/>
                    </a:ext>
                  </a:extLst>
                </p14:cNvPr>
                <p14:cNvContentPartPr/>
                <p14:nvPr/>
              </p14:nvContentPartPr>
              <p14:xfrm>
                <a:off x="2633884" y="606166"/>
                <a:ext cx="267840" cy="409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182E7CD-0A2A-40B3-AB92-2C23349F11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25244" y="597166"/>
                  <a:ext cx="285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7F41144-E575-40D0-85C2-1A884004BC2B}"/>
                    </a:ext>
                  </a:extLst>
                </p14:cNvPr>
                <p14:cNvContentPartPr/>
                <p14:nvPr/>
              </p14:nvContentPartPr>
              <p14:xfrm>
                <a:off x="1257604" y="1065886"/>
                <a:ext cx="2036520" cy="592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7F41144-E575-40D0-85C2-1A884004BC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8964" y="1057246"/>
                  <a:ext cx="20541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6B80A30-E8ED-4FDB-A2EC-656C0E6F13D4}"/>
                    </a:ext>
                  </a:extLst>
                </p14:cNvPr>
                <p14:cNvContentPartPr/>
                <p14:nvPr/>
              </p14:nvContentPartPr>
              <p14:xfrm>
                <a:off x="3222844" y="997486"/>
                <a:ext cx="163080" cy="1728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6B80A30-E8ED-4FDB-A2EC-656C0E6F13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3844" y="988846"/>
                  <a:ext cx="180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FE8AFDE-2696-434B-BA25-A3C67A0DEB90}"/>
                    </a:ext>
                  </a:extLst>
                </p14:cNvPr>
                <p14:cNvContentPartPr/>
                <p14:nvPr/>
              </p14:nvContentPartPr>
              <p14:xfrm>
                <a:off x="175804" y="2209966"/>
                <a:ext cx="209160" cy="964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FE8AFDE-2696-434B-BA25-A3C67A0DEB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6804" y="2200966"/>
                  <a:ext cx="22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C20A0F3-E1D6-4219-83C8-A6F7AB8D8E9D}"/>
                    </a:ext>
                  </a:extLst>
                </p14:cNvPr>
                <p14:cNvContentPartPr/>
                <p14:nvPr/>
              </p14:nvContentPartPr>
              <p14:xfrm>
                <a:off x="233764" y="2282326"/>
                <a:ext cx="211320" cy="107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C20A0F3-E1D6-4219-83C8-A6F7AB8D8E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4764" y="2273686"/>
                  <a:ext cx="228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ACC9BE1-456D-4ED1-B6D1-4556AED88251}"/>
                    </a:ext>
                  </a:extLst>
                </p14:cNvPr>
                <p14:cNvContentPartPr/>
                <p14:nvPr/>
              </p14:nvContentPartPr>
              <p14:xfrm>
                <a:off x="594844" y="1928446"/>
                <a:ext cx="252000" cy="2541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ACC9BE1-456D-4ED1-B6D1-4556AED882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204" y="1919806"/>
                  <a:ext cx="269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507B19A-FDF6-4A3E-89BF-9B2E1AE7CE31}"/>
                    </a:ext>
                  </a:extLst>
                </p14:cNvPr>
                <p14:cNvContentPartPr/>
                <p14:nvPr/>
              </p14:nvContentPartPr>
              <p14:xfrm>
                <a:off x="702124" y="2205646"/>
                <a:ext cx="68400" cy="1087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507B19A-FDF6-4A3E-89BF-9B2E1AE7CE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3124" y="2196646"/>
                  <a:ext cx="86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DF35FEC-3F52-4E54-9EEF-1A16FA66FB5B}"/>
                    </a:ext>
                  </a:extLst>
                </p14:cNvPr>
                <p14:cNvContentPartPr/>
                <p14:nvPr/>
              </p14:nvContentPartPr>
              <p14:xfrm>
                <a:off x="600244" y="2138326"/>
                <a:ext cx="365400" cy="3776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DF35FEC-3F52-4E54-9EEF-1A16FA66FB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44" y="2129326"/>
                  <a:ext cx="383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AB6DC0C-44FF-4330-84BB-10A65F039775}"/>
                    </a:ext>
                  </a:extLst>
                </p14:cNvPr>
                <p14:cNvContentPartPr/>
                <p14:nvPr/>
              </p14:nvContentPartPr>
              <p14:xfrm>
                <a:off x="852964" y="2096206"/>
                <a:ext cx="217440" cy="1141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AB6DC0C-44FF-4330-84BB-10A65F0397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964" y="2087566"/>
                  <a:ext cx="2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F80AF83-AEB3-4B4A-B6D2-3029A1403AD4}"/>
                    </a:ext>
                  </a:extLst>
                </p14:cNvPr>
                <p14:cNvContentPartPr/>
                <p14:nvPr/>
              </p14:nvContentPartPr>
              <p14:xfrm>
                <a:off x="1125844" y="1916566"/>
                <a:ext cx="116640" cy="2689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F80AF83-AEB3-4B4A-B6D2-3029A1403A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7204" y="1907926"/>
                  <a:ext cx="134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F4A97D2-3FF1-46BE-911A-2BC152973CD9}"/>
                    </a:ext>
                  </a:extLst>
                </p14:cNvPr>
                <p14:cNvContentPartPr/>
                <p14:nvPr/>
              </p14:nvContentPartPr>
              <p14:xfrm>
                <a:off x="1320964" y="2135446"/>
                <a:ext cx="18000" cy="112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F4A97D2-3FF1-46BE-911A-2BC152973C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12324" y="2126806"/>
                  <a:ext cx="3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C888E0-8899-4B15-8040-A5379E867A32}"/>
                    </a:ext>
                  </a:extLst>
                </p14:cNvPr>
                <p14:cNvContentPartPr/>
                <p14:nvPr/>
              </p14:nvContentPartPr>
              <p14:xfrm>
                <a:off x="1448404" y="1840606"/>
                <a:ext cx="286560" cy="1940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C888E0-8899-4B15-8040-A5379E867A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39764" y="1831606"/>
                  <a:ext cx="30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A8335C5-AB24-4B4A-B195-03922F75A77E}"/>
                    </a:ext>
                  </a:extLst>
                </p14:cNvPr>
                <p14:cNvContentPartPr/>
                <p14:nvPr/>
              </p14:nvContentPartPr>
              <p14:xfrm>
                <a:off x="1570084" y="1809286"/>
                <a:ext cx="168120" cy="3189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A8335C5-AB24-4B4A-B195-03922F75A7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61444" y="1800646"/>
                  <a:ext cx="185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AF6E182-4768-4071-A054-2DD9134775A7}"/>
                    </a:ext>
                  </a:extLst>
                </p14:cNvPr>
                <p14:cNvContentPartPr/>
                <p14:nvPr/>
              </p14:nvContentPartPr>
              <p14:xfrm>
                <a:off x="1944124" y="1939966"/>
                <a:ext cx="16560" cy="92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AF6E182-4768-4071-A054-2DD9134775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35484" y="1931326"/>
                  <a:ext cx="34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1E065BF-3CF0-4469-A38D-40FDC6FC9B2A}"/>
                    </a:ext>
                  </a:extLst>
                </p14:cNvPr>
                <p14:cNvContentPartPr/>
                <p14:nvPr/>
              </p14:nvContentPartPr>
              <p14:xfrm>
                <a:off x="2200804" y="1561606"/>
                <a:ext cx="180360" cy="3538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1E065BF-3CF0-4469-A38D-40FDC6FC9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91804" y="1552966"/>
                  <a:ext cx="198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95BD3C7-1F3D-4D15-954D-F6653841DAEA}"/>
                    </a:ext>
                  </a:extLst>
                </p14:cNvPr>
                <p14:cNvContentPartPr/>
                <p14:nvPr/>
              </p14:nvContentPartPr>
              <p14:xfrm>
                <a:off x="2523004" y="1775806"/>
                <a:ext cx="32040" cy="1310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95BD3C7-1F3D-4D15-954D-F6653841D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14004" y="1766806"/>
                  <a:ext cx="49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E539EEA-1507-4426-B627-426334A7241C}"/>
                    </a:ext>
                  </a:extLst>
                </p14:cNvPr>
                <p14:cNvContentPartPr/>
                <p14:nvPr/>
              </p14:nvContentPartPr>
              <p14:xfrm>
                <a:off x="2584564" y="1423006"/>
                <a:ext cx="260640" cy="4042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E539EEA-1507-4426-B627-426334A72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75564" y="1414366"/>
                  <a:ext cx="278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36AC6E6-EC7B-4AB8-88EF-EFC736093F9C}"/>
                    </a:ext>
                  </a:extLst>
                </p14:cNvPr>
                <p14:cNvContentPartPr/>
                <p14:nvPr/>
              </p14:nvContentPartPr>
              <p14:xfrm>
                <a:off x="2973004" y="1628206"/>
                <a:ext cx="22680" cy="1494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36AC6E6-EC7B-4AB8-88EF-EFC736093F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64364" y="1619206"/>
                  <a:ext cx="4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B20363D-B0F7-47A4-923E-DFE5B42CFEC1}"/>
                    </a:ext>
                  </a:extLst>
                </p14:cNvPr>
                <p14:cNvContentPartPr/>
                <p14:nvPr/>
              </p14:nvContentPartPr>
              <p14:xfrm>
                <a:off x="3138604" y="1321126"/>
                <a:ext cx="169560" cy="2710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B20363D-B0F7-47A4-923E-DFE5B42CFE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9964" y="1312486"/>
                  <a:ext cx="187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82945776-5788-492E-96E8-604C7201D1D2}"/>
                    </a:ext>
                  </a:extLst>
                </p14:cNvPr>
                <p14:cNvContentPartPr/>
                <p14:nvPr/>
              </p14:nvContentPartPr>
              <p14:xfrm>
                <a:off x="3480964" y="1468366"/>
                <a:ext cx="28800" cy="1087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82945776-5788-492E-96E8-604C7201D1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72324" y="1459726"/>
                  <a:ext cx="4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744466-8268-4182-B67D-0D7F81919AD3}"/>
                    </a:ext>
                  </a:extLst>
                </p14:cNvPr>
                <p14:cNvContentPartPr/>
                <p14:nvPr/>
              </p14:nvContentPartPr>
              <p14:xfrm>
                <a:off x="3605164" y="1021966"/>
                <a:ext cx="127800" cy="349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744466-8268-4182-B67D-0D7F81919A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6164" y="1012966"/>
                  <a:ext cx="145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7018541-834D-4AF7-AFF4-CB21875318F2}"/>
                    </a:ext>
                  </a:extLst>
                </p14:cNvPr>
                <p14:cNvContentPartPr/>
                <p14:nvPr/>
              </p14:nvContentPartPr>
              <p14:xfrm>
                <a:off x="3889924" y="977326"/>
                <a:ext cx="217440" cy="399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7018541-834D-4AF7-AFF4-CB21875318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1284" y="968686"/>
                  <a:ext cx="235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AB19E3F-EFB1-4210-AA93-3AAAC4FCBF69}"/>
                    </a:ext>
                  </a:extLst>
                </p14:cNvPr>
                <p14:cNvContentPartPr/>
                <p14:nvPr/>
              </p14:nvContentPartPr>
              <p14:xfrm>
                <a:off x="4152724" y="700126"/>
                <a:ext cx="401040" cy="6645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AB19E3F-EFB1-4210-AA93-3AAAC4FCBF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3724" y="691126"/>
                  <a:ext cx="418680" cy="68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6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626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5월 26일 발표.</vt:lpstr>
      <vt:lpstr>2020 써머코딩. 문제 3번.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5월 26일 발표.</dc:title>
  <dc:creator>이 동석</dc:creator>
  <cp:lastModifiedBy>이 동석</cp:lastModifiedBy>
  <cp:revision>2</cp:revision>
  <dcterms:created xsi:type="dcterms:W3CDTF">2020-05-24T04:05:32Z</dcterms:created>
  <dcterms:modified xsi:type="dcterms:W3CDTF">2020-05-24T04:19:28Z</dcterms:modified>
</cp:coreProperties>
</file>