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4870-4FA9-4B05-BA04-0456D215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36F96-CDC4-4BF6-88DD-E1862F90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20E29-9D76-40F3-9087-F62D03E8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1FB2-B657-41E7-ABBF-44E2C09C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14B01-61F5-49B2-918E-E8F85D7E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9D6A-7F03-4C24-BBDF-183A9C86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54FC1-B66C-4A8D-A737-E908AC4AA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CC55E-E5D3-4782-B683-C8E88A50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9F769-B6D7-426D-AB5C-1DF0FA34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E322-2381-472A-AEF5-38905BF3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A82A0-1417-49B4-BF47-FF549447A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628C14-F5E9-412D-9CDB-DE7CB59B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953F6-1C4C-474B-A7A1-2EE49719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DB494-9F41-40FE-B441-8595F11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7D351-E72B-4DF9-BA4E-E80D92CC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31E6-4F25-4135-B956-686C71CB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0D500-BF2B-4D50-A86E-61D8A53E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0EC0A-71B1-4EF9-9E11-14322B68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DF74E-CC87-43C4-95B2-4E7CC63E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6F8D3-68A0-41CC-AB18-36D7F2E5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C155E-20C5-4DBF-A743-7281E37D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1FC37-91FD-4606-8492-87DA987C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78BE9-F3EB-4A0A-8605-5B680785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A41DC-E814-4B60-A7D4-EBE3E81D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FF6B3-F221-49A8-A42E-08CA6B21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142E-B4BA-4CF6-983E-A1E63145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F5BE6-F99D-4971-9E85-0EEF5900F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259F7-3700-4107-9F2B-3CA33E8D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C265D-4290-4158-85DC-839F93A7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2B41F-0895-48FF-8119-C2FF94FF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2A49A-F113-43AE-B72B-71410D39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E2F0B-200A-49A8-B65D-E8C18157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03946-3866-4060-8524-157C739F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47728-FD37-490E-BC46-72141358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F00EE-4DEB-4325-A7B3-4A7B683AE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728FB-07E3-4CD7-A4CF-6B5B664FB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678C5F-24E7-4115-A2BA-A5558EAD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0E0CE-709D-4BE9-AA01-7B29C266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D26D6-B3FC-4713-8DF5-07103B9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854A-2E80-4323-938C-5C0F081A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B6168-D8DA-40A9-85E8-6E9F32E1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EF176-8F0C-42A6-9BE4-AE39E468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0F8F0B-5474-456B-9DF7-E2E4A17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95F66-3BB2-4751-A565-320E6804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722E8B-BE79-4961-8708-6669297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83B21-77CE-4B69-B21B-5EB16BD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21EB1-A008-421D-8FB8-2B497464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11324-B5A7-4E11-B448-8F67F825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95F54-AE59-4152-91EB-7C7326AA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B85A-EBB7-4FCF-977D-F164F2E6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9D9A0-BF06-46C0-A1BC-4EB32CA6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941F-23AF-4D72-B075-B182AE96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781CF-FF8C-48A3-A5A0-8964DD2F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F72B7-AC3F-404A-9D3D-2538F430A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264A3-D6A9-4433-B968-FAFE9FD71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53570-293F-43AF-9258-6E5DD7A5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6B95A-673C-4E95-9742-BA51CEF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CEB50-8C82-4F21-A1C8-7D60FFE6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75310-4D6E-4164-8B0E-323CE094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0F777-D7B1-4F77-A497-6631A05C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A68B6-3087-496F-9BD2-0CC61E823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60E5-9F77-4E8E-B1CE-20089A6EEC8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B486A-5E78-4699-AA89-2B7759A0A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9DE9-D5F5-420C-9F30-DF6F5417B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110B-FC48-4F12-8C1C-46260B12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6006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58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F50F-B884-40DE-ACB4-55E2B331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ACM </a:t>
            </a:r>
            <a:r>
              <a:rPr lang="ko-KR" altLang="en-US" dirty="0"/>
              <a:t>스터디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71369-E92C-475D-86FD-2C558EBB6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18B9-8984-4871-9B2D-BACB9F5A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방법은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89960-6015-4A32-8004-385E92A2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매초를 이용하여 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문제가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최악의 케이스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다리길이가 </a:t>
            </a:r>
            <a:r>
              <a:rPr lang="en-US" altLang="ko-KR" dirty="0"/>
              <a:t>10000, </a:t>
            </a:r>
            <a:r>
              <a:rPr lang="ko-KR" altLang="en-US" dirty="0"/>
              <a:t>최대 하중도 </a:t>
            </a:r>
            <a:r>
              <a:rPr lang="en-US" altLang="ko-KR" dirty="0"/>
              <a:t>1</a:t>
            </a:r>
            <a:r>
              <a:rPr lang="ko-KR" altLang="en-US" dirty="0"/>
              <a:t>만인데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트럭이 </a:t>
            </a:r>
            <a:r>
              <a:rPr lang="en-US" altLang="ko-KR" dirty="0"/>
              <a:t>{10000, ….(1</a:t>
            </a:r>
            <a:r>
              <a:rPr lang="ko-KR" altLang="en-US" dirty="0"/>
              <a:t>만개</a:t>
            </a:r>
            <a:r>
              <a:rPr lang="en-US" altLang="ko-KR" dirty="0"/>
              <a:t>) …., 10000}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시간은 </a:t>
            </a:r>
            <a:r>
              <a:rPr lang="en-US" altLang="ko-KR" dirty="0"/>
              <a:t>1</a:t>
            </a:r>
            <a:r>
              <a:rPr lang="ko-KR" altLang="en-US" dirty="0"/>
              <a:t>만 </a:t>
            </a:r>
            <a:r>
              <a:rPr lang="en-US" altLang="ko-KR" dirty="0"/>
              <a:t>* 1</a:t>
            </a:r>
            <a:r>
              <a:rPr lang="ko-KR" altLang="en-US" dirty="0"/>
              <a:t>만 </a:t>
            </a:r>
            <a:r>
              <a:rPr lang="en-US" altLang="ko-KR" dirty="0"/>
              <a:t>= 10^8 = 1</a:t>
            </a:r>
            <a:r>
              <a:rPr lang="ko-KR" altLang="en-US" dirty="0"/>
              <a:t>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적절하지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10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6E9A3-E3D2-49EA-9995-D05119BB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트럭에 따라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67436-C14F-44D1-B83C-08F0DC0F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생각했을때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트럭이 다리에 더 </a:t>
            </a:r>
            <a:r>
              <a:rPr lang="ko-KR" altLang="en-US" dirty="0" err="1"/>
              <a:t>들어올수</a:t>
            </a:r>
            <a:r>
              <a:rPr lang="ko-KR" altLang="en-US" dirty="0"/>
              <a:t> 없다면</a:t>
            </a:r>
            <a:endParaRPr lang="en-US" altLang="ko-KR" dirty="0"/>
          </a:p>
          <a:p>
            <a:r>
              <a:rPr lang="ko-KR" altLang="en-US" dirty="0"/>
              <a:t>다리 끝에 있는 트럭이 </a:t>
            </a:r>
            <a:r>
              <a:rPr lang="ko-KR" altLang="en-US" dirty="0" err="1"/>
              <a:t>나갈때</a:t>
            </a:r>
            <a:r>
              <a:rPr lang="ko-KR" altLang="en-US" dirty="0"/>
              <a:t> 그 시간으로 점프하여</a:t>
            </a:r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처리를 진행하는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O(</a:t>
            </a:r>
            <a:r>
              <a:rPr lang="ko-KR" altLang="en-US" dirty="0"/>
              <a:t>트럭의 개수</a:t>
            </a:r>
            <a:r>
              <a:rPr lang="en-US" altLang="ko-KR" dirty="0"/>
              <a:t>) =&gt; 1</a:t>
            </a:r>
            <a:r>
              <a:rPr lang="ko-KR" altLang="en-US" dirty="0"/>
              <a:t>만</a:t>
            </a:r>
            <a:r>
              <a:rPr lang="en-US" altLang="ko-KR" dirty="0"/>
              <a:t>? </a:t>
            </a:r>
            <a:r>
              <a:rPr lang="ko-KR" altLang="en-US" dirty="0"/>
              <a:t>적절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13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C9229-9C5A-4F2A-834F-BC26E018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84749-6769-4F97-A12F-A1AD083A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문제 유형처럼 큐를 이용하면 </a:t>
            </a:r>
            <a:r>
              <a:rPr lang="ko-KR" altLang="en-US" dirty="0" err="1"/>
              <a:t>될듯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큐에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pop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 err="1"/>
              <a:t>만번씩</a:t>
            </a:r>
            <a:r>
              <a:rPr lang="ko-KR" altLang="en-US" dirty="0"/>
              <a:t> 하면 시간상 문제가 생기지 않을 까 싶어서</a:t>
            </a:r>
            <a:endParaRPr lang="en-US" altLang="ko-KR" dirty="0"/>
          </a:p>
          <a:p>
            <a:r>
              <a:rPr lang="ko-KR" altLang="en-US" dirty="0"/>
              <a:t>큐는 </a:t>
            </a:r>
            <a:r>
              <a:rPr lang="ko-KR" altLang="en-US" dirty="0" err="1"/>
              <a:t>안쓰고</a:t>
            </a:r>
            <a:endParaRPr lang="en-US" altLang="ko-KR" dirty="0"/>
          </a:p>
          <a:p>
            <a:r>
              <a:rPr lang="en-US" altLang="ko-KR" dirty="0"/>
              <a:t>Vector </a:t>
            </a:r>
            <a:r>
              <a:rPr lang="ko-KR" altLang="en-US" dirty="0"/>
              <a:t>를 이용함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구글링</a:t>
            </a:r>
            <a:r>
              <a:rPr lang="ko-KR" altLang="en-US" dirty="0"/>
              <a:t> 해보니 다른 사람들은 대게 </a:t>
            </a:r>
            <a:r>
              <a:rPr lang="en-US" altLang="ko-KR" dirty="0"/>
              <a:t>queue</a:t>
            </a:r>
            <a:r>
              <a:rPr lang="ko-KR" altLang="en-US" dirty="0"/>
              <a:t>로 풀었더라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느낀점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큐로 풀 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49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8E81-A8D8-46AF-AB6C-3FF1286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C7F0B-D0A2-4422-B661-09F1C420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D6D8-7A47-48C1-824E-A59156D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D66C8-F1CC-49DB-9BC9-E0E796C8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외벽 점검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다리를 지나는 트럭</a:t>
            </a:r>
          </a:p>
        </p:txBody>
      </p:sp>
    </p:spTree>
    <p:extLst>
      <p:ext uri="{BB962C8B-B14F-4D97-AF65-F5344CB8AC3E}">
        <p14:creationId xmlns:p14="http://schemas.microsoft.com/office/powerpoint/2010/main" val="13386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A046-3304-4C7B-8D21-CB12AF8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외벽점검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F95B-466D-4DCF-8D1B-931F23B0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https://programmers.co.kr/learn/courses/30/lessons/60062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저번에 봤던 문제임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60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4FDE-79F2-4552-9119-DB8E24B4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D4E30-8B7B-4E4D-ABEE-983961FD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Bruteforce</a:t>
            </a:r>
            <a:r>
              <a:rPr lang="en-US" altLang="ko-KR" dirty="0"/>
              <a:t> . </a:t>
            </a:r>
            <a:r>
              <a:rPr lang="ko-KR" altLang="en-US" dirty="0"/>
              <a:t>완전탐색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이것이 가능한 이유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취약지점의 시작 포인트를 정하는 경우  최대 </a:t>
            </a:r>
            <a:r>
              <a:rPr lang="en-US" altLang="ko-KR" dirty="0"/>
              <a:t>15.</a:t>
            </a:r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dist</a:t>
            </a:r>
            <a:r>
              <a:rPr lang="ko-KR" altLang="en-US" dirty="0"/>
              <a:t>에 있는 값들을 모두 해보는 경우</a:t>
            </a:r>
            <a:r>
              <a:rPr lang="en-US" altLang="ko-KR" dirty="0"/>
              <a:t>(1</a:t>
            </a:r>
            <a:r>
              <a:rPr lang="ko-KR" altLang="en-US" dirty="0"/>
              <a:t>명</a:t>
            </a:r>
            <a:r>
              <a:rPr lang="en-US" altLang="ko-KR" dirty="0"/>
              <a:t>~8</a:t>
            </a:r>
            <a:r>
              <a:rPr lang="ko-KR" altLang="en-US" dirty="0"/>
              <a:t>명까지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1!+ 2! + 3! + … + 8! &lt;= 8! * 2.  </a:t>
            </a:r>
            <a:r>
              <a:rPr lang="ko-KR" altLang="en-US" dirty="0"/>
              <a:t>대략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모든 케이스는 </a:t>
            </a:r>
            <a:r>
              <a:rPr lang="en-US" altLang="ko-KR" dirty="0"/>
              <a:t>150</a:t>
            </a:r>
            <a:r>
              <a:rPr lang="ko-KR" altLang="en-US" dirty="0"/>
              <a:t>만 으로</a:t>
            </a:r>
            <a:r>
              <a:rPr lang="en-US" altLang="ko-KR" dirty="0"/>
              <a:t>,  1</a:t>
            </a:r>
            <a:r>
              <a:rPr lang="ko-KR" altLang="en-US" dirty="0"/>
              <a:t>억 연산에 </a:t>
            </a:r>
            <a:r>
              <a:rPr lang="en-US" altLang="ko-KR" dirty="0"/>
              <a:t>1</a:t>
            </a:r>
            <a:r>
              <a:rPr lang="ko-KR" altLang="en-US" dirty="0"/>
              <a:t>초가 걸린다 가정했을 때 적절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080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FAD17-1B0B-4F44-8D55-C163CD5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A5646-D60D-4584-8190-72BD8446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아직 안본 취약지점이 있다면 </a:t>
            </a:r>
            <a:r>
              <a:rPr lang="en-US" altLang="ko-KR" dirty="0"/>
              <a:t>1</a:t>
            </a:r>
            <a:r>
              <a:rPr lang="ko-KR" altLang="en-US" dirty="0"/>
              <a:t>번으로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4</a:t>
            </a:r>
            <a:r>
              <a:rPr lang="ko-KR" altLang="en-US" dirty="0"/>
              <a:t>번으로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취약지점을 시작으로 하는 벡터를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벡터에 대해서 </a:t>
            </a:r>
            <a:r>
              <a:rPr lang="en-US" altLang="ko-KR" dirty="0" err="1"/>
              <a:t>dist</a:t>
            </a:r>
            <a:r>
              <a:rPr lang="ko-KR" altLang="en-US" dirty="0"/>
              <a:t>를 이용한 모든 가능한 순열을 넣어서</a:t>
            </a:r>
            <a:r>
              <a:rPr lang="en-US" altLang="ko-KR" dirty="0"/>
              <a:t>, </a:t>
            </a:r>
            <a:r>
              <a:rPr lang="ko-KR" altLang="en-US" dirty="0"/>
              <a:t>최소 값을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3. 0</a:t>
            </a:r>
            <a:r>
              <a:rPr lang="ko-KR" altLang="en-US" dirty="0"/>
              <a:t>번을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answer</a:t>
            </a:r>
            <a:r>
              <a:rPr lang="ko-KR" altLang="en-US" dirty="0"/>
              <a:t>가 갱신되었다면 그 값을 반환</a:t>
            </a:r>
            <a:r>
              <a:rPr lang="en-US" altLang="ko-KR" dirty="0"/>
              <a:t>. </a:t>
            </a:r>
            <a:r>
              <a:rPr lang="ko-KR" altLang="en-US" dirty="0"/>
              <a:t>그렇지 않다면 </a:t>
            </a:r>
            <a:r>
              <a:rPr lang="en-US" altLang="ko-KR" dirty="0"/>
              <a:t>-1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08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5B145-8472-41E8-A1D9-17630D6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번에 대하여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C7D28-0ADC-44C2-8799-1701CD7B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취약지점을 시작으로 하는 벡터를 만드는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 지점보다 작은 경우</a:t>
            </a:r>
            <a:r>
              <a:rPr lang="en-US" altLang="ko-KR" dirty="0"/>
              <a:t>, </a:t>
            </a:r>
            <a:r>
              <a:rPr lang="ko-KR" altLang="en-US" dirty="0"/>
              <a:t>그 외벽의 길이를 </a:t>
            </a:r>
            <a:r>
              <a:rPr lang="ko-KR" altLang="en-US" dirty="0" err="1"/>
              <a:t>더해줌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1, 5, 6, 10</a:t>
            </a:r>
          </a:p>
          <a:p>
            <a:pPr marL="0" indent="0">
              <a:buNone/>
            </a:pPr>
            <a:r>
              <a:rPr lang="en-US" altLang="ko-KR" dirty="0"/>
              <a:t>5,6,10,</a:t>
            </a:r>
            <a:r>
              <a:rPr lang="en-US" altLang="ko-KR" b="1" dirty="0"/>
              <a:t>13</a:t>
            </a:r>
          </a:p>
          <a:p>
            <a:pPr marL="0" indent="0">
              <a:buNone/>
            </a:pPr>
            <a:r>
              <a:rPr lang="en-US" altLang="ko-KR" dirty="0"/>
              <a:t>6,10,</a:t>
            </a:r>
            <a:r>
              <a:rPr lang="en-US" altLang="ko-KR" b="1" dirty="0"/>
              <a:t>13,17</a:t>
            </a:r>
            <a:r>
              <a:rPr lang="en-US" altLang="ko-KR" dirty="0"/>
              <a:t> …</a:t>
            </a:r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만든다는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7E39-F049-472C-AB27-7FF794F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대하여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F5AE6-9822-47CA-A3BE-638C9C13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next_permutation</a:t>
            </a:r>
            <a:r>
              <a:rPr lang="en-US" altLang="ko-KR" dirty="0"/>
              <a:t> </a:t>
            </a:r>
            <a:r>
              <a:rPr lang="ko-KR" altLang="en-US" dirty="0"/>
              <a:t>함수를 적절히 응용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의문점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Bit mask </a:t>
            </a:r>
            <a:r>
              <a:rPr lang="ko-KR" altLang="en-US" dirty="0"/>
              <a:t>는 도대체 언제 써야 하나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배운점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원형으로 주어진 완전탐색 문제를 적절히 해결하는 방법을 터득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길이만큼 더하는 것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새로운 방식으로 문제를 간단히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38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49EE1-5B78-4BF6-9EA4-1AF29A71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다리를 지나는 트럭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6033-1852-49CD-9B86-935E0F33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https://programmers.co.kr/learn/courses/30/lessons/42583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예전에 </a:t>
            </a:r>
            <a:r>
              <a:rPr lang="ko-KR" altLang="en-US" dirty="0" err="1"/>
              <a:t>봤던거임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91873-47EE-41A0-97A3-CC4488F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말그대로 시뮬레이션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B0742-C133-4FC3-9FF5-B133FD8D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트럭이 들어오는 순서 다 </a:t>
            </a:r>
            <a:r>
              <a:rPr lang="ko-KR" altLang="en-US" dirty="0" err="1"/>
              <a:t>정해져있다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들어갈수</a:t>
            </a:r>
            <a:r>
              <a:rPr lang="ko-KR" altLang="en-US" dirty="0"/>
              <a:t> 있는 조건도 정해져 있고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시뮬레이션과 </a:t>
            </a:r>
            <a:r>
              <a:rPr lang="en-US" altLang="ko-KR" dirty="0"/>
              <a:t>greedy </a:t>
            </a:r>
            <a:r>
              <a:rPr lang="ko-KR" altLang="en-US" dirty="0"/>
              <a:t>가 결합되었다고 생각하면 </a:t>
            </a:r>
            <a:r>
              <a:rPr lang="ko-KR" altLang="en-US" dirty="0" err="1"/>
              <a:t>될듯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55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431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2월 11일 ACM 스터디 발표</vt:lpstr>
      <vt:lpstr>목차</vt:lpstr>
      <vt:lpstr>1. 외벽점검</vt:lpstr>
      <vt:lpstr>방법.</vt:lpstr>
      <vt:lpstr>PowerPoint 프레젠테이션</vt:lpstr>
      <vt:lpstr>1번에 대하여..</vt:lpstr>
      <vt:lpstr>2번에 대하여.</vt:lpstr>
      <vt:lpstr>2. 다리를 지나는 트럭.</vt:lpstr>
      <vt:lpstr>말그대로 시뮬레이션 </vt:lpstr>
      <vt:lpstr>방법은 2가지.</vt:lpstr>
      <vt:lpstr>2. 트럭에 따라 처리한다.</vt:lpstr>
      <vt:lpstr>구현 방식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11일 ACM 스터디 발표</dc:title>
  <dc:creator>이 동석</dc:creator>
  <cp:lastModifiedBy>이 동석</cp:lastModifiedBy>
  <cp:revision>5</cp:revision>
  <dcterms:created xsi:type="dcterms:W3CDTF">2020-02-07T05:02:17Z</dcterms:created>
  <dcterms:modified xsi:type="dcterms:W3CDTF">2020-02-07T05:41:07Z</dcterms:modified>
</cp:coreProperties>
</file>