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83" r:id="rId7"/>
    <p:sldId id="285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5"/>
            <p14:sldId id="28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242" autoAdjust="0"/>
  </p:normalViewPr>
  <p:slideViewPr>
    <p:cSldViewPr snapToGrid="0">
      <p:cViewPr varScale="1">
        <p:scale>
          <a:sx n="89" d="100"/>
          <a:sy n="89" d="100"/>
        </p:scale>
        <p:origin x="6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505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백준 </a:t>
            </a:r>
            <a: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  <a:t>5052</a:t>
            </a:r>
            <a:b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altLang="ko-KR" dirty="0">
                <a:hlinkClick r:id="rId2"/>
              </a:rPr>
              <a:t>https://www.acmicpc.net/problem/5052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6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푸는 방법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우선 트라이를 이용해야 하는 전형적인 문제다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모든 문자열을 트라이에 넣고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하나씩 찾아보자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물론 무조건 찾아진다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찾아진 마지막 트라이 노드에 대해서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그 노드의 포인터 배열을 조사해서 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하나라도 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이 아니라면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9-1-1-2 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에서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9-1-1 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꼴을 찾은 꼴이다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E182D09-4B38-48ED-8ED1-2194E84D6BD5}"/>
              </a:ext>
            </a:extLst>
          </p:cNvPr>
          <p:cNvSpPr txBox="1">
            <a:spLocks/>
          </p:cNvSpPr>
          <p:nvPr/>
        </p:nvSpPr>
        <p:spPr>
          <a:xfrm>
            <a:off x="5237474" y="1687741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깨달은점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자료구조를 가능하면 새로 만들지 말자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문제 쉽게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쉽게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생각하자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케이스 마다 나뉘니까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변수를 초기화 하자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965F93-834A-493F-A4D1-E7E6DF10F53E}"/>
              </a:ext>
            </a:extLst>
          </p:cNvPr>
          <p:cNvSpPr/>
          <p:nvPr/>
        </p:nvSpPr>
        <p:spPr>
          <a:xfrm>
            <a:off x="3985518" y="3244334"/>
            <a:ext cx="422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https://www.acmicpc.net/problem/5052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백준 </a:t>
            </a:r>
            <a: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  <a:t>1922</a:t>
            </a:r>
            <a:b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altLang="ko-KR" dirty="0">
                <a:hlinkClick r:id="rId2"/>
              </a:rPr>
              <a:t>https://www.acmicpc.net/problem/1922</a:t>
            </a:r>
            <a:r>
              <a:rPr lang="en-US" altLang="ko-KR" dirty="0"/>
              <a:t>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6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푸는 방법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문제의 포인트는 모든 컴퓨터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을 연결한다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아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.!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최소스패닝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트리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문제보니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그대로 갖다 쓰면 되고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이제 고민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해볼만한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점은 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크루스칼이나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프림이냐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이건데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ElogE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냐 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V^2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이냐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문제를 보면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둘다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상관없겠구나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알수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있다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E182D09-4B38-48ED-8ED1-2194E84D6BD5}"/>
              </a:ext>
            </a:extLst>
          </p:cNvPr>
          <p:cNvSpPr txBox="1">
            <a:spLocks/>
          </p:cNvSpPr>
          <p:nvPr/>
        </p:nvSpPr>
        <p:spPr>
          <a:xfrm>
            <a:off x="5237474" y="1687741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깨달은점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역시 아는 만큼 보이는 법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3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8A52-8C7F-4533-B870-C98C9D75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42B04-6824-4400-BFEF-D5473AFD026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81213" y="1340702"/>
            <a:ext cx="7562850" cy="50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백준 </a:t>
            </a:r>
            <a: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  <a:t>1197</a:t>
            </a:r>
            <a:br>
              <a:rPr lang="en-US" altLang="ko-KR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altLang="ko-KR" dirty="0">
                <a:hlinkClick r:id="rId2"/>
              </a:rPr>
              <a:t>https://www.acmicpc.net/problem/1197</a:t>
            </a:r>
            <a:r>
              <a:rPr lang="en-US" altLang="ko-KR" dirty="0"/>
              <a:t>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6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푸는 방법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문제의 포인트는 모든 컴퓨터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점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을 연결한다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아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.!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최소스패닝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트리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문제보니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그대로 갖다 쓰면 되고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이제 고민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해볼만한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점은 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크루스칼이나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프림이냐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이건데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ElogE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냐 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V^2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이냐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문제를 보면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둘다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상관없겠구나 </a:t>
            </a: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알수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있다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5E182D09-4B38-48ED-8ED1-2194E84D6BD5}"/>
              </a:ext>
            </a:extLst>
          </p:cNvPr>
          <p:cNvSpPr txBox="1">
            <a:spLocks/>
          </p:cNvSpPr>
          <p:nvPr/>
        </p:nvSpPr>
        <p:spPr>
          <a:xfrm>
            <a:off x="5237474" y="1687741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깨달은점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역시 아는 만큼 보이는 법</a:t>
            </a: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197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</vt:lpstr>
      <vt:lpstr>백준 5052 https://www.acmicpc.net/problem/5052</vt:lpstr>
      <vt:lpstr>백준 1922 https://www.acmicpc.net/problem/1922 </vt:lpstr>
      <vt:lpstr>PowerPoint Presentation</vt:lpstr>
      <vt:lpstr>백준 1197 https://www.acmicpc.net/problem/1197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2019-08-18T09:56:32Z</dcterms:created>
  <dcterms:modified xsi:type="dcterms:W3CDTF">2019-08-24T03:09:56Z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