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72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71779-D642-4B6D-9D1B-159BE3E12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94CDB2-A8E3-461A-A7C2-ECB1E49F1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9C519-D154-4C7D-9112-FD00F6A1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ACE-836F-4BBB-B9AF-855ED34256F2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651C5-2919-4684-992B-C2DE8DEC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F6D78-33AA-4868-B420-0223D8A2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4664-4ED4-46DA-ADB1-93AE2304E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25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2BD3F-0E9F-4194-BB07-E0ED13ED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D8BFD7-633B-4E45-B525-80330273B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1FD3F-AEDE-4CD1-A693-02BAA9EB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ACE-836F-4BBB-B9AF-855ED34256F2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F276A2-61E5-4F2B-851A-0C432901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0A5CD-BFB1-4355-8A97-0255B4C0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4664-4ED4-46DA-ADB1-93AE2304E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3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172687-5E75-4AE7-97D1-7E0322AB1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A86264-34ED-4C5C-8AAD-3D431BB6C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C766F8-07CD-48FE-A48B-57326FFB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ACE-836F-4BBB-B9AF-855ED34256F2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19343-1266-42A1-AC90-503EB55F2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E3838-C0CE-408D-9E60-8FAE252D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4664-4ED4-46DA-ADB1-93AE2304E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1943E-7982-414C-B109-F69CA381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D5373-5D01-47C8-8860-DC47734DD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CC10F4-7E61-436E-ADC3-6BC9DCB1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ACE-836F-4BBB-B9AF-855ED34256F2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D6F73-A21C-4903-AFBC-60BB8030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BDF67-E736-4110-9540-B50A6236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4664-4ED4-46DA-ADB1-93AE2304E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96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B98E3-2D1C-4672-B918-A69F7CE2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FAA43F-1AA6-4C14-BC05-F8D5E9879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B4D93-37A1-4C15-B265-29AF14F1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ACE-836F-4BBB-B9AF-855ED34256F2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87D465-8660-4BE7-9E8F-1027ABE5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CA165A-CDB6-4D5D-AEAE-350906A1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4664-4ED4-46DA-ADB1-93AE2304E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64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EE394-9B0C-4A45-999F-53D40FEA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D552C-B369-4249-AC56-2EC58EB9D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6EE149-424C-4C28-90A2-97A95CF2F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43F1A-AD93-499D-B161-27D9FC65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ACE-836F-4BBB-B9AF-855ED34256F2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138658-1427-4F0F-92B2-51710CB3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D5BA4C-4FE1-40CA-8051-207BB353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4664-4ED4-46DA-ADB1-93AE2304E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15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1A9D3-8EB1-4E2D-94F9-8302E192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D5502-5D2E-4F91-BCA5-5E058A941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BFD7ED-5490-4327-A8EA-BF764638F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6F85BA-E7C0-42B0-BCD7-14B163357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5E3AF4-7BAD-465C-ACBF-79DDE18E7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F62A7C-E084-40C8-9232-6E0B2C7D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ACE-836F-4BBB-B9AF-855ED34256F2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95C206-F9D9-409A-953F-B4E1F10D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EF04FF-6992-414F-9117-BD6C169D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4664-4ED4-46DA-ADB1-93AE2304E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5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E7D7C-A46F-4E17-BF6C-6654DD21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8F82CB-FE31-45F9-8CE6-DF96343A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ACE-836F-4BBB-B9AF-855ED34256F2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CC37D2-FC84-4C4B-899E-846C064A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340597-527F-4009-BB26-098E5779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4664-4ED4-46DA-ADB1-93AE2304E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0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E8D846-B6BD-4226-9E3E-E76CCD3F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ACE-836F-4BBB-B9AF-855ED34256F2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8D623A-41ED-429F-B26E-14EB2515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395E91-C91B-4038-BF1F-8290B06D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4664-4ED4-46DA-ADB1-93AE2304E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30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B3BAE-834E-41AD-9A42-58B0183FD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9DB49-19B8-42F3-AE7B-19353AC77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91641C-64D5-4D9B-852D-E9CBD3BF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7C32B3-2111-4635-B094-FA3CDD01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ACE-836F-4BBB-B9AF-855ED34256F2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4C5144-3746-4608-AD5F-2E792D3A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F30F35-5D3C-4253-8304-B8FA535C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4664-4ED4-46DA-ADB1-93AE2304E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6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3C55D-4863-489C-8D0A-21480FDCB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55C5A2-CBD1-4C1A-B130-04576342C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40BBC3-6A3A-421B-BD25-34F6937B0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BE1B4C-87F5-4A74-A391-F0B8CE16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ACE-836F-4BBB-B9AF-855ED34256F2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9BACF1-908B-4E57-8135-BA539A4F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E57F21-37E6-4E65-AF65-6FA2E2A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4664-4ED4-46DA-ADB1-93AE2304E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05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1072B4-D05C-4878-9B81-5574DC99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410F6-7E84-4BBD-A452-610EC9718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FFA6D-2291-4B13-949C-732382AAC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3DACE-836F-4BBB-B9AF-855ED34256F2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DD0F2-ACD4-4AFC-8E6A-B5147DA8B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41720-84DE-4257-9E6B-E8931F154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04664-4ED4-46DA-ADB1-93AE2304E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0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83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7837" TargetMode="External"/><Relationship Id="rId2" Type="http://schemas.openxmlformats.org/officeDocument/2006/relationships/hyperlink" Target="https://www.acmicpc.net/problem/1777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1ABFD-09CD-4192-8486-708FD7898C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</a:t>
            </a:r>
            <a:r>
              <a:rPr lang="en-US" altLang="ko-KR" dirty="0"/>
              <a:t>.</a:t>
            </a:r>
            <a:r>
              <a:rPr lang="ko-KR" altLang="en-US" dirty="0"/>
              <a:t>발표자료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A3D991-BA32-456D-85A2-6B3F0B61B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이동석</a:t>
            </a:r>
          </a:p>
        </p:txBody>
      </p:sp>
    </p:spTree>
    <p:extLst>
      <p:ext uri="{BB962C8B-B14F-4D97-AF65-F5344CB8AC3E}">
        <p14:creationId xmlns:p14="http://schemas.microsoft.com/office/powerpoint/2010/main" val="239225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3D7D6-3464-4429-9E05-EB2CC132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게임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89AC4-1DDA-4C7F-9FFB-1FA24C707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99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8A9F7-F63F-420C-A78D-1372E56D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게임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30057-C4A1-402D-87BC-D832A30D9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https://www.acmicpc.net/problem/17837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94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2616B-216D-4EFA-B3A2-678D7FF4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FA0F6-6FFC-40C3-9DBA-57F6B4188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시뮬레이션 문제임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턴에 말이 움직인다 </a:t>
            </a:r>
            <a:r>
              <a:rPr lang="en-US" altLang="ko-KR" dirty="0"/>
              <a:t>* </a:t>
            </a:r>
            <a:r>
              <a:rPr lang="ko-KR" altLang="en-US" dirty="0"/>
              <a:t>턴의 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턴에 말이 </a:t>
            </a:r>
            <a:r>
              <a:rPr lang="ko-KR" altLang="en-US" dirty="0" err="1"/>
              <a:t>움직일때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최대 </a:t>
            </a:r>
            <a:r>
              <a:rPr lang="en-US" altLang="ko-KR" dirty="0"/>
              <a:t>3</a:t>
            </a:r>
            <a:r>
              <a:rPr lang="ko-KR" altLang="en-US" dirty="0"/>
              <a:t>개가 옮겨간다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(4</a:t>
            </a:r>
            <a:r>
              <a:rPr lang="ko-KR" altLang="en-US" dirty="0"/>
              <a:t>개일 리는 없다</a:t>
            </a:r>
            <a:r>
              <a:rPr lang="en-US" altLang="ko-KR" dirty="0"/>
              <a:t>. </a:t>
            </a:r>
            <a:r>
              <a:rPr lang="ko-KR" altLang="en-US" dirty="0"/>
              <a:t>왜냐하면 </a:t>
            </a:r>
            <a:r>
              <a:rPr lang="en-US" altLang="ko-KR" dirty="0"/>
              <a:t>4</a:t>
            </a:r>
            <a:r>
              <a:rPr lang="ko-KR" altLang="en-US" dirty="0"/>
              <a:t>개였다면 이미 정답 </a:t>
            </a:r>
            <a:r>
              <a:rPr lang="ko-KR" altLang="en-US" dirty="0" err="1"/>
              <a:t>처리되서</a:t>
            </a:r>
            <a:r>
              <a:rPr lang="ko-KR" altLang="en-US" dirty="0"/>
              <a:t> 끝나기 때문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하지만 나는 중간에 하나</a:t>
            </a:r>
            <a:r>
              <a:rPr lang="en-US" altLang="ko-KR" dirty="0"/>
              <a:t>(</a:t>
            </a:r>
            <a:r>
              <a:rPr lang="ko-KR" altLang="en-US" dirty="0"/>
              <a:t>스택 또는 큐</a:t>
            </a:r>
            <a:r>
              <a:rPr lang="en-US" altLang="ko-KR" dirty="0"/>
              <a:t>)</a:t>
            </a:r>
            <a:r>
              <a:rPr lang="ko-KR" altLang="en-US" dirty="0"/>
              <a:t>를 거치고 옮겨서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3*2 *  1000 = 6000.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5913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45BD0-B1D9-4889-819F-F8642A1D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8A500-EE51-43F1-9CC1-CD0ADE7C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턴에 말을 옮긴다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2. 4</a:t>
            </a:r>
            <a:r>
              <a:rPr lang="ko-KR" altLang="en-US" dirty="0"/>
              <a:t>개가 쌓였나 확인 쌓였다면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ko-KR" altLang="en-US" dirty="0" err="1"/>
              <a:t>턴값을</a:t>
            </a:r>
            <a:r>
              <a:rPr lang="ko-KR" altLang="en-US" dirty="0"/>
              <a:t> 출력하고 종료</a:t>
            </a:r>
            <a:r>
              <a:rPr lang="en-US" altLang="ko-KR" dirty="0"/>
              <a:t>.. </a:t>
            </a:r>
            <a:r>
              <a:rPr lang="ko-KR" altLang="en-US" dirty="0"/>
              <a:t>그렇지 않다면 </a:t>
            </a:r>
            <a:r>
              <a:rPr lang="en-US" altLang="ko-KR" dirty="0"/>
              <a:t>3</a:t>
            </a:r>
            <a:r>
              <a:rPr lang="ko-KR" altLang="en-US" dirty="0"/>
              <a:t>으로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 </a:t>
            </a:r>
            <a:r>
              <a:rPr lang="ko-KR" altLang="en-US" dirty="0"/>
              <a:t>턴에 마지막 말에 도달하면 </a:t>
            </a:r>
            <a:r>
              <a:rPr lang="en-US" altLang="ko-KR" dirty="0"/>
              <a:t>turn </a:t>
            </a:r>
            <a:r>
              <a:rPr lang="ko-KR" altLang="en-US" dirty="0"/>
              <a:t>이라는 </a:t>
            </a:r>
            <a:r>
              <a:rPr lang="ko-KR" altLang="en-US" dirty="0" err="1"/>
              <a:t>인트형</a:t>
            </a:r>
            <a:r>
              <a:rPr lang="ko-KR" altLang="en-US" dirty="0"/>
              <a:t> 변수의 값을 </a:t>
            </a:r>
            <a:r>
              <a:rPr lang="en-US" altLang="ko-KR" dirty="0"/>
              <a:t>1</a:t>
            </a:r>
            <a:r>
              <a:rPr lang="ko-KR" altLang="en-US" dirty="0"/>
              <a:t>증가 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211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52DE0-69CB-4ACB-8DB9-2660CEAB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전략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E1D68E3-9106-4A67-BE0D-47966B2E2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546" y="1690688"/>
            <a:ext cx="7610174" cy="24140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F27FC0-7EF1-49C3-AA8E-C66A0C10B8EF}"/>
              </a:ext>
            </a:extLst>
          </p:cNvPr>
          <p:cNvSpPr txBox="1"/>
          <p:nvPr/>
        </p:nvSpPr>
        <p:spPr>
          <a:xfrm>
            <a:off x="1256145" y="5445686"/>
            <a:ext cx="5474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Vector</a:t>
            </a:r>
            <a:r>
              <a:rPr lang="ko-KR" altLang="en-US" dirty="0"/>
              <a:t>의 끝에 있는 말은 칸에서 제일 위에 있는 말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00EE5-BAC4-45C9-9D87-B3353BA4C164}"/>
              </a:ext>
            </a:extLst>
          </p:cNvPr>
          <p:cNvSpPr txBox="1"/>
          <p:nvPr/>
        </p:nvSpPr>
        <p:spPr>
          <a:xfrm>
            <a:off x="1136073" y="4775200"/>
            <a:ext cx="601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지도위</a:t>
            </a:r>
            <a:r>
              <a:rPr lang="ko-KR" altLang="en-US" dirty="0"/>
              <a:t> 에 </a:t>
            </a:r>
            <a:r>
              <a:rPr lang="ko-KR" altLang="en-US" dirty="0" err="1"/>
              <a:t>쌓여있는</a:t>
            </a:r>
            <a:r>
              <a:rPr lang="ko-KR" altLang="en-US" dirty="0"/>
              <a:t> 말들의 모습을 </a:t>
            </a:r>
            <a:r>
              <a:rPr lang="en-US" altLang="ko-KR" dirty="0"/>
              <a:t>vector</a:t>
            </a:r>
            <a:r>
              <a:rPr lang="ko-KR" altLang="en-US" dirty="0"/>
              <a:t>를 이용해 정리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7E87E-0ADE-466C-A6BC-FBFA6ED940DA}"/>
              </a:ext>
            </a:extLst>
          </p:cNvPr>
          <p:cNvSpPr txBox="1"/>
          <p:nvPr/>
        </p:nvSpPr>
        <p:spPr>
          <a:xfrm>
            <a:off x="8626764" y="4104714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흰색의 경우</a:t>
            </a:r>
            <a:endParaRPr lang="en-US" altLang="ko-KR" dirty="0"/>
          </a:p>
          <a:p>
            <a:r>
              <a:rPr lang="ko-KR" altLang="en-US" dirty="0"/>
              <a:t>해당 인덱스</a:t>
            </a:r>
          </a:p>
        </p:txBody>
      </p:sp>
    </p:spTree>
    <p:extLst>
      <p:ext uri="{BB962C8B-B14F-4D97-AF65-F5344CB8AC3E}">
        <p14:creationId xmlns:p14="http://schemas.microsoft.com/office/powerpoint/2010/main" val="2814433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4E2E1-8BD0-40A6-8339-EC5E162B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3E5E0-1AB5-4E62-86DA-67CCA7495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vector&lt;vector&lt;pair&lt;int, vector&lt;int&gt;&gt;&gt;&gt; </a:t>
            </a:r>
            <a:r>
              <a:rPr lang="en-US" altLang="ko-KR" dirty="0" err="1"/>
              <a:t>c_map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Pair</a:t>
            </a:r>
            <a:r>
              <a:rPr lang="ko-KR" altLang="en-US" dirty="0"/>
              <a:t>에 해당 좌표의 색깔과 그 좌표에 </a:t>
            </a:r>
            <a:r>
              <a:rPr lang="ko-KR" altLang="en-US" dirty="0" err="1"/>
              <a:t>쌓여있는</a:t>
            </a:r>
            <a:r>
              <a:rPr lang="ko-KR" altLang="en-US" dirty="0"/>
              <a:t> 말의 </a:t>
            </a:r>
            <a:r>
              <a:rPr lang="en-US" altLang="ko-KR" dirty="0"/>
              <a:t>index</a:t>
            </a:r>
            <a:r>
              <a:rPr lang="ko-KR" altLang="en-US" dirty="0"/>
              <a:t>를 표현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vector&lt;horse&gt; </a:t>
            </a:r>
            <a:r>
              <a:rPr lang="en-US" altLang="ko-KR" dirty="0" err="1"/>
              <a:t>hs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// </a:t>
            </a:r>
            <a:r>
              <a:rPr lang="ko-KR" altLang="en-US" dirty="0"/>
              <a:t>해당 인덱스 말의 위치</a:t>
            </a:r>
            <a:r>
              <a:rPr lang="en-US" altLang="ko-KR" dirty="0"/>
              <a:t>, </a:t>
            </a:r>
            <a:r>
              <a:rPr lang="ko-KR" altLang="en-US" dirty="0" err="1"/>
              <a:t>방향정보를가짐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44E822-6BEF-445E-8E97-3B2B9AC08950}"/>
              </a:ext>
            </a:extLst>
          </p:cNvPr>
          <p:cNvSpPr/>
          <p:nvPr/>
        </p:nvSpPr>
        <p:spPr>
          <a:xfrm>
            <a:off x="7874977" y="2008809"/>
            <a:ext cx="26406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horse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horse()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 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 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 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862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E25B7-31A2-4761-A82B-A5C61BE5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5DDB957-FD49-4375-857C-9C6797B42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019" y="905362"/>
            <a:ext cx="5011907" cy="721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05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96C7-B90C-402E-8744-C7560F65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0399A-1BD1-4B4D-BEF4-D18CE6BC7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끝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199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A389B-B3AC-409D-8FF3-44DFDE32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0E678-770C-4EED-B43C-B40F48CFD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게리맨더링</a:t>
            </a:r>
            <a:r>
              <a:rPr lang="en-US" altLang="ko-KR" dirty="0"/>
              <a:t>2 </a:t>
            </a:r>
            <a:r>
              <a:rPr lang="en-US" altLang="ko-KR" dirty="0">
                <a:hlinkClick r:id="rId2"/>
              </a:rPr>
              <a:t>https://www.acmicpc.net/problem/17779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새로운 게임</a:t>
            </a:r>
            <a:r>
              <a:rPr lang="en-US" altLang="ko-KR" dirty="0"/>
              <a:t> 2 </a:t>
            </a:r>
            <a:r>
              <a:rPr lang="en-US" altLang="ko-KR" dirty="0">
                <a:hlinkClick r:id="rId3"/>
              </a:rPr>
              <a:t>https://www.acmicpc.net/problem/17837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292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0B67B-BB8C-4D32-A20B-04AC5F63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게리멘더링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FC9D6CB-6557-4CD9-B87A-5F529128C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691" y="1825625"/>
            <a:ext cx="78406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4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D4197-DAEC-42F7-B45C-25EA2218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7AA4A-C34C-4963-8151-034D54853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완전 탐색</a:t>
            </a:r>
            <a:r>
              <a:rPr lang="en-US" altLang="ko-KR" dirty="0"/>
              <a:t>.  </a:t>
            </a:r>
            <a:r>
              <a:rPr lang="ko-KR" altLang="en-US" dirty="0"/>
              <a:t>해보자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구역을 나누는 모든 경우의 수에서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인구가 가장 많은 선거구와 가장 적은 선거구의 인구 차이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를</a:t>
            </a:r>
            <a:r>
              <a:rPr lang="ko-KR" altLang="en-US" dirty="0"/>
              <a:t> 구해보고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그들의 최솟값을 출력하자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경계를 만든다</a:t>
            </a:r>
            <a:r>
              <a:rPr lang="en-US" altLang="ko-KR" dirty="0"/>
              <a:t>. 2. </a:t>
            </a:r>
            <a:r>
              <a:rPr lang="ko-KR" altLang="en-US" dirty="0"/>
              <a:t>인구를 </a:t>
            </a:r>
            <a:r>
              <a:rPr lang="ko-KR" altLang="en-US" dirty="0" err="1"/>
              <a:t>세본다</a:t>
            </a:r>
            <a:r>
              <a:rPr lang="en-US" altLang="ko-KR" dirty="0"/>
              <a:t>. 3. </a:t>
            </a:r>
            <a:r>
              <a:rPr lang="ko-KR" altLang="en-US" dirty="0"/>
              <a:t>최소값을 갱신한다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나는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를 동시에 수행하고</a:t>
            </a:r>
            <a:r>
              <a:rPr lang="en-US" altLang="ko-KR" dirty="0"/>
              <a:t>, 3</a:t>
            </a:r>
            <a:r>
              <a:rPr lang="ko-KR" altLang="en-US" dirty="0"/>
              <a:t>을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78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0002E-BCC6-4917-B232-F0D465EC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ABBDE2-4F98-4979-9B32-E3F9E51F2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이것이 가능한 이유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모든 케이스 </a:t>
            </a:r>
            <a:r>
              <a:rPr lang="en-US" altLang="ko-KR" dirty="0"/>
              <a:t>&lt;</a:t>
            </a:r>
          </a:p>
          <a:p>
            <a:pPr marL="0" indent="0">
              <a:buNone/>
            </a:pPr>
            <a:r>
              <a:rPr lang="ko-KR" altLang="en-US" dirty="0"/>
              <a:t>경계를 그릴 북쪽의 시작점을 찍는 </a:t>
            </a:r>
            <a:r>
              <a:rPr lang="ko-KR" altLang="en-US" dirty="0" err="1"/>
              <a:t>경우의수</a:t>
            </a:r>
            <a:r>
              <a:rPr lang="ko-KR" altLang="en-US" dirty="0"/>
              <a:t> </a:t>
            </a:r>
            <a:r>
              <a:rPr lang="en-US" altLang="ko-KR" dirty="0"/>
              <a:t>* (d1</a:t>
            </a:r>
            <a:r>
              <a:rPr lang="ko-KR" altLang="en-US" dirty="0"/>
              <a:t>의 모든 케이스 </a:t>
            </a:r>
            <a:r>
              <a:rPr lang="en-US" altLang="ko-KR" dirty="0"/>
              <a:t>) * d2 </a:t>
            </a:r>
            <a:r>
              <a:rPr lang="ko-KR" altLang="en-US" dirty="0"/>
              <a:t>의 모든 케이스</a:t>
            </a:r>
            <a:r>
              <a:rPr lang="en-US" altLang="ko-KR" dirty="0"/>
              <a:t> * </a:t>
            </a:r>
            <a:r>
              <a:rPr lang="ko-KR" altLang="en-US" dirty="0" err="1"/>
              <a:t>맵의</a:t>
            </a:r>
            <a:r>
              <a:rPr lang="ko-KR" altLang="en-US" dirty="0"/>
              <a:t> 모든 구역의 </a:t>
            </a:r>
            <a:r>
              <a:rPr lang="ko-KR" altLang="en-US" dirty="0" err="1"/>
              <a:t>인구값을</a:t>
            </a:r>
            <a:r>
              <a:rPr lang="ko-KR" altLang="en-US" dirty="0"/>
              <a:t> 계산하는 데 드는 최대 비용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= 20 * 20 * 20 * 20 * 20</a:t>
            </a:r>
          </a:p>
          <a:p>
            <a:pPr marL="0" indent="0">
              <a:buNone/>
            </a:pPr>
            <a:r>
              <a:rPr lang="en-US" altLang="ko-KR" dirty="0"/>
              <a:t>= 3200000 = 320</a:t>
            </a:r>
            <a:r>
              <a:rPr lang="ko-KR" altLang="en-US" dirty="0"/>
              <a:t>만</a:t>
            </a:r>
            <a:r>
              <a:rPr lang="en-US" altLang="ko-KR" dirty="0"/>
              <a:t>.  </a:t>
            </a:r>
            <a:r>
              <a:rPr lang="ko-KR" altLang="en-US" dirty="0"/>
              <a:t>이것은 충분한 연산횟수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35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2E898-0DC2-446F-8F5F-A82F7A8D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구역을 나누는 방법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EAB22-F95C-4C43-A17D-06252C87D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5</a:t>
            </a:r>
            <a:r>
              <a:rPr lang="ko-KR" altLang="en-US" dirty="0"/>
              <a:t>구역을 먼저 검사하고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나머지 구역에 대해서 검사한다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C28DAB-0DFA-4162-86A8-FA7A2F3C1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447" y="3353906"/>
            <a:ext cx="6794849" cy="19050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653485-7254-400B-B98B-FF1D80417831}"/>
              </a:ext>
            </a:extLst>
          </p:cNvPr>
          <p:cNvSpPr txBox="1"/>
          <p:nvPr/>
        </p:nvSpPr>
        <p:spPr>
          <a:xfrm>
            <a:off x="1246909" y="5800436"/>
            <a:ext cx="644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1-4</a:t>
            </a:r>
            <a:r>
              <a:rPr lang="ko-KR" altLang="en-US" dirty="0"/>
              <a:t>구역은 조건이 잘 주어져</a:t>
            </a:r>
            <a:r>
              <a:rPr lang="en-US" altLang="ko-KR" dirty="0"/>
              <a:t>, 5</a:t>
            </a:r>
            <a:r>
              <a:rPr lang="ko-KR" altLang="en-US" dirty="0"/>
              <a:t>구역에 대한 것만 생각하면 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897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5B46F-8B4C-4C2A-94F5-73CE943C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구역에 대한 검사 방법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FF29A-EB07-42E6-9112-864CB96AC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공통점을 이용하기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찾은 공통점 </a:t>
            </a:r>
            <a:r>
              <a:rPr lang="en-US" altLang="ko-KR" dirty="0"/>
              <a:t>:</a:t>
            </a:r>
            <a:r>
              <a:rPr lang="ko-KR" altLang="en-US" dirty="0"/>
              <a:t>  </a:t>
            </a:r>
            <a:r>
              <a:rPr lang="en-US" altLang="ko-KR" dirty="0"/>
              <a:t>x</a:t>
            </a:r>
            <a:r>
              <a:rPr lang="ko-KR" altLang="en-US" dirty="0"/>
              <a:t>좌표와 </a:t>
            </a:r>
            <a:r>
              <a:rPr lang="en-US" altLang="ko-KR" dirty="0"/>
              <a:t>y</a:t>
            </a:r>
            <a:r>
              <a:rPr lang="ko-KR" altLang="en-US" dirty="0"/>
              <a:t>좌표의 합과 차가 특정 범위 내에 있더라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19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416CB-38B4-4FE0-9A5C-00755B9D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38C553B-6061-431B-9E08-705FEA7F9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6989" y="1188316"/>
            <a:ext cx="3736811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E64DC4-D9DC-401E-AF5A-F34A8D8CB738}"/>
              </a:ext>
            </a:extLst>
          </p:cNvPr>
          <p:cNvSpPr txBox="1"/>
          <p:nvPr/>
        </p:nvSpPr>
        <p:spPr>
          <a:xfrm>
            <a:off x="1431636" y="2595418"/>
            <a:ext cx="47018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구역 위의 점 </a:t>
            </a:r>
            <a:r>
              <a:rPr lang="en-US" altLang="ko-KR" dirty="0"/>
              <a:t>(</a:t>
            </a:r>
            <a:r>
              <a:rPr lang="en-US" altLang="ko-KR" dirty="0" err="1"/>
              <a:t>r,c</a:t>
            </a:r>
            <a:r>
              <a:rPr lang="en-US" altLang="ko-KR" dirty="0"/>
              <a:t>)</a:t>
            </a:r>
            <a:r>
              <a:rPr lang="ko-KR" altLang="en-US" dirty="0"/>
              <a:t>가 있다고 </a:t>
            </a:r>
            <a:r>
              <a:rPr lang="ko-KR" altLang="en-US" dirty="0" err="1"/>
              <a:t>할때</a:t>
            </a:r>
            <a:endParaRPr lang="en-US" altLang="ko-KR" dirty="0"/>
          </a:p>
          <a:p>
            <a:r>
              <a:rPr lang="ko-KR" altLang="en-US" dirty="0" err="1"/>
              <a:t>임의의점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r,c</a:t>
            </a:r>
            <a:r>
              <a:rPr lang="en-US" altLang="ko-KR" dirty="0"/>
              <a:t>)</a:t>
            </a:r>
            <a:r>
              <a:rPr lang="ko-KR" altLang="en-US" dirty="0"/>
              <a:t>는 다음과 같은 공통점이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-3&lt;=R-c &lt;= 3</a:t>
            </a:r>
          </a:p>
          <a:p>
            <a:endParaRPr lang="en-US" altLang="ko-KR" dirty="0"/>
          </a:p>
          <a:p>
            <a:r>
              <a:rPr lang="en-US" altLang="ko-KR" dirty="0"/>
              <a:t>7&lt;=</a:t>
            </a:r>
            <a:r>
              <a:rPr lang="en-US" altLang="ko-KR" dirty="0" err="1"/>
              <a:t>R+c</a:t>
            </a:r>
            <a:r>
              <a:rPr lang="en-US" altLang="ko-KR" dirty="0"/>
              <a:t>&lt;= 11</a:t>
            </a:r>
          </a:p>
          <a:p>
            <a:endParaRPr lang="en-US" altLang="ko-KR" dirty="0"/>
          </a:p>
          <a:p>
            <a:r>
              <a:rPr lang="ko-KR" altLang="en-US" dirty="0"/>
              <a:t>인 구역이다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구하는 방법을 단순화 하면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가지 모서리 좌표의</a:t>
            </a:r>
            <a:endParaRPr lang="en-US" altLang="ko-KR" dirty="0"/>
          </a:p>
          <a:p>
            <a:r>
              <a:rPr lang="en-US" altLang="ko-KR" dirty="0"/>
              <a:t>r-c </a:t>
            </a:r>
            <a:r>
              <a:rPr lang="en-US" altLang="ko-KR" dirty="0" err="1"/>
              <a:t>r+c</a:t>
            </a:r>
            <a:r>
              <a:rPr lang="ko-KR" altLang="en-US" dirty="0"/>
              <a:t>의 범위를 </a:t>
            </a:r>
            <a:r>
              <a:rPr lang="ko-KR" altLang="en-US" dirty="0" err="1"/>
              <a:t>계산하면됨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70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5140F-C971-43C9-9988-8F9AC20E4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0D504-62C0-4A86-B51C-009E2C596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기준점 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 </a:t>
            </a:r>
            <a:r>
              <a:rPr lang="ko-KR" altLang="en-US" dirty="0"/>
              <a:t>가 주어 </a:t>
            </a:r>
            <a:r>
              <a:rPr lang="ko-KR" altLang="en-US" dirty="0" err="1"/>
              <a:t>졌을때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나머지 </a:t>
            </a:r>
            <a:r>
              <a:rPr lang="en-US" altLang="ko-KR" dirty="0"/>
              <a:t>3</a:t>
            </a:r>
            <a:r>
              <a:rPr lang="ko-KR" altLang="en-US" dirty="0"/>
              <a:t>개의 점도 주어진다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x+d</a:t>
            </a:r>
            <a:r>
              <a:rPr lang="en-US" altLang="ko-KR" baseline="-25000" dirty="0"/>
              <a:t>1</a:t>
            </a:r>
            <a:r>
              <a:rPr lang="en-US" altLang="ko-KR" dirty="0"/>
              <a:t>, y-d</a:t>
            </a:r>
            <a:r>
              <a:rPr lang="en-US" altLang="ko-KR" baseline="-25000" dirty="0"/>
              <a:t>1</a:t>
            </a:r>
          </a:p>
          <a:p>
            <a:r>
              <a:rPr lang="en-US" altLang="ko-KR" dirty="0"/>
              <a:t>x+d</a:t>
            </a:r>
            <a:r>
              <a:rPr lang="en-US" altLang="ko-KR" baseline="-25000" dirty="0"/>
              <a:t>2</a:t>
            </a:r>
            <a:r>
              <a:rPr lang="en-US" altLang="ko-KR" dirty="0"/>
              <a:t>, y+d</a:t>
            </a:r>
            <a:r>
              <a:rPr lang="en-US" altLang="ko-KR" baseline="-25000" dirty="0"/>
              <a:t>2</a:t>
            </a:r>
          </a:p>
          <a:p>
            <a:r>
              <a:rPr lang="es-ES" altLang="ko-KR" dirty="0"/>
              <a:t>x+d</a:t>
            </a:r>
            <a:r>
              <a:rPr lang="es-ES" altLang="ko-KR" baseline="-25000" dirty="0"/>
              <a:t>2</a:t>
            </a:r>
            <a:r>
              <a:rPr lang="es-ES" altLang="ko-KR" dirty="0"/>
              <a:t>+d</a:t>
            </a:r>
            <a:r>
              <a:rPr lang="es-ES" altLang="ko-KR" baseline="-25000" dirty="0"/>
              <a:t>1</a:t>
            </a:r>
            <a:r>
              <a:rPr lang="es-ES" altLang="ko-KR" dirty="0"/>
              <a:t>, y+d</a:t>
            </a:r>
            <a:r>
              <a:rPr lang="es-ES" altLang="ko-KR" baseline="-25000" dirty="0"/>
              <a:t>2</a:t>
            </a:r>
            <a:r>
              <a:rPr lang="es-ES" altLang="ko-KR" dirty="0"/>
              <a:t>-d</a:t>
            </a:r>
            <a:r>
              <a:rPr lang="es-ES" altLang="ko-KR" baseline="-25000" dirty="0"/>
              <a:t>1</a:t>
            </a:r>
          </a:p>
          <a:p>
            <a:r>
              <a:rPr lang="ko-KR" altLang="en-US" baseline="-25000" dirty="0"/>
              <a:t>이들의  차와 합의 최소 최대가</a:t>
            </a:r>
            <a:r>
              <a:rPr lang="en-US" altLang="ko-KR" baseline="-25000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59AAB9-FB33-4346-8B57-49E7F70B8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95" y="4897569"/>
            <a:ext cx="11638031" cy="128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2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505</Words>
  <Application>Microsoft Office PowerPoint</Application>
  <PresentationFormat>와이드스크린</PresentationFormat>
  <Paragraphs>83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돋움체</vt:lpstr>
      <vt:lpstr>맑은 고딕</vt:lpstr>
      <vt:lpstr>Arial</vt:lpstr>
      <vt:lpstr>Office 테마</vt:lpstr>
      <vt:lpstr>2월 18일.발표자료.</vt:lpstr>
      <vt:lpstr>목차.</vt:lpstr>
      <vt:lpstr>게리멘더링2</vt:lpstr>
      <vt:lpstr>방법.</vt:lpstr>
      <vt:lpstr>PowerPoint 프레젠테이션</vt:lpstr>
      <vt:lpstr>구역을 나누는 방법.</vt:lpstr>
      <vt:lpstr>5구역에 대한 검사 방법.</vt:lpstr>
      <vt:lpstr>PowerPoint 프레젠테이션</vt:lpstr>
      <vt:lpstr>PowerPoint 프레젠테이션</vt:lpstr>
      <vt:lpstr>새로운 게임2</vt:lpstr>
      <vt:lpstr>새로운 게임2</vt:lpstr>
      <vt:lpstr>해결 방법.</vt:lpstr>
      <vt:lpstr>PowerPoint 프레젠테이션</vt:lpstr>
      <vt:lpstr>전략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2월 </dc:title>
  <dc:creator>이 동석</dc:creator>
  <cp:lastModifiedBy>이 동석</cp:lastModifiedBy>
  <cp:revision>7</cp:revision>
  <dcterms:created xsi:type="dcterms:W3CDTF">2020-02-16T10:08:23Z</dcterms:created>
  <dcterms:modified xsi:type="dcterms:W3CDTF">2020-02-16T10:58:54Z</dcterms:modified>
</cp:coreProperties>
</file>