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72" r:id="rId6"/>
    <p:sldId id="273" r:id="rId7"/>
    <p:sldId id="263" r:id="rId8"/>
    <p:sldId id="274" r:id="rId9"/>
    <p:sldId id="279" r:id="rId10"/>
    <p:sldId id="280" r:id="rId11"/>
    <p:sldId id="275" r:id="rId12"/>
    <p:sldId id="281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0783" autoAdjust="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27FA-96F2-4585-AC38-8365A279DEE8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A80EF-BB58-41CB-BC0F-EBF5A2676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926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917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463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249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884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53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2BF57-E155-4CCE-9822-592CE1FED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B9392E-2A37-45C6-A677-5E620F149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DB78C-DF74-46C2-BBFB-93AD4EE3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4CB9-8624-4A43-B9D3-C194A257225F}" type="datetime1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A645C-A54E-44EF-993E-BEB02E78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98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15CF9-7713-44ED-96F7-6A7F0013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B18D53-13AB-4446-9CDD-A87CFC7BA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6524F-CAA7-4F40-8146-B0DCA0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FDBE-F99D-46CF-99C9-539110D11259}" type="datetime1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2D436-4A76-42A0-8F90-6ADF9AE1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F406F-AA53-4791-99D4-57FD369B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3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57AC00-9882-46DD-BB97-75A1985F1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5CA3B5-16BA-4FB1-A49B-AA94AC225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ED0D29-4E1B-488E-B5DB-80ADA069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EB7D-91D8-4765-BEA8-09FEBD8C5C7B}" type="datetime1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DC60C-7804-4F58-B648-5C3F368D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74817-1789-4A54-B268-E9F71803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17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6757A-E143-4BAE-8690-7A1720212A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1"/>
            <a:ext cx="12191999" cy="112236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516C5-8CBB-418A-9769-D6F1CFD00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A04309-BECE-4ED7-B8DC-F35D3DF56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8EF0-5178-4D4C-8C25-D4142CCE0CD1}" type="datetime1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532B1-DAC0-4B78-8A79-CAA44D62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5731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pPr algn="r"/>
            <a:fld id="{4EA935F0-8334-4551-BE06-663268227FA8}" type="slidenum">
              <a:rPr lang="ko-KR" altLang="en-US" smtClean="0"/>
              <a:pPr algn="r"/>
              <a:t>‹#›</a:t>
            </a:fld>
            <a:r>
              <a:rPr lang="en-US" altLang="ko-KR" dirty="0"/>
              <a:t>/14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BC0460-F8AA-4825-A84E-C21EC8FD7A4D}"/>
              </a:ext>
            </a:extLst>
          </p:cNvPr>
          <p:cNvCxnSpPr/>
          <p:nvPr userDrawn="1"/>
        </p:nvCxnSpPr>
        <p:spPr>
          <a:xfrm>
            <a:off x="0" y="1122363"/>
            <a:ext cx="12192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38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B6049-925A-4080-8BE7-B521CEE4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27059F-B168-48C4-BAC4-C045C7B25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753A3-A9F7-4B89-92C8-1DC8B66B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951F-3236-4F4C-B9F2-0B39C9044ECF}" type="datetime1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075EB0-BB28-41BC-94AE-C60CE124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918024-4168-4840-BBCC-D78A9FD1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79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90CED-5955-4C93-8A0D-0DF1C3A6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CF238E-A31B-45E0-9C0C-BDDDED4E0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08378-BDF7-4630-BD9F-18C8DBC58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4AC7AF-46A6-420F-A6BB-51403550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D5B2-637A-46AB-9D4D-C1E59844FDF4}" type="datetime1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94F03D-3146-469C-8F86-C95226FA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D2B9A3-A728-463F-894E-F49034F1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1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AB0A4-9CC5-41BE-B4FC-F6FE3079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1EEC24-AF93-4AFD-A661-BC6D259A5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E09070-947B-45A7-9620-410EBAC13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23FCAD-2B85-423A-BD66-9CFFBB73F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2EA5E5-230F-4A74-A28C-3041CD2D6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ECF95E-4AAA-4C62-99B4-E082D75C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AE76-3356-44F1-B259-6B3D2717441D}" type="datetime1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743095-788A-42A2-91FB-77B288F7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CDFF92-AA7D-42B1-911C-DB9B8EC9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79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60FEB-D1D8-496F-B76D-6FCDED09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4C7A68-1E3B-4A6E-9A59-49CBDC21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DE79-4E82-404E-AFF1-0B0A945321C5}" type="datetime1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125819-2CE5-4234-A0A8-59B3B8AB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A7C403-3C73-46A4-9070-875999D4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76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B7B741-5EF4-43A3-81A0-F8628F22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4BA1-FB25-4705-83ED-C4443AF847DA}" type="datetime1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637A06-981E-43A7-8E2C-2C892D6A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036229-EEE8-4A13-98F7-5895C868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89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33CF3-859A-40C4-BAE6-F31A57CA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5B6F7-7819-414D-953D-B412C9F4E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BDDC4C-02A1-4C23-9066-C0E6EDF1B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54AA7-3349-45CA-821D-980E8F1E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2274-1BDA-4903-81B8-01C875E83629}" type="datetime1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581A86-BEE5-4A53-A070-3FFD7CA6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518D82-FB0E-4BA3-9A04-B6A580E2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5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CD8EE-B325-425A-AD8D-B32C9B73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D26049-E8D0-4F62-A8B3-B3D19FC65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ACFA56-E3FB-43AC-9182-7D289B725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4BBD6A-2D88-41AE-BC7B-D372DB44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DD76-92DD-4AB3-970E-5B836BE6FD42}" type="datetime1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49D74-583B-4B8C-A53F-083E31B8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969029-6344-4A7D-8AF8-50853637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8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BB935D-8A9E-4A5D-9401-DC8266117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CE5EAF-B5ED-44B6-86D7-1862F0838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9E03E-9291-4663-96E2-5E6466D28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AB679-50A1-4A3D-9E10-2FCF5F56501C}" type="datetime1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960B6-DBA6-4052-9012-8BA09A4E8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685A7-8238-4FAB-8FE2-E631DF158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81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72814-5998-4DF5-98AB-A0713F1ED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5798"/>
            <a:ext cx="9144000" cy="2387600"/>
          </a:xfrm>
        </p:spPr>
        <p:txBody>
          <a:bodyPr/>
          <a:lstStyle/>
          <a:p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결과 발표</a:t>
            </a:r>
            <a:b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&lt;Penta-Go&gt;</a:t>
            </a:r>
            <a:endParaRPr lang="ko-KR" altLang="en-US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410F4C-49D0-4322-BDF0-08376F8B1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095" y="4875306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ko-KR" altLang="en-US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팀명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준식쓰와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형님들</a:t>
            </a:r>
            <a:endParaRPr lang="en-US" altLang="ko-KR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/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201511061 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정창현</a:t>
            </a:r>
            <a:endParaRPr lang="en-US" altLang="ko-KR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/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201710923 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문준식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FD7E73F-C752-4B80-ADBF-46830CEB13EE}"/>
              </a:ext>
            </a:extLst>
          </p:cNvPr>
          <p:cNvCxnSpPr/>
          <p:nvPr/>
        </p:nvCxnSpPr>
        <p:spPr>
          <a:xfrm>
            <a:off x="0" y="1265798"/>
            <a:ext cx="1219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86DEB77-6ED2-4F30-8E2F-EFEBCAE14A43}"/>
              </a:ext>
            </a:extLst>
          </p:cNvPr>
          <p:cNvCxnSpPr/>
          <p:nvPr/>
        </p:nvCxnSpPr>
        <p:spPr>
          <a:xfrm>
            <a:off x="0" y="4143469"/>
            <a:ext cx="1219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54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EEF01-A85D-42E0-9658-59DA9E42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122362"/>
          </a:xfrm>
        </p:spPr>
        <p:txBody>
          <a:bodyPr/>
          <a:lstStyle/>
          <a:p>
            <a:r>
              <a:rPr lang="ko-KR" altLang="en-US" dirty="0"/>
              <a:t> 프로그램 구현 설명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3B10398-ACDF-4496-A751-5894B87CAA4C}"/>
              </a:ext>
            </a:extLst>
          </p:cNvPr>
          <p:cNvGrpSpPr/>
          <p:nvPr/>
        </p:nvGrpSpPr>
        <p:grpSpPr>
          <a:xfrm>
            <a:off x="8297215" y="3508832"/>
            <a:ext cx="3811726" cy="3144217"/>
            <a:chOff x="7683063" y="3317906"/>
            <a:chExt cx="3466027" cy="285905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D22FE42-A0D7-4DB8-B1EF-A516AE40F3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36519" b="19081"/>
            <a:stretch/>
          </p:blipFill>
          <p:spPr>
            <a:xfrm>
              <a:off x="9007363" y="4275095"/>
              <a:ext cx="2141727" cy="190186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976F3B-B738-42EA-8704-82907F7F33CA}"/>
                </a:ext>
              </a:extLst>
            </p:cNvPr>
            <p:cNvSpPr txBox="1"/>
            <p:nvPr/>
          </p:nvSpPr>
          <p:spPr>
            <a:xfrm>
              <a:off x="7683063" y="3317906"/>
              <a:ext cx="903890" cy="335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Client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F75BF7-2C64-45FB-99C8-55A76F252F7D}"/>
                </a:ext>
              </a:extLst>
            </p:cNvPr>
            <p:cNvSpPr txBox="1"/>
            <p:nvPr/>
          </p:nvSpPr>
          <p:spPr>
            <a:xfrm>
              <a:off x="9507877" y="4797972"/>
              <a:ext cx="939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Server</a:t>
              </a:r>
              <a:endParaRPr lang="ko-KR" altLang="en-US" dirty="0"/>
            </a:p>
          </p:txBody>
        </p:sp>
      </p:grpSp>
      <p:sp>
        <p:nvSpPr>
          <p:cNvPr id="8" name="내용 개체 틀 24">
            <a:extLst>
              <a:ext uri="{FF2B5EF4-FFF2-40B4-BE49-F238E27FC236}">
                <a16:creationId xmlns:a16="http://schemas.microsoft.com/office/drawing/2014/main" id="{05F9A49E-9D60-4699-82B7-BB6D3D5FFA56}"/>
              </a:ext>
            </a:extLst>
          </p:cNvPr>
          <p:cNvSpPr txBox="1">
            <a:spLocks/>
          </p:cNvSpPr>
          <p:nvPr/>
        </p:nvSpPr>
        <p:spPr>
          <a:xfrm>
            <a:off x="1323975" y="170249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서버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소켓 통신을 통한 클라이언트와의 게임 플레이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init_board</a:t>
            </a:r>
            <a:r>
              <a:rPr lang="en-US" altLang="ko-KR" dirty="0"/>
              <a:t>(): </a:t>
            </a:r>
            <a:r>
              <a:rPr lang="ko-KR" altLang="en-US" dirty="0"/>
              <a:t>게임 판 초기화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my_fix_board</a:t>
            </a:r>
            <a:r>
              <a:rPr lang="en-US" altLang="ko-KR" dirty="0"/>
              <a:t>(): </a:t>
            </a:r>
            <a:r>
              <a:rPr lang="ko-KR" altLang="en-US" dirty="0"/>
              <a:t>현재 보드에서 원하는 위치에 돌 놓기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my_rotate_board</a:t>
            </a:r>
            <a:r>
              <a:rPr lang="en-US" altLang="ko-KR" dirty="0"/>
              <a:t>(): </a:t>
            </a:r>
            <a:r>
              <a:rPr lang="ko-KR" altLang="en-US" dirty="0"/>
              <a:t>현재 보드에서 원하는 사분면을 원하는 방향으로 회전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my_turn</a:t>
            </a:r>
            <a:r>
              <a:rPr lang="en-US" altLang="ko-KR" dirty="0"/>
              <a:t>():</a:t>
            </a:r>
            <a:r>
              <a:rPr lang="ko-KR" altLang="en-US" dirty="0"/>
              <a:t> 서버 플레이 차례로</a:t>
            </a:r>
            <a:r>
              <a:rPr lang="en-US" altLang="ko-KR" dirty="0"/>
              <a:t>, </a:t>
            </a:r>
            <a:r>
              <a:rPr lang="ko-KR" altLang="en-US" dirty="0"/>
              <a:t>서버 게임 플레이 진행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check_pentagon</a:t>
            </a:r>
            <a:r>
              <a:rPr lang="en-US" altLang="ko-KR" dirty="0"/>
              <a:t>(): </a:t>
            </a:r>
            <a:r>
              <a:rPr lang="ko-KR" altLang="en-US" dirty="0"/>
              <a:t>돌이 </a:t>
            </a:r>
            <a:r>
              <a:rPr lang="en-US" altLang="ko-KR" dirty="0"/>
              <a:t>5</a:t>
            </a:r>
            <a:r>
              <a:rPr lang="ko-KR" altLang="en-US" dirty="0"/>
              <a:t>개 이어졌는지 체크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print_board</a:t>
            </a:r>
            <a:r>
              <a:rPr lang="en-US" altLang="ko-KR" dirty="0"/>
              <a:t>(): </a:t>
            </a:r>
            <a:r>
              <a:rPr lang="ko-KR" altLang="en-US" dirty="0"/>
              <a:t>현재 보드의 상태 출력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5049EC-BD6B-494C-B6DA-A08F1FE5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A935F0-8334-4551-BE06-663268227FA8}" type="slidenum">
              <a:rPr lang="ko-KR" altLang="en-US" smtClean="0"/>
              <a:pPr algn="r"/>
              <a:t>10</a:t>
            </a:fld>
            <a:r>
              <a:rPr lang="en-US" altLang="ko-KR"/>
              <a:t>/14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482651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EEF01-A85D-42E0-9658-59DA9E42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122362"/>
          </a:xfrm>
        </p:spPr>
        <p:txBody>
          <a:bodyPr/>
          <a:lstStyle/>
          <a:p>
            <a:r>
              <a:rPr lang="ko-KR" altLang="en-US" dirty="0"/>
              <a:t> 프로그램 구현 설명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E62EC53-9CA2-47C1-986F-9A9D51B016C0}"/>
              </a:ext>
            </a:extLst>
          </p:cNvPr>
          <p:cNvGrpSpPr/>
          <p:nvPr/>
        </p:nvGrpSpPr>
        <p:grpSpPr>
          <a:xfrm>
            <a:off x="-1" y="1356369"/>
            <a:ext cx="3581645" cy="2220163"/>
            <a:chOff x="6865637" y="2947141"/>
            <a:chExt cx="3581645" cy="222016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844D620-FB2B-4A84-8D38-21398C9BC7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17" r="50000" b="47875"/>
            <a:stretch/>
          </p:blipFill>
          <p:spPr>
            <a:xfrm>
              <a:off x="6865637" y="2947141"/>
              <a:ext cx="2141729" cy="199643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EB2660-60BA-4EFA-BD71-14536E76A6E8}"/>
                </a:ext>
              </a:extLst>
            </p:cNvPr>
            <p:cNvSpPr txBox="1"/>
            <p:nvPr/>
          </p:nvSpPr>
          <p:spPr>
            <a:xfrm>
              <a:off x="7683063" y="3317906"/>
              <a:ext cx="903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Client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F8BF1D-9380-49AF-8A80-973B145CE5C9}"/>
                </a:ext>
              </a:extLst>
            </p:cNvPr>
            <p:cNvSpPr txBox="1"/>
            <p:nvPr/>
          </p:nvSpPr>
          <p:spPr>
            <a:xfrm>
              <a:off x="9507877" y="4797972"/>
              <a:ext cx="939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Server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내용 개체 틀 24">
            <a:extLst>
              <a:ext uri="{FF2B5EF4-FFF2-40B4-BE49-F238E27FC236}">
                <a16:creationId xmlns:a16="http://schemas.microsoft.com/office/drawing/2014/main" id="{A37EE0D0-95D5-4697-820B-67A8C146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1728" y="1727134"/>
            <a:ext cx="9840065" cy="3895900"/>
          </a:xfrm>
        </p:spPr>
        <p:txBody>
          <a:bodyPr>
            <a:normAutofit/>
          </a:bodyPr>
          <a:lstStyle/>
          <a:p>
            <a:r>
              <a:rPr lang="ko-KR" altLang="en-US" dirty="0"/>
              <a:t>클라이언트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소켓 통신을 통한 서버와의 게임 플레이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get_board</a:t>
            </a:r>
            <a:r>
              <a:rPr lang="en-US" altLang="ko-KR" dirty="0"/>
              <a:t>(): </a:t>
            </a:r>
            <a:r>
              <a:rPr lang="ko-KR" altLang="en-US" dirty="0"/>
              <a:t>현재 보드의 상태 출력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send_fix_board</a:t>
            </a:r>
            <a:r>
              <a:rPr lang="en-US" altLang="ko-KR" dirty="0"/>
              <a:t>(): </a:t>
            </a:r>
            <a:r>
              <a:rPr lang="ko-KR" altLang="en-US" dirty="0"/>
              <a:t>현재 보드에서 원하는 위치에 돌 놓기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rotate_board</a:t>
            </a:r>
            <a:r>
              <a:rPr lang="en-US" altLang="ko-KR" dirty="0"/>
              <a:t>(): </a:t>
            </a:r>
            <a:r>
              <a:rPr lang="ko-KR" altLang="en-US" dirty="0"/>
              <a:t>현재 보드에서 원하는 사분면에 원하는 방향으로 회전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check_pentagon</a:t>
            </a:r>
            <a:r>
              <a:rPr lang="en-US" altLang="ko-KR" dirty="0"/>
              <a:t>(): </a:t>
            </a:r>
            <a:r>
              <a:rPr lang="ko-KR" altLang="en-US" dirty="0"/>
              <a:t>게임이 끝났는지 확인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end_turn</a:t>
            </a:r>
            <a:r>
              <a:rPr lang="en-US" altLang="ko-KR" dirty="0"/>
              <a:t>(): </a:t>
            </a:r>
            <a:r>
              <a:rPr lang="ko-KR" altLang="en-US" dirty="0"/>
              <a:t>게임 플레이 차례를 서버에게 넘기기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D0A913-F8CB-44B0-BB76-18CFDB82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A935F0-8334-4551-BE06-663268227FA8}" type="slidenum">
              <a:rPr lang="ko-KR" altLang="en-US" smtClean="0"/>
              <a:pPr algn="r"/>
              <a:t>11</a:t>
            </a:fld>
            <a:r>
              <a:rPr lang="en-US" altLang="ko-KR"/>
              <a:t>/14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8766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EEF01-A85D-42E0-9658-59DA9E42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122362"/>
          </a:xfrm>
        </p:spPr>
        <p:txBody>
          <a:bodyPr/>
          <a:lstStyle/>
          <a:p>
            <a:r>
              <a:rPr lang="ko-KR" altLang="en-US" dirty="0"/>
              <a:t> 프로그램 구현 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D4392D-57B6-440B-9036-326CE21B3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818" y="1871303"/>
            <a:ext cx="9565234" cy="4208703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1A34759-58D0-4246-97C4-701883A13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18" y="1357006"/>
            <a:ext cx="10515600" cy="4351338"/>
          </a:xfrm>
        </p:spPr>
        <p:txBody>
          <a:bodyPr/>
          <a:lstStyle/>
          <a:p>
            <a:r>
              <a:rPr lang="ko-KR" altLang="en-US" dirty="0"/>
              <a:t>사용한 기술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9F84447-D339-49A7-9DA4-E7491869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A935F0-8334-4551-BE06-663268227FA8}" type="slidenum">
              <a:rPr lang="ko-KR" altLang="en-US" smtClean="0"/>
              <a:pPr algn="r"/>
              <a:t>12</a:t>
            </a:fld>
            <a:r>
              <a:rPr lang="en-US" altLang="ko-KR"/>
              <a:t>/14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747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1253404-CA53-48A4-AE75-30AC63236431}"/>
              </a:ext>
            </a:extLst>
          </p:cNvPr>
          <p:cNvSpPr txBox="1">
            <a:spLocks/>
          </p:cNvSpPr>
          <p:nvPr/>
        </p:nvSpPr>
        <p:spPr>
          <a:xfrm>
            <a:off x="791133" y="2247324"/>
            <a:ext cx="10609729" cy="25154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15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7713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1253404-CA53-48A4-AE75-30AC63236431}"/>
              </a:ext>
            </a:extLst>
          </p:cNvPr>
          <p:cNvSpPr txBox="1">
            <a:spLocks/>
          </p:cNvSpPr>
          <p:nvPr/>
        </p:nvSpPr>
        <p:spPr>
          <a:xfrm>
            <a:off x="791133" y="2737309"/>
            <a:ext cx="10609729" cy="138338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9600" b="1" dirty="0"/>
              <a:t>감사합니다</a:t>
            </a:r>
            <a:r>
              <a:rPr lang="en-US" altLang="ko-KR" sz="9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189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A599B-FB30-4FB4-AE0E-732A762A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122362"/>
          </a:xfrm>
        </p:spPr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목차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6D720B8-77F3-495A-8F81-F9253379E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AutoNum type="arabicPeriod"/>
            </a:pPr>
            <a:r>
              <a:rPr lang="ko-KR" altLang="en-US" sz="4400" dirty="0"/>
              <a:t>프로젝트 소개</a:t>
            </a:r>
            <a:endParaRPr lang="en-US" altLang="ko-KR" sz="4400" dirty="0"/>
          </a:p>
          <a:p>
            <a:pPr marL="514350" indent="-514350">
              <a:spcBef>
                <a:spcPts val="1200"/>
              </a:spcBef>
              <a:buAutoNum type="arabicPeriod"/>
            </a:pPr>
            <a:r>
              <a:rPr lang="ko-KR" altLang="en-US" sz="4400" dirty="0"/>
              <a:t>프로그램 구현 설명</a:t>
            </a:r>
            <a:endParaRPr lang="en-US" altLang="ko-KR" sz="4400" dirty="0"/>
          </a:p>
          <a:p>
            <a:pPr marL="514350" indent="-514350">
              <a:spcBef>
                <a:spcPts val="1200"/>
              </a:spcBef>
              <a:buAutoNum type="arabicPeriod"/>
            </a:pPr>
            <a:r>
              <a:rPr lang="en-US" altLang="ko-KR" sz="4400" dirty="0"/>
              <a:t>DEMO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4BBA44-0ACB-40B7-93F8-0B262C80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A935F0-8334-4551-BE06-663268227FA8}" type="slidenum">
              <a:rPr lang="ko-KR" altLang="en-US" smtClean="0"/>
              <a:pPr algn="r"/>
              <a:t>2</a:t>
            </a:fld>
            <a:r>
              <a:rPr lang="en-US" altLang="ko-KR"/>
              <a:t>/14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76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84E4F1DC-5ED5-41CB-A945-FBFAF1340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602" y="2657847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6D2E673-C427-41E2-BB76-03FE2DFF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17AC5-B6CB-4243-AC76-AF56FA25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19436"/>
            <a:ext cx="10609729" cy="435133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펜타고</a:t>
            </a:r>
            <a:r>
              <a:rPr lang="en-US" altLang="ko-KR" dirty="0"/>
              <a:t>(Penta-Go)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b="1" dirty="0"/>
              <a:t>스웨덴에서 개발된 고차원 오목게임</a:t>
            </a:r>
            <a:endParaRPr lang="en-US" altLang="ko-KR" b="1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b="1" dirty="0"/>
              <a:t>구슬 판 </a:t>
            </a:r>
            <a:r>
              <a:rPr lang="en-US" altLang="ko-KR" b="1" dirty="0"/>
              <a:t>4</a:t>
            </a:r>
            <a:r>
              <a:rPr lang="ko-KR" altLang="en-US" b="1" dirty="0"/>
              <a:t>개를 오른쪽 또는 왼쪽으로 </a:t>
            </a:r>
            <a:r>
              <a:rPr lang="en-US" altLang="ko-KR" b="1" dirty="0"/>
              <a:t>90</a:t>
            </a:r>
            <a:r>
              <a:rPr lang="ko-KR" altLang="en-US" b="1" dirty="0"/>
              <a:t>도 회전시키며 게임 진행</a:t>
            </a:r>
            <a:endParaRPr lang="en-US" altLang="ko-KR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837E53-08BF-4039-97C7-70A20826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A935F0-8334-4551-BE06-663268227FA8}" type="slidenum">
              <a:rPr lang="ko-KR" altLang="en-US" smtClean="0"/>
              <a:pPr algn="r"/>
              <a:t>3</a:t>
            </a:fld>
            <a:r>
              <a:rPr lang="en-US" altLang="ko-KR"/>
              <a:t>/14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85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EEF01-A85D-42E0-9658-59DA9E42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122362"/>
          </a:xfrm>
        </p:spPr>
        <p:txBody>
          <a:bodyPr/>
          <a:lstStyle/>
          <a:p>
            <a:r>
              <a:rPr lang="ko-KR" altLang="en-US" dirty="0"/>
              <a:t> 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55A090-7E80-4FE9-B594-09EF90CA0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18" y="1357006"/>
            <a:ext cx="10515600" cy="4351338"/>
          </a:xfrm>
        </p:spPr>
        <p:txBody>
          <a:bodyPr/>
          <a:lstStyle/>
          <a:p>
            <a:r>
              <a:rPr lang="ko-KR" altLang="en-US" dirty="0"/>
              <a:t>조직도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수평적 조직</a:t>
            </a:r>
          </a:p>
        </p:txBody>
      </p:sp>
      <p:pic>
        <p:nvPicPr>
          <p:cNvPr id="2050" name="그림 1">
            <a:extLst>
              <a:ext uri="{FF2B5EF4-FFF2-40B4-BE49-F238E27FC236}">
                <a16:creationId xmlns:a16="http://schemas.microsoft.com/office/drawing/2014/main" id="{AF3612F6-F1F1-431F-A997-F97CB64B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513" y="2398617"/>
            <a:ext cx="6826970" cy="183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15066-C587-4E9B-A160-ECBC3C07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A935F0-8334-4551-BE06-663268227FA8}" type="slidenum">
              <a:rPr lang="ko-KR" altLang="en-US" smtClean="0"/>
              <a:pPr algn="r"/>
              <a:t>4</a:t>
            </a:fld>
            <a:r>
              <a:rPr lang="en-US" altLang="ko-KR"/>
              <a:t>/14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15EAD6-1147-4D57-8478-0AA5A44AA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309" y="4469396"/>
            <a:ext cx="8681378" cy="113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9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gile software development life cycle.  ">
            <a:extLst>
              <a:ext uri="{FF2B5EF4-FFF2-40B4-BE49-F238E27FC236}">
                <a16:creationId xmlns:a16="http://schemas.microsoft.com/office/drawing/2014/main" id="{3FBDF292-E3FF-4E7E-A7AA-9750307AB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818" y="1831058"/>
            <a:ext cx="4929692" cy="38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E6EEF01-A85D-42E0-9658-59DA9E42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55A090-7E80-4FE9-B594-09EF90CA0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18" y="1357006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생명주기 모델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애자일</a:t>
            </a:r>
            <a:r>
              <a:rPr lang="en-US" altLang="ko-KR" dirty="0"/>
              <a:t>(Agile) </a:t>
            </a:r>
            <a:r>
              <a:rPr lang="ko-KR" altLang="en-US" dirty="0"/>
              <a:t>방법론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                   - </a:t>
            </a:r>
            <a:r>
              <a:rPr lang="ko-KR" altLang="en-US" sz="1800" dirty="0"/>
              <a:t>일정한 주기를 가지고 끊임없이 프로토 타입을</a:t>
            </a:r>
          </a:p>
          <a:p>
            <a:pPr marL="0" indent="0">
              <a:buNone/>
            </a:pPr>
            <a:r>
              <a:rPr lang="en-US" altLang="ko-KR" sz="1800" dirty="0"/>
              <a:t>	    </a:t>
            </a:r>
            <a:r>
              <a:rPr lang="ko-KR" altLang="en-US" sz="1800" dirty="0"/>
              <a:t>  만들어내며 그때 그때 필요한 요구를 더하고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                      수정하여 하나의 커다란 소프트웨어를 개발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30C904-1803-42BB-9A33-4EF4F10D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A935F0-8334-4551-BE06-663268227FA8}" type="slidenum">
              <a:rPr lang="ko-KR" altLang="en-US" smtClean="0"/>
              <a:pPr algn="r"/>
              <a:t>5</a:t>
            </a:fld>
            <a:r>
              <a:rPr lang="en-US" altLang="ko-KR"/>
              <a:t>/14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522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EEF01-A85D-42E0-9658-59DA9E42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122362"/>
          </a:xfrm>
        </p:spPr>
        <p:txBody>
          <a:bodyPr/>
          <a:lstStyle/>
          <a:p>
            <a:r>
              <a:rPr lang="ko-KR" altLang="en-US" dirty="0"/>
              <a:t> 프로젝트 소개</a:t>
            </a:r>
          </a:p>
        </p:txBody>
      </p:sp>
      <p:sp>
        <p:nvSpPr>
          <p:cNvPr id="13" name="내용 개체 틀 24">
            <a:extLst>
              <a:ext uri="{FF2B5EF4-FFF2-40B4-BE49-F238E27FC236}">
                <a16:creationId xmlns:a16="http://schemas.microsoft.com/office/drawing/2014/main" id="{F7EB5CB1-5EC6-4E38-9AD9-A8DF95412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975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산출물 관련 도구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3DAC16-A0E8-4487-B204-EA010184E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0" y="2471737"/>
            <a:ext cx="8410575" cy="191452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6E44C8-2191-4544-92A8-181B4B16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A935F0-8334-4551-BE06-663268227FA8}" type="slidenum">
              <a:rPr lang="ko-KR" altLang="en-US" smtClean="0"/>
              <a:pPr algn="r"/>
              <a:t>6</a:t>
            </a:fld>
            <a:r>
              <a:rPr lang="en-US" altLang="ko-KR"/>
              <a:t>/14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40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EEF01-A85D-42E0-9658-59DA9E42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122362"/>
          </a:xfrm>
        </p:spPr>
        <p:txBody>
          <a:bodyPr/>
          <a:lstStyle/>
          <a:p>
            <a:r>
              <a:rPr lang="ko-KR" altLang="en-US" dirty="0"/>
              <a:t> 프로젝트 소개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6BD632-1538-4AAE-B16D-14F94460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62" y="2051981"/>
            <a:ext cx="10812475" cy="294785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22B684B-A006-4230-9C32-81226B38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18" y="1357006"/>
            <a:ext cx="10515600" cy="4351338"/>
          </a:xfrm>
        </p:spPr>
        <p:txBody>
          <a:bodyPr/>
          <a:lstStyle/>
          <a:p>
            <a:r>
              <a:rPr lang="ko-KR" altLang="en-US" dirty="0" err="1"/>
              <a:t>간트차트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AA6888-5286-47F4-B54C-319A0A1E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A935F0-8334-4551-BE06-663268227FA8}" type="slidenum">
              <a:rPr lang="ko-KR" altLang="en-US" smtClean="0"/>
              <a:pPr algn="r"/>
              <a:t>7</a:t>
            </a:fld>
            <a:r>
              <a:rPr lang="en-US" altLang="ko-KR"/>
              <a:t>/14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76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EEF01-A85D-42E0-9658-59DA9E42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122362"/>
          </a:xfrm>
        </p:spPr>
        <p:txBody>
          <a:bodyPr/>
          <a:lstStyle/>
          <a:p>
            <a:r>
              <a:rPr lang="ko-KR" altLang="en-US" dirty="0"/>
              <a:t> 프로그램 구현 설명</a:t>
            </a:r>
          </a:p>
        </p:txBody>
      </p:sp>
      <p:sp>
        <p:nvSpPr>
          <p:cNvPr id="8" name="내용 개체 틀 24">
            <a:extLst>
              <a:ext uri="{FF2B5EF4-FFF2-40B4-BE49-F238E27FC236}">
                <a16:creationId xmlns:a16="http://schemas.microsoft.com/office/drawing/2014/main" id="{6381FAE2-0199-4F76-837E-D1E68682C7A7}"/>
              </a:ext>
            </a:extLst>
          </p:cNvPr>
          <p:cNvSpPr txBox="1">
            <a:spLocks/>
          </p:cNvSpPr>
          <p:nvPr/>
        </p:nvSpPr>
        <p:spPr>
          <a:xfrm>
            <a:off x="132397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서버와 클라이언트의 소켓 통신을 통한 </a:t>
            </a:r>
            <a:r>
              <a:rPr lang="en-US" altLang="ko-KR" dirty="0"/>
              <a:t>1:1 </a:t>
            </a:r>
            <a:r>
              <a:rPr lang="ko-KR" altLang="en-US" dirty="0"/>
              <a:t>게임 플레이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E62EC53-9CA2-47C1-986F-9A9D51B016C0}"/>
              </a:ext>
            </a:extLst>
          </p:cNvPr>
          <p:cNvGrpSpPr/>
          <p:nvPr/>
        </p:nvGrpSpPr>
        <p:grpSpPr>
          <a:xfrm>
            <a:off x="3740659" y="2712203"/>
            <a:ext cx="4710682" cy="3551963"/>
            <a:chOff x="6865637" y="2947140"/>
            <a:chExt cx="4283454" cy="322982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844D620-FB2B-4A84-8D38-21398C9BC7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17" b="19081"/>
            <a:stretch/>
          </p:blipFill>
          <p:spPr>
            <a:xfrm>
              <a:off x="6865637" y="2947140"/>
              <a:ext cx="4283454" cy="322982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EB2660-60BA-4EFA-BD71-14536E76A6E8}"/>
                </a:ext>
              </a:extLst>
            </p:cNvPr>
            <p:cNvSpPr txBox="1"/>
            <p:nvPr/>
          </p:nvSpPr>
          <p:spPr>
            <a:xfrm>
              <a:off x="7683063" y="3317906"/>
              <a:ext cx="903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Client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F8BF1D-9380-49AF-8A80-973B145CE5C9}"/>
                </a:ext>
              </a:extLst>
            </p:cNvPr>
            <p:cNvSpPr txBox="1"/>
            <p:nvPr/>
          </p:nvSpPr>
          <p:spPr>
            <a:xfrm>
              <a:off x="9507877" y="4797972"/>
              <a:ext cx="939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Server</a:t>
              </a:r>
              <a:endParaRPr lang="ko-KR" altLang="en-US" dirty="0"/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F44931-C672-41AD-90E0-395484C7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A935F0-8334-4551-BE06-663268227FA8}" type="slidenum">
              <a:rPr lang="ko-KR" altLang="en-US" smtClean="0"/>
              <a:pPr algn="r"/>
              <a:t>8</a:t>
            </a:fld>
            <a:r>
              <a:rPr lang="en-US" altLang="ko-KR"/>
              <a:t>/14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500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EEF01-A85D-42E0-9658-59DA9E42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122362"/>
          </a:xfrm>
        </p:spPr>
        <p:txBody>
          <a:bodyPr/>
          <a:lstStyle/>
          <a:p>
            <a:r>
              <a:rPr lang="ko-KR" altLang="en-US" dirty="0"/>
              <a:t> 프로그램 구현 설명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3B10398-ACDF-4496-A751-5894B87CAA4C}"/>
              </a:ext>
            </a:extLst>
          </p:cNvPr>
          <p:cNvGrpSpPr/>
          <p:nvPr/>
        </p:nvGrpSpPr>
        <p:grpSpPr>
          <a:xfrm>
            <a:off x="8297215" y="3508832"/>
            <a:ext cx="3811726" cy="3144217"/>
            <a:chOff x="7683063" y="3317906"/>
            <a:chExt cx="3466027" cy="285905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D22FE42-A0D7-4DB8-B1EF-A516AE40F3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36519" b="19081"/>
            <a:stretch/>
          </p:blipFill>
          <p:spPr>
            <a:xfrm>
              <a:off x="9007363" y="4275095"/>
              <a:ext cx="2141727" cy="190186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976F3B-B738-42EA-8704-82907F7F33CA}"/>
                </a:ext>
              </a:extLst>
            </p:cNvPr>
            <p:cNvSpPr txBox="1"/>
            <p:nvPr/>
          </p:nvSpPr>
          <p:spPr>
            <a:xfrm>
              <a:off x="7683063" y="3317906"/>
              <a:ext cx="903890" cy="335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Client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F75BF7-2C64-45FB-99C8-55A76F252F7D}"/>
                </a:ext>
              </a:extLst>
            </p:cNvPr>
            <p:cNvSpPr txBox="1"/>
            <p:nvPr/>
          </p:nvSpPr>
          <p:spPr>
            <a:xfrm>
              <a:off x="9507877" y="4797972"/>
              <a:ext cx="939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Server</a:t>
              </a:r>
              <a:endParaRPr lang="ko-KR" altLang="en-US" dirty="0"/>
            </a:p>
          </p:txBody>
        </p:sp>
      </p:grpSp>
      <p:sp>
        <p:nvSpPr>
          <p:cNvPr id="22" name="내용 개체 틀 24">
            <a:extLst>
              <a:ext uri="{FF2B5EF4-FFF2-40B4-BE49-F238E27FC236}">
                <a16:creationId xmlns:a16="http://schemas.microsoft.com/office/drawing/2014/main" id="{80C8740D-0EB9-4FD0-83DF-088612CB2612}"/>
              </a:ext>
            </a:extLst>
          </p:cNvPr>
          <p:cNvSpPr txBox="1">
            <a:spLocks/>
          </p:cNvSpPr>
          <p:nvPr/>
        </p:nvSpPr>
        <p:spPr>
          <a:xfrm>
            <a:off x="1323975" y="170249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서버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소켓 통신을 통한 클라이언트와의 게임 플레이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send_board</a:t>
            </a:r>
            <a:r>
              <a:rPr lang="en-US" altLang="ko-KR" dirty="0"/>
              <a:t>(): </a:t>
            </a:r>
            <a:r>
              <a:rPr lang="ko-KR" altLang="en-US" dirty="0"/>
              <a:t>현재 보드를 문자열 배열로 클라이언트에게 보내기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fix_board</a:t>
            </a:r>
            <a:r>
              <a:rPr lang="en-US" altLang="ko-KR" dirty="0"/>
              <a:t>(): </a:t>
            </a:r>
            <a:r>
              <a:rPr lang="ko-KR" altLang="en-US" dirty="0"/>
              <a:t>클라이언트가 보내준 현재 보드의 원하는 위치에 돌 놓기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rotate_board</a:t>
            </a:r>
            <a:r>
              <a:rPr lang="en-US" altLang="ko-KR" dirty="0"/>
              <a:t>(): </a:t>
            </a:r>
            <a:r>
              <a:rPr lang="ko-KR" altLang="en-US" dirty="0"/>
              <a:t>클라이언트가 보내준 회전 정보를 현재 보드에 적용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is_finish</a:t>
            </a:r>
            <a:r>
              <a:rPr lang="en-US" altLang="ko-KR" dirty="0"/>
              <a:t>(): </a:t>
            </a:r>
            <a:r>
              <a:rPr lang="ko-KR" altLang="en-US" dirty="0"/>
              <a:t>게임이 종료되었는지 체크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E93901-AA21-40DE-B5CA-58E06E70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A935F0-8334-4551-BE06-663268227FA8}" type="slidenum">
              <a:rPr lang="ko-KR" altLang="en-US" smtClean="0"/>
              <a:pPr algn="r"/>
              <a:t>9</a:t>
            </a:fld>
            <a:r>
              <a:rPr lang="en-US" altLang="ko-KR"/>
              <a:t>/14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902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라운드 ExtraBold"/>
        <a:ea typeface="나눔스퀘어라운드 ExtraBold"/>
        <a:cs typeface=""/>
      </a:majorFont>
      <a:minorFont>
        <a:latin typeface="나눔스퀘어라운드 ExtraBold"/>
        <a:ea typeface="나눔스퀘어라운드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317</Words>
  <Application>Microsoft Office PowerPoint</Application>
  <PresentationFormat>와이드스크린</PresentationFormat>
  <Paragraphs>79</Paragraphs>
  <Slides>14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나눔스퀘어라운드 ExtraBold</vt:lpstr>
      <vt:lpstr>맑은 고딕</vt:lpstr>
      <vt:lpstr>Arial</vt:lpstr>
      <vt:lpstr>Wingdings</vt:lpstr>
      <vt:lpstr>Office 테마</vt:lpstr>
      <vt:lpstr>프로젝트 결과 발표 &lt;Penta-Go&gt;</vt:lpstr>
      <vt:lpstr>  목차</vt:lpstr>
      <vt:lpstr>  프로젝트 소개</vt:lpstr>
      <vt:lpstr> 프로젝트 소개</vt:lpstr>
      <vt:lpstr> 프로젝트 소개</vt:lpstr>
      <vt:lpstr> 프로젝트 소개</vt:lpstr>
      <vt:lpstr> 프로젝트 소개</vt:lpstr>
      <vt:lpstr> 프로그램 구현 설명</vt:lpstr>
      <vt:lpstr> 프로그램 구현 설명</vt:lpstr>
      <vt:lpstr> 프로그램 구현 설명</vt:lpstr>
      <vt:lpstr> 프로그램 구현 설명</vt:lpstr>
      <vt:lpstr> 프로그램 구현 설명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준식 문</dc:creator>
  <cp:lastModifiedBy>준식 문</cp:lastModifiedBy>
  <cp:revision>103</cp:revision>
  <dcterms:created xsi:type="dcterms:W3CDTF">2019-09-20T10:13:33Z</dcterms:created>
  <dcterms:modified xsi:type="dcterms:W3CDTF">2019-12-07T05:42:28Z</dcterms:modified>
</cp:coreProperties>
</file>