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2" r:id="rId6"/>
    <p:sldId id="273" r:id="rId7"/>
    <p:sldId id="263" r:id="rId8"/>
    <p:sldId id="274" r:id="rId9"/>
    <p:sldId id="279" r:id="rId10"/>
    <p:sldId id="280" r:id="rId11"/>
    <p:sldId id="275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0783" autoAdjust="0"/>
  </p:normalViewPr>
  <p:slideViewPr>
    <p:cSldViewPr snapToGrid="0">
      <p:cViewPr varScale="1">
        <p:scale>
          <a:sx n="73" d="100"/>
          <a:sy n="73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1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6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8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4FB5-D172-4314-A03F-EC9F7F34BE14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509-BF78-4DA5-B1A1-9DC055F9DF09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2C5C-862E-4362-B225-2EF58DB8F0C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757A-E143-4BAE-8690-7A1720212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16C5-8CBB-418A-9769-D6F1CFD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52D-8C76-4095-9E02-9CB5C88B7F0B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8242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8" y="648393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6C0-E649-4940-ACC1-B51685F2811D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2CF-8152-4507-8EBD-63E9DEE9597D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AFD5-6ED6-4F89-A6B0-3D04F01D54B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0132-9DEE-4514-A8DD-FE581033ADB9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6C14-32C9-4B5D-BF54-23CD21056C89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1CD6-8EEC-425A-A2CC-3273D016A355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F7F-2430-4AA1-A2F9-1607D3C5B66B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C220-A6FB-4F17-967E-228A2ABAB829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685A7-8238-4FAB-8FE2-E631DF15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/>
          <a:lstStyle/>
          <a:p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발표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&lt;Penta-Go&gt;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10F4C-49D0-4322-BDF0-08376F8B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준식쓰와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형님들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201511061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정창현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B10398-ACDF-4496-A751-5894B87CAA4C}"/>
              </a:ext>
            </a:extLst>
          </p:cNvPr>
          <p:cNvGrpSpPr/>
          <p:nvPr/>
        </p:nvGrpSpPr>
        <p:grpSpPr>
          <a:xfrm>
            <a:off x="8297215" y="3508832"/>
            <a:ext cx="3811726" cy="3144217"/>
            <a:chOff x="7683063" y="3317906"/>
            <a:chExt cx="3466027" cy="285905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22FE42-A0D7-4DB8-B1EF-A516AE40F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6519" b="19081"/>
            <a:stretch/>
          </p:blipFill>
          <p:spPr>
            <a:xfrm>
              <a:off x="9007363" y="4275095"/>
              <a:ext cx="2141727" cy="19018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976F3B-B738-42EA-8704-82907F7F33CA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3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Client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F75BF7-2C64-45FB-99C8-55A76F252F7D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sp>
        <p:nvSpPr>
          <p:cNvPr id="8" name="내용 개체 틀 24">
            <a:extLst>
              <a:ext uri="{FF2B5EF4-FFF2-40B4-BE49-F238E27FC236}">
                <a16:creationId xmlns:a16="http://schemas.microsoft.com/office/drawing/2014/main" id="{05F9A49E-9D60-4699-82B7-BB6D3D5FFA56}"/>
              </a:ext>
            </a:extLst>
          </p:cNvPr>
          <p:cNvSpPr txBox="1">
            <a:spLocks/>
          </p:cNvSpPr>
          <p:nvPr/>
        </p:nvSpPr>
        <p:spPr>
          <a:xfrm>
            <a:off x="1323975" y="1702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소켓 통신을 통한 클라이언트와의 게임 플레이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init_board</a:t>
            </a:r>
            <a:r>
              <a:rPr lang="en-US" altLang="ko-KR" dirty="0"/>
              <a:t>(): </a:t>
            </a:r>
            <a:r>
              <a:rPr lang="ko-KR" altLang="en-US" dirty="0"/>
              <a:t>게임 판 초기화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my_fix_board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위치에 돌 놓기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my_rotate_board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사분면을 원하는 방향으로 회전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my_turn</a:t>
            </a:r>
            <a:r>
              <a:rPr lang="en-US" altLang="ko-KR" dirty="0"/>
              <a:t>():</a:t>
            </a:r>
            <a:r>
              <a:rPr lang="ko-KR" altLang="en-US" dirty="0"/>
              <a:t> 서버 플레이 차례로</a:t>
            </a:r>
            <a:r>
              <a:rPr lang="en-US" altLang="ko-KR" dirty="0"/>
              <a:t>, </a:t>
            </a:r>
            <a:r>
              <a:rPr lang="ko-KR" altLang="en-US" dirty="0"/>
              <a:t>서버 게임 플레이 진행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check_pentagon</a:t>
            </a:r>
            <a:r>
              <a:rPr lang="en-US" altLang="ko-KR" dirty="0"/>
              <a:t>(): </a:t>
            </a:r>
            <a:r>
              <a:rPr lang="ko-KR" altLang="en-US" dirty="0"/>
              <a:t>돌이 </a:t>
            </a:r>
            <a:r>
              <a:rPr lang="en-US" altLang="ko-KR" dirty="0"/>
              <a:t>5</a:t>
            </a:r>
            <a:r>
              <a:rPr lang="ko-KR" altLang="en-US" dirty="0"/>
              <a:t>개 이어졌는지 체크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print_board</a:t>
            </a:r>
            <a:r>
              <a:rPr lang="en-US" altLang="ko-KR" dirty="0"/>
              <a:t>(): </a:t>
            </a:r>
            <a:r>
              <a:rPr lang="ko-KR" altLang="en-US" dirty="0"/>
              <a:t>현재 보드의 상태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7482651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2EC53-9CA2-47C1-986F-9A9D51B016C0}"/>
              </a:ext>
            </a:extLst>
          </p:cNvPr>
          <p:cNvGrpSpPr/>
          <p:nvPr/>
        </p:nvGrpSpPr>
        <p:grpSpPr>
          <a:xfrm>
            <a:off x="-1" y="1356369"/>
            <a:ext cx="3581645" cy="2220163"/>
            <a:chOff x="6865637" y="2947141"/>
            <a:chExt cx="3581645" cy="22201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44D620-FB2B-4A84-8D38-21398C9BC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7" r="50000" b="47875"/>
            <a:stretch/>
          </p:blipFill>
          <p:spPr>
            <a:xfrm>
              <a:off x="6865637" y="2947141"/>
              <a:ext cx="2141729" cy="19964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EB2660-60BA-4EFA-BD71-14536E76A6E8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F8BF1D-9380-49AF-8A80-973B145CE5C9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Server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내용 개체 틀 24">
            <a:extLst>
              <a:ext uri="{FF2B5EF4-FFF2-40B4-BE49-F238E27FC236}">
                <a16:creationId xmlns:a16="http://schemas.microsoft.com/office/drawing/2014/main" id="{A37EE0D0-95D5-4697-820B-67A8C146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728" y="1727134"/>
            <a:ext cx="9840065" cy="3895900"/>
          </a:xfrm>
        </p:spPr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소켓 통신을 통한 서버와의 게임 플레이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get_board</a:t>
            </a:r>
            <a:r>
              <a:rPr lang="en-US" altLang="ko-KR" dirty="0"/>
              <a:t>(): </a:t>
            </a:r>
            <a:r>
              <a:rPr lang="ko-KR" altLang="en-US" dirty="0"/>
              <a:t>현재 보드의 상태 출력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send_fix_board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위치에 돌 놓기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rotate_board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사분면에 원하는 방향으로 회전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check_pentagon</a:t>
            </a:r>
            <a:r>
              <a:rPr lang="en-US" altLang="ko-KR" dirty="0"/>
              <a:t>(): </a:t>
            </a:r>
            <a:r>
              <a:rPr lang="ko-KR" altLang="en-US" dirty="0"/>
              <a:t>게임이 끝났는지 확인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end_turn</a:t>
            </a:r>
            <a:r>
              <a:rPr lang="en-US" altLang="ko-KR" dirty="0"/>
              <a:t>(): </a:t>
            </a:r>
            <a:r>
              <a:rPr lang="ko-KR" altLang="en-US" dirty="0"/>
              <a:t>게임 플레이 차례를 서버에게 넘기기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876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247324"/>
            <a:ext cx="10609729" cy="25154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5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713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프로젝트 소개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프로그램 구현 설명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altLang="ko-KR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4E4F1DC-5ED5-41CB-A945-FBFAF134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02" y="265784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17AC5-B6CB-4243-AC76-AF56FA25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펜타고</a:t>
            </a:r>
            <a:r>
              <a:rPr lang="en-US" altLang="ko-KR" dirty="0"/>
              <a:t>(Penta-Go)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스웨덴에서 개발된 고차원 오목게임</a:t>
            </a:r>
            <a:endParaRPr lang="en-US" altLang="ko-KR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구슬 판 </a:t>
            </a:r>
            <a:r>
              <a:rPr lang="en-US" altLang="ko-KR" b="1" dirty="0"/>
              <a:t>4</a:t>
            </a:r>
            <a:r>
              <a:rPr lang="ko-KR" altLang="en-US" b="1" dirty="0"/>
              <a:t>개를 오른쪽 또는 왼쪽으로 </a:t>
            </a:r>
            <a:r>
              <a:rPr lang="en-US" altLang="ko-KR" b="1" dirty="0"/>
              <a:t>90</a:t>
            </a:r>
            <a:r>
              <a:rPr lang="ko-KR" altLang="en-US" b="1" dirty="0"/>
              <a:t>도 회전시키며 게임 진행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288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5A090-7E80-4FE9-B594-09EF90C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/>
              <a:t>조직도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수평적 조직</a:t>
            </a: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id="{AF3612F6-F1F1-431F-A997-F97CB64B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13" y="2398617"/>
            <a:ext cx="6826970" cy="183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11A19B-4AE4-4FC9-B385-229D80B88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29" y="4465425"/>
            <a:ext cx="8609338" cy="11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gile software development life cycle.  ">
            <a:extLst>
              <a:ext uri="{FF2B5EF4-FFF2-40B4-BE49-F238E27FC236}">
                <a16:creationId xmlns:a16="http://schemas.microsoft.com/office/drawing/2014/main" id="{3FBDF292-E3FF-4E7E-A7AA-9750307A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18" y="1831058"/>
            <a:ext cx="4929692" cy="38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5A090-7E80-4FE9-B594-09EF90C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생명주기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애자일</a:t>
            </a:r>
            <a:r>
              <a:rPr lang="en-US" altLang="ko-KR" dirty="0"/>
              <a:t>(Agile) </a:t>
            </a:r>
            <a:r>
              <a:rPr lang="ko-KR" altLang="en-US" dirty="0"/>
              <a:t>방법론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                - </a:t>
            </a:r>
            <a:r>
              <a:rPr lang="ko-KR" altLang="en-US" sz="1800" dirty="0"/>
              <a:t>일정한 주기를 가지고 끊임없이 프로토 타입을</a:t>
            </a:r>
          </a:p>
          <a:p>
            <a:pPr marL="0" indent="0">
              <a:buNone/>
            </a:pPr>
            <a:r>
              <a:rPr lang="en-US" altLang="ko-KR" sz="1800" dirty="0"/>
              <a:t>	    </a:t>
            </a:r>
            <a:r>
              <a:rPr lang="ko-KR" altLang="en-US" sz="1800" dirty="0"/>
              <a:t>  만들어내며 그때 그때 필요한 요구를 더하고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                 수정하여 하나의 커다란 소프트웨어를 개발</a:t>
            </a:r>
          </a:p>
        </p:txBody>
      </p:sp>
    </p:spTree>
    <p:extLst>
      <p:ext uri="{BB962C8B-B14F-4D97-AF65-F5344CB8AC3E}">
        <p14:creationId xmlns:p14="http://schemas.microsoft.com/office/powerpoint/2010/main" val="43652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sp>
        <p:nvSpPr>
          <p:cNvPr id="13" name="내용 개체 틀 24">
            <a:extLst>
              <a:ext uri="{FF2B5EF4-FFF2-40B4-BE49-F238E27FC236}">
                <a16:creationId xmlns:a16="http://schemas.microsoft.com/office/drawing/2014/main" id="{F7EB5CB1-5EC6-4E38-9AD9-A8DF9541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75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산출물 관련 도구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DAC16-A0E8-4487-B204-EA010184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0" y="2471737"/>
            <a:ext cx="8410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0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BD632-1538-4AAE-B16D-14F94460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2" y="2051981"/>
            <a:ext cx="10812475" cy="29478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2B684B-A006-4230-9C32-81226B3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sp>
        <p:nvSpPr>
          <p:cNvPr id="8" name="내용 개체 틀 24">
            <a:extLst>
              <a:ext uri="{FF2B5EF4-FFF2-40B4-BE49-F238E27FC236}">
                <a16:creationId xmlns:a16="http://schemas.microsoft.com/office/drawing/2014/main" id="{6381FAE2-0199-4F76-837E-D1E68682C7A7}"/>
              </a:ext>
            </a:extLst>
          </p:cNvPr>
          <p:cNvSpPr txBox="1">
            <a:spLocks/>
          </p:cNvSpPr>
          <p:nvPr/>
        </p:nvSpPr>
        <p:spPr>
          <a:xfrm>
            <a:off x="132397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서버와 클라이언트의 소켓 통신을 통한 </a:t>
            </a:r>
            <a:r>
              <a:rPr lang="en-US" altLang="ko-KR" dirty="0"/>
              <a:t>1:1 </a:t>
            </a:r>
            <a:r>
              <a:rPr lang="ko-KR" altLang="en-US" dirty="0"/>
              <a:t>게임 플레이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2EC53-9CA2-47C1-986F-9A9D51B016C0}"/>
              </a:ext>
            </a:extLst>
          </p:cNvPr>
          <p:cNvGrpSpPr/>
          <p:nvPr/>
        </p:nvGrpSpPr>
        <p:grpSpPr>
          <a:xfrm>
            <a:off x="3740659" y="2712203"/>
            <a:ext cx="4710682" cy="3551963"/>
            <a:chOff x="6865637" y="2947140"/>
            <a:chExt cx="4283454" cy="32298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44D620-FB2B-4A84-8D38-21398C9BC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7" b="19081"/>
            <a:stretch/>
          </p:blipFill>
          <p:spPr>
            <a:xfrm>
              <a:off x="6865637" y="2947140"/>
              <a:ext cx="4283454" cy="32298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EB2660-60BA-4EFA-BD71-14536E76A6E8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F8BF1D-9380-49AF-8A80-973B145CE5C9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50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B10398-ACDF-4496-A751-5894B87CAA4C}"/>
              </a:ext>
            </a:extLst>
          </p:cNvPr>
          <p:cNvGrpSpPr/>
          <p:nvPr/>
        </p:nvGrpSpPr>
        <p:grpSpPr>
          <a:xfrm>
            <a:off x="8297215" y="3508832"/>
            <a:ext cx="3811726" cy="3144217"/>
            <a:chOff x="7683063" y="3317906"/>
            <a:chExt cx="3466027" cy="285905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22FE42-A0D7-4DB8-B1EF-A516AE40F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6519" b="19081"/>
            <a:stretch/>
          </p:blipFill>
          <p:spPr>
            <a:xfrm>
              <a:off x="9007363" y="4275095"/>
              <a:ext cx="2141727" cy="19018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976F3B-B738-42EA-8704-82907F7F33CA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3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Client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F75BF7-2C64-45FB-99C8-55A76F252F7D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sp>
        <p:nvSpPr>
          <p:cNvPr id="22" name="내용 개체 틀 24">
            <a:extLst>
              <a:ext uri="{FF2B5EF4-FFF2-40B4-BE49-F238E27FC236}">
                <a16:creationId xmlns:a16="http://schemas.microsoft.com/office/drawing/2014/main" id="{80C8740D-0EB9-4FD0-83DF-088612CB2612}"/>
              </a:ext>
            </a:extLst>
          </p:cNvPr>
          <p:cNvSpPr txBox="1">
            <a:spLocks/>
          </p:cNvSpPr>
          <p:nvPr/>
        </p:nvSpPr>
        <p:spPr>
          <a:xfrm>
            <a:off x="1323975" y="1702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소켓 통신을 통한 클라이언트와의 게임 플레이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send_board</a:t>
            </a:r>
            <a:r>
              <a:rPr lang="en-US" altLang="ko-KR" dirty="0"/>
              <a:t>(): </a:t>
            </a:r>
            <a:r>
              <a:rPr lang="ko-KR" altLang="en-US" dirty="0"/>
              <a:t>현재 보드를 문자열 배열로 클라이언트에게 보내기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fix_board</a:t>
            </a:r>
            <a:r>
              <a:rPr lang="en-US" altLang="ko-KR" dirty="0"/>
              <a:t>(): </a:t>
            </a:r>
            <a:r>
              <a:rPr lang="ko-KR" altLang="en-US" dirty="0"/>
              <a:t>클라이언트가 보내준 현재 보드의 원하는 위치에 돌 놓기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rotate_board</a:t>
            </a:r>
            <a:r>
              <a:rPr lang="en-US" altLang="ko-KR" dirty="0"/>
              <a:t>(): </a:t>
            </a:r>
            <a:r>
              <a:rPr lang="ko-KR" altLang="en-US" dirty="0"/>
              <a:t>클라이언트가 보내준 회전 정보를 현재 보드에 적용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is_finish</a:t>
            </a:r>
            <a:r>
              <a:rPr lang="en-US" altLang="ko-KR" dirty="0"/>
              <a:t>(): </a:t>
            </a:r>
            <a:r>
              <a:rPr lang="ko-KR" altLang="en-US" dirty="0"/>
              <a:t>게임이 종료되었는지 체크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590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288</Words>
  <Application>Microsoft Office PowerPoint</Application>
  <PresentationFormat>와이드스크린</PresentationFormat>
  <Paragraphs>65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나눔스퀘어라운드 ExtraBold</vt:lpstr>
      <vt:lpstr>맑은 고딕</vt:lpstr>
      <vt:lpstr>Arial</vt:lpstr>
      <vt:lpstr>Wingdings</vt:lpstr>
      <vt:lpstr>Office 테마</vt:lpstr>
      <vt:lpstr>프로젝트 결과 발표 &lt;Penta-Go&gt;</vt:lpstr>
      <vt:lpstr>  목차</vt:lpstr>
      <vt:lpstr>  프로젝트 소개</vt:lpstr>
      <vt:lpstr> 프로젝트 소개</vt:lpstr>
      <vt:lpstr> 프로젝트 소개</vt:lpstr>
      <vt:lpstr> 프로젝트 소개</vt:lpstr>
      <vt:lpstr> 프로젝트 소개</vt:lpstr>
      <vt:lpstr> 프로그램 구현 설명</vt:lpstr>
      <vt:lpstr> 프로그램 구현 설명</vt:lpstr>
      <vt:lpstr> 프로그램 구현 설명</vt:lpstr>
      <vt:lpstr> 프로그램 구현 설명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준식 문</cp:lastModifiedBy>
  <cp:revision>94</cp:revision>
  <dcterms:created xsi:type="dcterms:W3CDTF">2019-09-20T10:13:33Z</dcterms:created>
  <dcterms:modified xsi:type="dcterms:W3CDTF">2019-12-06T10:34:22Z</dcterms:modified>
</cp:coreProperties>
</file>