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2" r:id="rId6"/>
    <p:sldId id="273" r:id="rId7"/>
    <p:sldId id="263" r:id="rId8"/>
    <p:sldId id="274" r:id="rId9"/>
    <p:sldId id="279" r:id="rId10"/>
    <p:sldId id="280" r:id="rId11"/>
    <p:sldId id="275" r:id="rId12"/>
    <p:sldId id="281" r:id="rId13"/>
    <p:sldId id="268" r:id="rId14"/>
    <p:sldId id="269" r:id="rId1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0783" autoAdjust="0"/>
  </p:normalViewPr>
  <p:slideViewPr>
    <p:cSldViewPr snapToGrid="0">
      <p:cViewPr varScale="1">
        <p:scale>
          <a:sx n="73" d="100"/>
          <a:sy n="73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73727FA-96F2-4585-AC38-8365A279DEE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6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8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4CB9-8624-4A43-B9D3-C194A257225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FDBE-F99D-46CF-99C9-539110D1125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EB7D-91D8-4765-BEA8-09FEBD8C5C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EF0-5178-4D4C-8C25-D4142CCE0CD1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731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4EA935F0-8334-4551-BE06-663268227FA8}" type="slidenum">
              <a:rPr lang="ko-KR" altLang="en-US" smtClean="0"/>
              <a:pPr algn="r"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51F-3236-4F4C-B9F2-0B39C9044E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D5B2-637A-46AB-9D4D-C1E59844FDF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AE76-3356-44F1-B259-6B3D2717441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DE79-4E82-404E-AFF1-0B0A945321C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4BA1-FB25-4705-83ED-C4443AF847DA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2274-1BDA-4903-81B8-01C875E8362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DD76-92DD-4AB3-970E-5B836BE6FD42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B679-50A1-4A3D-9E10-2FCF5F56501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발표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&lt;Penta-Go&gt;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준식쓰와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형님들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201511061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정창현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05F9A49E-9D60-4699-82B7-BB6D3D5FFA56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init_board</a:t>
            </a:r>
            <a:r>
              <a:rPr lang="en-US" altLang="ko-KR" dirty="0"/>
              <a:t>(): </a:t>
            </a:r>
            <a:r>
              <a:rPr lang="ko-KR" altLang="en-US" dirty="0"/>
              <a:t>게임 판 초기화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사분면을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my_turn</a:t>
            </a:r>
            <a:r>
              <a:rPr lang="en-US" altLang="ko-KR" dirty="0"/>
              <a:t>():</a:t>
            </a:r>
            <a:r>
              <a:rPr lang="ko-KR" altLang="en-US" dirty="0"/>
              <a:t> 서버 플레이 차례로</a:t>
            </a:r>
            <a:r>
              <a:rPr lang="en-US" altLang="ko-KR" dirty="0"/>
              <a:t>, </a:t>
            </a:r>
            <a:r>
              <a:rPr lang="ko-KR" altLang="en-US" dirty="0"/>
              <a:t>서버 게임 플레이 진행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</a:t>
            </a:r>
            <a:r>
              <a:rPr lang="en-US" altLang="ko-KR" dirty="0"/>
              <a:t>(): </a:t>
            </a:r>
            <a:r>
              <a:rPr lang="ko-KR" altLang="en-US" dirty="0"/>
              <a:t>돌이 </a:t>
            </a:r>
            <a:r>
              <a:rPr lang="en-US" altLang="ko-KR" dirty="0"/>
              <a:t>5</a:t>
            </a:r>
            <a:r>
              <a:rPr lang="ko-KR" altLang="en-US" dirty="0"/>
              <a:t>개 이어졌는지 체크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print_board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049EC-BD6B-494C-B6DA-A08F1FE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10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48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-1" y="1356369"/>
            <a:ext cx="3581645" cy="2220163"/>
            <a:chOff x="6865637" y="2947141"/>
            <a:chExt cx="3581645" cy="22201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r="50000" b="47875"/>
            <a:stretch/>
          </p:blipFill>
          <p:spPr>
            <a:xfrm>
              <a:off x="6865637" y="2947141"/>
              <a:ext cx="2141729" cy="19964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내용 개체 틀 24">
            <a:extLst>
              <a:ext uri="{FF2B5EF4-FFF2-40B4-BE49-F238E27FC236}">
                <a16:creationId xmlns:a16="http://schemas.microsoft.com/office/drawing/2014/main" id="{A37EE0D0-95D5-4697-820B-67A8C146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728" y="1727134"/>
            <a:ext cx="9840065" cy="3895900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서버와의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get_board</a:t>
            </a:r>
            <a:r>
              <a:rPr lang="en-US" altLang="ko-KR" dirty="0"/>
              <a:t>(): </a:t>
            </a:r>
            <a:r>
              <a:rPr lang="ko-KR" altLang="en-US" dirty="0"/>
              <a:t>현재 보드의 상태 출력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send_fix_board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현재 보드에서 원하는 사분면에 원하는 방향으로 회전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check_pentago</a:t>
            </a:r>
            <a:r>
              <a:rPr lang="en-US" altLang="ko-KR" dirty="0"/>
              <a:t>(): </a:t>
            </a:r>
            <a:r>
              <a:rPr lang="ko-KR" altLang="en-US" dirty="0"/>
              <a:t>게임이 끝났는지 확인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end_turn</a:t>
            </a:r>
            <a:r>
              <a:rPr lang="en-US" altLang="ko-KR" dirty="0"/>
              <a:t>(): </a:t>
            </a:r>
            <a:r>
              <a:rPr lang="ko-KR" altLang="en-US" dirty="0"/>
              <a:t>게임 플레이 차례를 서버에게 넘기기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0A913-F8CB-44B0-BB76-18CFDB82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11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76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4392D-57B6-440B-9036-326CE21B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8" y="1871303"/>
            <a:ext cx="9565234" cy="4208703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1A34759-58D0-4246-97C4-701883A1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사용한 기술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F84447-D339-49A7-9DA4-E7491869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74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247324"/>
            <a:ext cx="10609729" cy="2515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5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713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프로젝트 소개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프로그램 구현 설명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DEMO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BBA44-0ACB-40B7-93F8-0B262C8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4E4F1DC-5ED5-41CB-A945-FBFAF134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02" y="26578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펜타고</a:t>
            </a:r>
            <a:r>
              <a:rPr lang="en-US" altLang="ko-KR" dirty="0"/>
              <a:t>(Penta-Go)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스웨덴에서 개발된 고차원 오목게임</a:t>
            </a:r>
            <a:endParaRPr lang="en-US" altLang="ko-K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구슬 판 </a:t>
            </a:r>
            <a:r>
              <a:rPr lang="en-US" altLang="ko-KR" b="1" dirty="0"/>
              <a:t>4</a:t>
            </a:r>
            <a:r>
              <a:rPr lang="ko-KR" altLang="en-US" b="1" dirty="0"/>
              <a:t>개를 오른쪽 또는 왼쪽으로 </a:t>
            </a:r>
            <a:r>
              <a:rPr lang="en-US" altLang="ko-KR" b="1" dirty="0"/>
              <a:t>90</a:t>
            </a:r>
            <a:r>
              <a:rPr lang="ko-KR" altLang="en-US" b="1" dirty="0"/>
              <a:t>도 회전시키며 게임 진행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37E53-08BF-4039-97C7-70A2082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조직도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수평적 조직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AF3612F6-F1F1-431F-A997-F97CB64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13" y="2398617"/>
            <a:ext cx="6826970" cy="183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15066-C587-4E9B-A160-ECBC3C07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4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5EAD6-1147-4D57-8478-0AA5A44A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09" y="4469396"/>
            <a:ext cx="8681378" cy="11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gile software development life cycle.  ">
            <a:extLst>
              <a:ext uri="{FF2B5EF4-FFF2-40B4-BE49-F238E27FC236}">
                <a16:creationId xmlns:a16="http://schemas.microsoft.com/office/drawing/2014/main" id="{3FBDF292-E3FF-4E7E-A7AA-9750307A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18" y="1831058"/>
            <a:ext cx="4929692" cy="38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생명주기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애자일</a:t>
            </a:r>
            <a:r>
              <a:rPr lang="en-US" altLang="ko-KR" dirty="0"/>
              <a:t>(Agile) </a:t>
            </a:r>
            <a:r>
              <a:rPr lang="ko-KR" altLang="en-US" dirty="0"/>
              <a:t>방법론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              - </a:t>
            </a:r>
            <a:r>
              <a:rPr lang="ko-KR" altLang="en-US" sz="1800" dirty="0"/>
              <a:t>일정한 주기를 가지고 끊임없이 프로토 타입을</a:t>
            </a:r>
          </a:p>
          <a:p>
            <a:pPr marL="0" indent="0">
              <a:buNone/>
            </a:pPr>
            <a:r>
              <a:rPr lang="en-US" altLang="ko-KR" sz="1800" dirty="0"/>
              <a:t>	    </a:t>
            </a:r>
            <a:r>
              <a:rPr lang="ko-KR" altLang="en-US" sz="1800" dirty="0"/>
              <a:t>  만들어내며 그때 그때 필요한 요구를 더하고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                 수정하여 하나의 커다란 소프트웨어를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0C904-1803-42BB-9A33-4EF4F10D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5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2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sp>
        <p:nvSpPr>
          <p:cNvPr id="13" name="내용 개체 틀 24">
            <a:extLst>
              <a:ext uri="{FF2B5EF4-FFF2-40B4-BE49-F238E27FC236}">
                <a16:creationId xmlns:a16="http://schemas.microsoft.com/office/drawing/2014/main" id="{F7EB5CB1-5EC6-4E38-9AD9-A8DF9541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산출물 관련 도구</a:t>
            </a:r>
          </a:p>
          <a:p>
            <a:pPr marL="2286000" lvl="5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AC16-A0E8-4487-B204-EA010184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743"/>
          <a:stretch/>
        </p:blipFill>
        <p:spPr>
          <a:xfrm>
            <a:off x="1890711" y="2471737"/>
            <a:ext cx="2124242" cy="19145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E44C8-2191-4544-92A8-181B4B16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6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715E6-3566-47A2-9515-3F6C64EF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06" t="41698" r="1" b="40597"/>
          <a:stretch/>
        </p:blipFill>
        <p:spPr>
          <a:xfrm>
            <a:off x="4014953" y="3262560"/>
            <a:ext cx="5289660" cy="338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70ECA-2B8A-4BAC-87AD-6A27D99FC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11" b="75655"/>
          <a:stretch/>
        </p:blipFill>
        <p:spPr>
          <a:xfrm>
            <a:off x="4014953" y="2450867"/>
            <a:ext cx="5482788" cy="466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5A3836-06DB-4CAF-9677-A14EC0219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0" t="77802"/>
          <a:stretch/>
        </p:blipFill>
        <p:spPr>
          <a:xfrm>
            <a:off x="4020536" y="3940258"/>
            <a:ext cx="4156513" cy="4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프로젝트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BD632-1538-4AAE-B16D-14F94460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" y="2051981"/>
            <a:ext cx="10812475" cy="29478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2B684B-A006-4230-9C32-81226B3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A6888-5286-47F4-B54C-319A0A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7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sp>
        <p:nvSpPr>
          <p:cNvPr id="8" name="내용 개체 틀 24">
            <a:extLst>
              <a:ext uri="{FF2B5EF4-FFF2-40B4-BE49-F238E27FC236}">
                <a16:creationId xmlns:a16="http://schemas.microsoft.com/office/drawing/2014/main" id="{6381FAE2-0199-4F76-837E-D1E68682C7A7}"/>
              </a:ext>
            </a:extLst>
          </p:cNvPr>
          <p:cNvSpPr txBox="1">
            <a:spLocks/>
          </p:cNvSpPr>
          <p:nvPr/>
        </p:nvSpPr>
        <p:spPr>
          <a:xfrm>
            <a:off x="13239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서버와 클라이언트의 소켓 통신을 통한 </a:t>
            </a:r>
            <a:r>
              <a:rPr lang="en-US" altLang="ko-KR" dirty="0"/>
              <a:t>1:1 </a:t>
            </a:r>
            <a:r>
              <a:rPr lang="ko-KR" altLang="en-US" dirty="0"/>
              <a:t>게임 플레이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62EC53-9CA2-47C1-986F-9A9D51B016C0}"/>
              </a:ext>
            </a:extLst>
          </p:cNvPr>
          <p:cNvGrpSpPr/>
          <p:nvPr/>
        </p:nvGrpSpPr>
        <p:grpSpPr>
          <a:xfrm>
            <a:off x="3740659" y="2712203"/>
            <a:ext cx="4710682" cy="3551963"/>
            <a:chOff x="6865637" y="2947140"/>
            <a:chExt cx="4283454" cy="3229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44D620-FB2B-4A84-8D38-21398C9BC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7" b="19081"/>
            <a:stretch/>
          </p:blipFill>
          <p:spPr>
            <a:xfrm>
              <a:off x="6865637" y="2947140"/>
              <a:ext cx="4283454" cy="3229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B2660-60BA-4EFA-BD71-14536E76A6E8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BF1D-9380-49AF-8A80-973B145CE5C9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44931-C672-41AD-90E0-395484C7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8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프로그램 구현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B10398-ACDF-4496-A751-5894B87CAA4C}"/>
              </a:ext>
            </a:extLst>
          </p:cNvPr>
          <p:cNvGrpSpPr/>
          <p:nvPr/>
        </p:nvGrpSpPr>
        <p:grpSpPr>
          <a:xfrm>
            <a:off x="8297215" y="3508832"/>
            <a:ext cx="3811726" cy="3144217"/>
            <a:chOff x="7683063" y="3317906"/>
            <a:chExt cx="3466027" cy="28590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2FE42-A0D7-4DB8-B1EF-A516AE40F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519" b="19081"/>
            <a:stretch/>
          </p:blipFill>
          <p:spPr>
            <a:xfrm>
              <a:off x="9007363" y="4275095"/>
              <a:ext cx="2141727" cy="19018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76F3B-B738-42EA-8704-82907F7F33CA}"/>
                </a:ext>
              </a:extLst>
            </p:cNvPr>
            <p:cNvSpPr txBox="1"/>
            <p:nvPr/>
          </p:nvSpPr>
          <p:spPr>
            <a:xfrm>
              <a:off x="7683063" y="3317906"/>
              <a:ext cx="903890" cy="33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Client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5BF7-2C64-45FB-99C8-55A76F252F7D}"/>
                </a:ext>
              </a:extLst>
            </p:cNvPr>
            <p:cNvSpPr txBox="1"/>
            <p:nvPr/>
          </p:nvSpPr>
          <p:spPr>
            <a:xfrm>
              <a:off x="9507877" y="4797972"/>
              <a:ext cx="9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sp>
        <p:nvSpPr>
          <p:cNvPr id="22" name="내용 개체 틀 24">
            <a:extLst>
              <a:ext uri="{FF2B5EF4-FFF2-40B4-BE49-F238E27FC236}">
                <a16:creationId xmlns:a16="http://schemas.microsoft.com/office/drawing/2014/main" id="{80C8740D-0EB9-4FD0-83DF-088612CB2612}"/>
              </a:ext>
            </a:extLst>
          </p:cNvPr>
          <p:cNvSpPr txBox="1">
            <a:spLocks/>
          </p:cNvSpPr>
          <p:nvPr/>
        </p:nvSpPr>
        <p:spPr>
          <a:xfrm>
            <a:off x="1323975" y="1702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소켓 통신을 통한 클라이언트와의 게임 플레이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send_board</a:t>
            </a:r>
            <a:r>
              <a:rPr lang="en-US" altLang="ko-KR" dirty="0"/>
              <a:t>(): </a:t>
            </a:r>
            <a:r>
              <a:rPr lang="ko-KR" altLang="en-US" dirty="0"/>
              <a:t>현재 보드를 문자열 배열로 클라이언트에게 보내기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fix_board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현재 보드의 원하는 위치에 돌 놓기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rotate_board</a:t>
            </a:r>
            <a:r>
              <a:rPr lang="en-US" altLang="ko-KR" dirty="0"/>
              <a:t>(): </a:t>
            </a:r>
            <a:r>
              <a:rPr lang="ko-KR" altLang="en-US" dirty="0"/>
              <a:t>클라이언트가 보내준 회전 정보를 현재 보드에 적용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is_finish</a:t>
            </a:r>
            <a:r>
              <a:rPr lang="en-US" altLang="ko-KR" dirty="0"/>
              <a:t>(): </a:t>
            </a:r>
            <a:r>
              <a:rPr lang="ko-KR" altLang="en-US" dirty="0"/>
              <a:t>게임이 종료되었는지 체크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93901-AA21-40DE-B5CA-58E06E70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9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90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317</Words>
  <Application>Microsoft Office PowerPoint</Application>
  <PresentationFormat>와이드스크린</PresentationFormat>
  <Paragraphs>79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나눔스퀘어라운드 ExtraBold</vt:lpstr>
      <vt:lpstr>맑은 고딕</vt:lpstr>
      <vt:lpstr>Arial</vt:lpstr>
      <vt:lpstr>Wingdings</vt:lpstr>
      <vt:lpstr>Office 테마</vt:lpstr>
      <vt:lpstr>프로젝트 결과 발표 &lt;Penta-Go&gt;</vt:lpstr>
      <vt:lpstr>  목차</vt:lpstr>
      <vt:lpstr>  프로젝트 소개</vt:lpstr>
      <vt:lpstr> 프로젝트 소개</vt:lpstr>
      <vt:lpstr> 프로젝트 소개</vt:lpstr>
      <vt:lpstr> 프로젝트 소개</vt:lpstr>
      <vt:lpstr> 프로젝트 소개</vt:lpstr>
      <vt:lpstr> 프로그램 구현 설명</vt:lpstr>
      <vt:lpstr> 프로그램 구현 설명</vt:lpstr>
      <vt:lpstr> 프로그램 구현 설명</vt:lpstr>
      <vt:lpstr> 프로그램 구현 설명</vt:lpstr>
      <vt:lpstr> 프로그램 구현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준식 문</cp:lastModifiedBy>
  <cp:revision>109</cp:revision>
  <cp:lastPrinted>2019-12-09T01:27:56Z</cp:lastPrinted>
  <dcterms:created xsi:type="dcterms:W3CDTF">2019-09-20T10:13:33Z</dcterms:created>
  <dcterms:modified xsi:type="dcterms:W3CDTF">2019-12-09T01:29:38Z</dcterms:modified>
</cp:coreProperties>
</file>