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p:scale>
          <a:sx n="107" d="100"/>
          <a:sy n="107" d="100"/>
        </p:scale>
        <p:origin x="-351"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49:29.350"/>
    </inkml:context>
    <inkml:brush xml:id="br0">
      <inkml:brushProperty name="width" value="0.05" units="cm"/>
      <inkml:brushProperty name="height" value="0.05" units="cm"/>
    </inkml:brush>
  </inkml:definitions>
  <inkml:trace contextRef="#ctx0" brushRef="#br0">9 30 9216 0 0,'0'-17'492'0'0,"0"5"5793"0"0,-5 88-5661 0 0,14 74 1104 0 0,0 0-994 0 0,-14-52-590 0 0,-3-50-132 0 0,5-35-77 0 0,1 1 0 0 0,-1 21 1 0 0,2-29-302 0 0,2 12-2759 0 0,2-4 1815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49:24.293"/>
    </inkml:context>
    <inkml:brush xml:id="br0">
      <inkml:brushProperty name="width" value="0.05" units="cm"/>
      <inkml:brushProperty name="height" value="0.05" units="cm"/>
    </inkml:brush>
  </inkml:definitions>
  <inkml:trace contextRef="#ctx0" brushRef="#br0">1 793 10592 0 0,'18'-10'488'0'0,"-15"9"-12"0"0,3 1 78 0 0,3 0 2697 0 0,-6 1-3159 0 0,0-1-1 0 0,0 1 1 0 0,0 0 0 0 0,0 0-1 0 0,0 0 1 0 0,0 1 0 0 0,0-1-1 0 0,-1 1 1 0 0,1 0 0 0 0,-1-1-1 0 0,1 1 1 0 0,-1 0 0 0 0,0 0-1 0 0,1 1 1 0 0,-1-1 0 0 0,3 5-1 0 0,5 8-59 0 0,-4-7 55 0 0,-1 0-1 0 0,0 1 1 0 0,0 0-1 0 0,6 16 0 0 0,23 58 196 0 0,-1-2-158 0 0,-25-58-119 0 0,1-1 0 0 0,0 1 1 0 0,22 33-1 0 0,-2-8 42 0 0,-17-26-42 0 0,1 0-1 0 0,1-1 1 0 0,1 0-1 0 0,28 28 0 0 0,-29-36 42 0 0,1 0 0 0 0,1-1 0 0 0,0 0 0 0 0,0-2-1 0 0,1 0 1 0 0,35 15 0 0 0,-40-21-25 0 0,0 0 0 0 0,0 0 0 0 0,0-1 0 0 0,0-1 0 0 0,1 0 0 0 0,-1-1 0 0 0,1 0 0 0 0,-1-1 0 0 0,1-1 0 0 0,0 0 0 0 0,22-4-1 0 0,-3-4 214 0 0,-1-1-1 0 0,0-2 0 0 0,48-24 0 0 0,81-62 832 0 0,-86 41-145 0 0,82-79 0 0 0,-20 15 238 0 0,121-77 702 0 0,-148 116-1193 0 0,-31 22-427 0 0,222-163 291 0 0,15 23-693 0 0,-238 159-577 0 0,3 3 0 0 0,164-53 0 0 0,-184 76-167 0 0,1 2 0 0 0,68-4 0 0 0,113 7-1944 0 0,-100 20 1183 0 0,-141-10 1655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49:24.993"/>
    </inkml:context>
    <inkml:brush xml:id="br0">
      <inkml:brushProperty name="width" value="0.05" units="cm"/>
      <inkml:brushProperty name="height" value="0.05" units="cm"/>
    </inkml:brush>
  </inkml:definitions>
  <inkml:trace contextRef="#ctx0" brushRef="#br0">52 819 14744 0 0,'-15'-27'1104'0'0,"11"20"-1005"0"0,1 1 0 0 0,0-1 0 0 0,0 0 0 0 0,-3-9 1 0 0,-3-3 106 0 0,8 18-112 0 0,0-1 1 0 0,0 0-1 0 0,0 1 1 0 0,0-1-1 0 0,1 0 1 0 0,-1 0-1 0 0,0 0 0 0 0,1 0 1 0 0,0 1-1 0 0,-1-1 1 0 0,1 0-1 0 0,0 0 1 0 0,0 0-1 0 0,0 0 1 0 0,0 0-1 0 0,0-2 0 0 0,4-12 208 0 0,1 0-1 0 0,0 1 0 0 0,1 0 0 0 0,0 0 0 0 0,1 0 1 0 0,1 1-1 0 0,1 0 0 0 0,15-20 0 0 0,93-96 1055 0 0,-82 92-1227 0 0,34-24-63 0 0,-18 17-44 0 0,-11 10-6 0 0,2 2 0 0 0,0 1 0 0 0,91-49 0 0 0,-105 66 0 0 0,1 2 0 0 0,1 1 0 0 0,0 2 0 0 0,0 1 0 0 0,1 1 0 0 0,0 1 0 0 0,0 2 0 0 0,0 1 0 0 0,37 0 0 0 0,-24 5-24 0 0,81 10 0 0 0,-99-6 0 0 0,-1 1 0 0 0,0 1 0 0 0,0 2 0 0 0,34 15 0 0 0,14 15 38 0 0,133 97-1 0 0,-138-88-13 0 0,-30-21 11 0 0,16 11 13 0 0,61 33 0 0 0,-15-21 294 0 0,2-4 0 0 0,1-5 0 0 0,3-4 0 0 0,0-5 0 0 0,179 30 0 0 0,-112-42 359 0 0,2-7 1 0 0,258-14 0 0 0,347-70-1247 0 0,-669 59 66 0 0,50-7-324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49:25.566"/>
    </inkml:context>
    <inkml:brush xml:id="br0">
      <inkml:brushProperty name="width" value="0.05" units="cm"/>
      <inkml:brushProperty name="height" value="0.05" units="cm"/>
    </inkml:brush>
  </inkml:definitions>
  <inkml:trace contextRef="#ctx0" brushRef="#br0">0 169 5064 0 0,'17'-17'357'0'0,"-12"12"-284"0"0,0 1 0 0 0,-1-1 1 0 0,2 1-1 0 0,-1 0 1 0 0,11-7-1 0 0,17-1 2293 0 0,1 1-1 0 0,51-10 1 0 0,-34 9-2180 0 0,55-10-1139 0 0,215-14 0 0 0,-258 31 243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49:26.001"/>
    </inkml:context>
    <inkml:brush xml:id="br0">
      <inkml:brushProperty name="width" value="0.05" units="cm"/>
      <inkml:brushProperty name="height" value="0.05" units="cm"/>
    </inkml:brush>
  </inkml:definitions>
  <inkml:trace contextRef="#ctx0" brushRef="#br0">0 36 6912 0 0,'0'0'608'0'0,"0"-8"-480"0"0,3 4-128 0 0,7-4 0 0 0,-2 5 680 0 0,2-2 120 0 0,3 5 16 0 0,0 0 8 0 0,0-3-696 0 0,0-2-128 0 0,5 5 0 0 0,-1 0-96 0 0,1 0 16 0 0,-2 5 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49:26.711"/>
    </inkml:context>
    <inkml:brush xml:id="br0">
      <inkml:brushProperty name="width" value="0.05" units="cm"/>
      <inkml:brushProperty name="height" value="0.05" units="cm"/>
    </inkml:brush>
  </inkml:definitions>
  <inkml:trace contextRef="#ctx0" brushRef="#br0">3 68 3224 0 0,'0'-1'-4'0'0,"-1"-1"0"0"0,1 1-1 0 0,-1-1 1 0 0,1 1 0 0 0,0-1 0 0 0,-1 1 0 0 0,1-1-1 0 0,0 1 1 0 0,0-1 0 0 0,0 0 0 0 0,0 1 0 0 0,1-1-1 0 0,-1 1 1 0 0,0-1 0 0 0,1 1 0 0 0,-1-1 0 0 0,1 1-1 0 0,0-2 1 0 0,6-8 2590 0 0,-3 3 1142 0 0,-3 7-1922 0 0,17-10-1834 0 0,-17 10 83 0 0,1 0 1 0 0,0 0 0 0 0,0 0-1 0 0,0 1 1 0 0,0-1 0 0 0,0 0 0 0 0,0 1-1 0 0,0 0 1 0 0,0-1 0 0 0,0 1-1 0 0,0 0 1 0 0,0 0 0 0 0,0 0 0 0 0,0 0-1 0 0,0 0 1 0 0,0 1 0 0 0,0-1-1 0 0,0 1 1 0 0,0-1 0 0 0,0 1 0 0 0,0 0-1 0 0,-1 0 1 0 0,1-1 0 0 0,0 1-1 0 0,0 1 1 0 0,-1-1 0 0 0,4 2 0 0 0,2 2 133 0 0,-1 1 0 0 0,0-1 1 0 0,-1 1-1 0 0,1 0 0 0 0,8 12 1 0 0,1 7 106 0 0,0 0 1 0 0,20 51-1 0 0,13 59 956 0 0,-34-93-915 0 0,10 44 984 0 0,20 130 1 0 0,-23-99-1961 0 0,18 160 323 0 0,-18 3 740 0 0,-12-144-219 0 0,3 97 280 0 0,-3-42 14 0 0,14 319 197 0 0,-9-165-200 0 0,-8-211-295 0 0,18 308 312 0 0,-10-150-91 0 0,-5-97-636 0 0,-6-51-716 0 0,-6-76 10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49:27.306"/>
    </inkml:context>
    <inkml:brush xml:id="br0">
      <inkml:brushProperty name="width" value="0.05" units="cm"/>
      <inkml:brushProperty name="height" value="0.05" units="cm"/>
    </inkml:brush>
  </inkml:definitions>
  <inkml:trace contextRef="#ctx0" brushRef="#br0">1 75 12440 0 0,'11'-5'289'0'0,"0"0"0"0"0,1 1 0 0 0,0 1 0 0 0,0 0 1 0 0,12-2-1 0 0,63-3 364 0 0,-46 5-275 0 0,108-12 284 0 0,159-9 916 0 0,117 24-1803 0 0,-376 1-3962 0 0,0 3-1415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49:27.847"/>
    </inkml:context>
    <inkml:brush xml:id="br0">
      <inkml:brushProperty name="width" value="0.05" units="cm"/>
      <inkml:brushProperty name="height" value="0.05" units="cm"/>
    </inkml:brush>
  </inkml:definitions>
  <inkml:trace contextRef="#ctx0" brushRef="#br0">975 44 13040 0 0,'-4'-6'197'0'0,"3"5"-111"0"0,1 0-1 0 0,-1 0 0 0 0,0-1 1 0 0,1 1-1 0 0,-1 0 1 0 0,1 0-1 0 0,-1-1 0 0 0,1 1 1 0 0,0 0-1 0 0,-1 0 1 0 0,1-1-1 0 0,0 1 0 0 0,0-2 1 0 0,2-5-41 0 0,-1 7-27 0 0,1 0-1 0 0,-1 0 1 0 0,1 0-1 0 0,-1 0 0 0 0,1 0 1 0 0,-1 0-1 0 0,1 0 1 0 0,0 1-1 0 0,0-1 1 0 0,-1 0-1 0 0,1 1 1 0 0,0 0-1 0 0,0-1 0 0 0,-1 1 1 0 0,3 0-1 0 0,27 1 218 0 0,-11 3-185 0 0,0 1 0 0 0,1 0 0 0 0,-2 2 0 0 0,1 0 0 0 0,-1 2 0 0 0,0 0 0 0 0,17 12 0 0 0,-7-2-38 0 0,0 1 1 0 0,-2 2 0 0 0,34 34-1 0 0,-52-47-4 0 0,0 0-1 0 0,-1 1 1 0 0,0 0 0 0 0,-1 1-1 0 0,0 0 1 0 0,0 0-1 0 0,6 17 1 0 0,-11-23 4 0 0,0 1 1 0 0,0-1-1 0 0,-1 0 1 0 0,1 1-1 0 0,-2-1 1 0 0,1 1-1 0 0,0 0 0 0 0,-1-1 1 0 0,0 1-1 0 0,-1-1 1 0 0,1 1-1 0 0,-1 0 1 0 0,0-1-1 0 0,0 1 0 0 0,-1-1 1 0 0,0 0-1 0 0,0 1 1 0 0,0-1-1 0 0,-4 6 1 0 0,-1 0-81 0 0,0 0 1 0 0,-1-1 0 0 0,-1 0 0 0 0,0 0 0 0 0,0 0 0 0 0,-1-2-1 0 0,-13 11 1 0 0,-13 9-763 0 0</inkml:trace>
  <inkml:trace contextRef="#ctx0" brushRef="#br0" timeOffset="1">0 1908 17015 0 0,'0'0'388'0'0,"0"0"52"0"0,3 1 30 0 0,23 4 19 0 0,-15-2-475 0 0,0-1 0 0 0,0 0 1 0 0,0-1-1 0 0,0 0 0 0 0,12 0 0 0 0,371-20 234 0 0,-118 11-2093 0 0,-206 8-4389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49:28.386"/>
    </inkml:context>
    <inkml:brush xml:id="br0">
      <inkml:brushProperty name="width" value="0.05" units="cm"/>
      <inkml:brushProperty name="height" value="0.05" units="cm"/>
    </inkml:brush>
  </inkml:definitions>
  <inkml:trace contextRef="#ctx0" brushRef="#br0">10 17 10592 0 0,'-8'-13'488'0'0,"6"10"-12"0"0,11 3 127 0 0,-1 1 0 0 0,0 0 0 0 0,0 1 0 0 0,0 0 0 0 0,13 5 0 0 0,16 3-132 0 0,-22-6-323 0 0,-1 0 1 0 0,0 1-1 0 0,0 0 0 0 0,0 2 1 0 0,0-1-1 0 0,-1 1 0 0 0,19 14 0 0 0,-27-17-88 0 0,6 3 54 0 0,0 2-1 0 0,16 14 1 0 0,-24-20-98 0 0,0 1 0 0 0,0-1 0 0 0,-1 1 0 0 0,1 0 0 0 0,-1 0 0 0 0,0 0 0 0 0,0 0 1 0 0,0 0-1 0 0,-1 0 0 0 0,1 1 0 0 0,0 6 0 0 0,-1-9-2 0 0,-1 0 0 0 0,0 0 0 0 0,0 1 0 0 0,0-1 1 0 0,0 0-1 0 0,-1 0 0 0 0,1 0 0 0 0,-1 0 0 0 0,1 0 0 0 0,-1 0 1 0 0,0 0-1 0 0,1 0 0 0 0,-1 0 0 0 0,0 0 0 0 0,-1 0 0 0 0,1 0 1 0 0,0 0-1 0 0,0-1 0 0 0,-3 3 0 0 0,-3 3 34 0 0,0-1 1 0 0,0 1-1 0 0,-10 5 0 0 0,5-3-30 0 0,-12 8-182 0 0,-1 0 0 0 0,-1-1-1 0 0,-36 15 1 0 0,-3-3-107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49:31.792"/>
    </inkml:context>
    <inkml:brush xml:id="br0">
      <inkml:brushProperty name="width" value="0.05" units="cm"/>
      <inkml:brushProperty name="height" value="0.05" units="cm"/>
    </inkml:brush>
  </inkml:definitions>
  <inkml:trace contextRef="#ctx0" brushRef="#br0">0 39 2760 0 0,'0'0'372'0'0,"2"1"520"0"0,7 1-220 0 0,-1-1-1 0 0,1 1 1 0 0,0-2 0 0 0,-1 1-1 0 0,1-1 1 0 0,-1-1 0 0 0,18-2 0 0 0,18 0-89 0 0,-18 1-733 0 0,1-1 0 0 0,-1-2 0 0 0,1 0 1 0 0,38-14-1 0 0,-52 14-202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49:32.273"/>
    </inkml:context>
    <inkml:brush xml:id="br0">
      <inkml:brushProperty name="width" value="0.05" units="cm"/>
      <inkml:brushProperty name="height" value="0.05" units="cm"/>
    </inkml:brush>
  </inkml:definitions>
  <inkml:trace contextRef="#ctx0" brushRef="#br0">1 36 8752 0 0,'0'0'673'0'0,"2"0"-437"0"0,115-10 2119 0 0,-33 1-2011 0 0,-78 9-334 0 0,113-12-1715 0 0,-95 7-2184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49:29.725"/>
    </inkml:context>
    <inkml:brush xml:id="br0">
      <inkml:brushProperty name="width" value="0.05" units="cm"/>
      <inkml:brushProperty name="height" value="0.05" units="cm"/>
    </inkml:brush>
  </inkml:definitions>
  <inkml:trace contextRef="#ctx0" brushRef="#br0">1 164 6448 0 0,'1'-16'350'0'0,"-2"12"-291"0"0,2 0 1 0 0,-1-1-1 0 0,0 1 1 0 0,1-1-1 0 0,0 1 1 0 0,0 0-1 0 0,0-1 1 0 0,2-3-1 0 0,2-2 498 0 0,-4 8-285 0 0,0-1-1 0 0,0 1 1 0 0,0 0 0 0 0,1-1 0 0 0,-1 1 0 0 0,0 0 0 0 0,1 0-1 0 0,0 0 1 0 0,-1 0 0 0 0,1 0 0 0 0,4-2 0 0 0,2-2-8 0 0,1 0 0 0 0,0 1 1 0 0,0 1-1 0 0,1-1 0 0 0,-1 2 1 0 0,1-1-1 0 0,15-2 0 0 0,0 1-159 0 0,10-2-63 0 0,0 1-1 0 0,48 0 1 0 0,-56 5-3290 0 0,-5-2-1152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49:32.818"/>
    </inkml:context>
    <inkml:brush xml:id="br0">
      <inkml:brushProperty name="width" value="0.05" units="cm"/>
      <inkml:brushProperty name="height" value="0.05" units="cm"/>
    </inkml:brush>
  </inkml:definitions>
  <inkml:trace contextRef="#ctx0" brushRef="#br0">0 33 12528 0 0,'0'0'281'0'0,"0"0"40"0"0,0 0 22 0 0,2 0-39 0 0,4-3-212 0 0,0 0 1 0 0,0 0-1 0 0,0 1 1 0 0,1 0-1 0 0,9-1 1 0 0,12-2 949 0 0,-14 3-582 0 0,26-2 0 0 0,27 1 15 0 0,-41 0-770 0 0,45 4 1 0 0,-51-1-86 0 0,-1 0-4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49:33.329"/>
    </inkml:context>
    <inkml:brush xml:id="br0">
      <inkml:brushProperty name="width" value="0.05" units="cm"/>
      <inkml:brushProperty name="height" value="0.05" units="cm"/>
    </inkml:brush>
  </inkml:definitions>
  <inkml:trace contextRef="#ctx0" brushRef="#br0">4 32 10680 0 0,'0'0'241'0'0,"0"0"38"0"0,0 0 11 0 0,0 0-28 0 0,2 1-169 0 0,2 1 106 0 0,1 0-1 0 0,-1 0 1 0 0,1-1 0 0 0,-1 1-1 0 0,1-1 1 0 0,-1 0 0 0 0,1 0 0 0 0,0-1-1 0 0,0 1 1 0 0,-1-1 0 0 0,1 0-1 0 0,7-1 1 0 0,10-2 676 0 0,31-9 0 0 0,-25 6-853 0 0,24-2 216 0 0,-12 2-1083 0 0,-15 0-3130 0 0,-11 3-1019 0 0</inkml:trace>
  <inkml:trace contextRef="#ctx0" brushRef="#br0" timeOffset="1">1 554 11024 0 0,'0'0'248'0'0,"0"0"34"0"0,0 0 22 0 0,0 0-29 0 0,1 1-179 0 0,4 1-21 0 0,1-1 1 0 0,-1 1-1 0 0,1-1 1 0 0,-1 0-1 0 0,1 0 1 0 0,-1-1-1 0 0,1 1 1 0 0,0-1-1 0 0,-1 0 1 0 0,7-2-1 0 0,8 2 530 0 0,136-13-1103 0 0,-110 8-702 0 0,-12 3 274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49:33.839"/>
    </inkml:context>
    <inkml:brush xml:id="br0">
      <inkml:brushProperty name="width" value="0.05" units="cm"/>
      <inkml:brushProperty name="height" value="0.05" units="cm"/>
    </inkml:brush>
  </inkml:definitions>
  <inkml:trace contextRef="#ctx0" brushRef="#br0">0 59 13392 0 0,'5'-6'592'0'0,"-5"6"120"0"0,3-5-568 0 0,2-3-144 0 0,5 4 0 0 0,-2-4 0 0 0,5-3 216 0 0,-5 8 8 0 0,7-2 8 0 0,-2 2 0 0 0,8-2-152 0 0,-4 5-80 0 0,-4 0 80 0 0,5 5-80 0 0,5-5-768 0 0,-2 0-208 0 0,-3 3-40 0 0,3-3-8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49:34.529"/>
    </inkml:context>
    <inkml:brush xml:id="br0">
      <inkml:brushProperty name="width" value="0.05" units="cm"/>
      <inkml:brushProperty name="height" value="0.05" units="cm"/>
    </inkml:brush>
  </inkml:definitions>
  <inkml:trace contextRef="#ctx0" brushRef="#br0">1 0 3224 0 0,'0'0'288'0'0,"18"5"-288"0"0,-2-5 0 0 0,2 0 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49:37.151"/>
    </inkml:context>
    <inkml:brush xml:id="br0">
      <inkml:brushProperty name="width" value="0.05" units="cm"/>
      <inkml:brushProperty name="height" value="0.05" units="cm"/>
    </inkml:brush>
  </inkml:definitions>
  <inkml:trace contextRef="#ctx0" brushRef="#br0">0 1 15664 0 0,'0'0'1206'0'0,"0"0"-750"0"0,0 0-223 0 0,0 0-10 0 0,1 2-6 0 0,2 4-140 0 0,1 1-1 0 0,0 0 1 0 0,0-1-1 0 0,1 1 1 0 0,0-1-1 0 0,0 0 0 0 0,0-1 1 0 0,9 8-1 0 0,7 3 129 0 0,26 17 0 0 0,8 4 131 0 0,9 11-254 0 0,3-2 1 0 0,1-4 0 0 0,131 60-1 0 0,-176-91-624 0 0,-8-4-513 0 0,34 11 0 0 0,22 0-530 0 0,-5-1-13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49:37.785"/>
    </inkml:context>
    <inkml:brush xml:id="br0">
      <inkml:brushProperty name="width" value="0.05" units="cm"/>
      <inkml:brushProperty name="height" value="0.05" units="cm"/>
    </inkml:brush>
  </inkml:definitions>
  <inkml:trace contextRef="#ctx0" brushRef="#br0">47 367 7656 0 0,'0'0'349'0'0,"0"0"-2"0"0,-1 0-225 0 0,-1 0 176 0 0,0 0-1 0 0,0 0 1 0 0,-1 0-1 0 0,1 0 0 0 0,0 0 1 0 0,0-1-1 0 0,0 1 0 0 0,0-1 1 0 0,-1 0-1 0 0,1 1 1 0 0,0-1-1 0 0,0 0 0 0 0,0 0 1 0 0,1 0-1 0 0,-4-2 1 0 0,4 1-126 0 0,0 1 1 0 0,0 0-1 0 0,0-1 1 0 0,0 1-1 0 0,1 0 1 0 0,-1-1 0 0 0,0 0-1 0 0,1 1 1 0 0,-1-1-1 0 0,1 1 1 0 0,-1-1-1 0 0,1 0 1 0 0,0 1-1 0 0,-1-1 1 0 0,1 0 0 0 0,0-2-1 0 0,1-9 369 0 0,0 0 0 0 0,1 0 0 0 0,0 0 0 0 0,5-13 0 0 0,2-20 633 0 0,-7 33-765 0 0,1 0 0 0 0,0 0 0 0 0,7-20 0 0 0,-6 23-171 0 0,1 1 0 0 0,-1-1 0 0 0,2 1 0 0 0,0 0 0 0 0,0 1 0 0 0,0-1 0 0 0,14-12 0 0 0,-15 16-169 0 0,1 0 0 0 0,0 1 0 0 0,0 0 0 0 0,0 0 0 0 0,0 1 0 0 0,0 0-1 0 0,1 0 1 0 0,0 0 0 0 0,0 1 0 0 0,-1 0 0 0 0,1 0 0 0 0,10-1 0 0 0,-5 1-94 0 0,0 1 1 0 0,0 0 0 0 0,0 1 0 0 0,1 1 0 0 0,-1 0 0 0 0,0 0 0 0 0,0 1 0 0 0,0 1 0 0 0,-1 0 0 0 0,1 1-1 0 0,-1 0 1 0 0,12 5 0 0 0,7 8-1547 0 0,-3 1-3666 0 0,4 6-2226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49:38.356"/>
    </inkml:context>
    <inkml:brush xml:id="br0">
      <inkml:brushProperty name="width" value="0.05" units="cm"/>
      <inkml:brushProperty name="height" value="0.05" units="cm"/>
    </inkml:brush>
  </inkml:definitions>
  <inkml:trace contextRef="#ctx0" brushRef="#br0">2 34 8752 0 0,'0'-20'936'0'0,"-1"7"5666"0"0,1 17-2935 0 0,1 2-5197 0 0,1 4 1558 0 0,1-1 0 0 0,-2 1-1 0 0,0 0 1 0 0,0 19-1 0 0,0-16-207 0 0,3 26 0 0 0,-3-32-268 0 0,0 0 0 0 0,0 0 0 0 0,-1-1 1 0 0,0 1-1 0 0,0 0 0 0 0,-2 12 0 0 0,1 0-734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49:38.930"/>
    </inkml:context>
    <inkml:brush xml:id="br0">
      <inkml:brushProperty name="width" value="0.05" units="cm"/>
      <inkml:brushProperty name="height" value="0.05" units="cm"/>
    </inkml:brush>
  </inkml:definitions>
  <inkml:trace contextRef="#ctx0" brushRef="#br0">4 87 13792 0 0,'0'-23'304'0'0,"0"12"64"0"0,0-1 16 0 0,0-1 0 0 0,0 5-312 0 0,0 2-72 0 0,0-2 0 0 0,0 8 0 0 0,-3-5-192 0 0,3 5-48 0 0,0 0-16 0 0,0 0 0 0 0</inkml:trace>
  <inkml:trace contextRef="#ctx0" brushRef="#br0" timeOffset="1">238 322 6912 0 0,'0'0'314'0'0,"0"0"-6"0"0,0 0-48 0 0,0 0 534 0 0,1 2 255 0 0,3 3-744 0 0,-1 1 1 0 0,0 0-1 0 0,0 0 1 0 0,0 0-1 0 0,-1 0 1 0 0,0 1-1 0 0,1 6 1 0 0,6 50-96 0 0,-7-47-228 0 0,0-1 0 0 0,0 1-1 0 0,2-1 1 0 0,5 17 0 0 0,6 19 10 0 0,-12-38 43 0 0,0 0 1 0 0,1 0 0 0 0,7 13-1 0 0,-9-21 96 0 0,0-1-1 0 0,0 1 1 0 0,-1 0-1 0 0,1 0 1 0 0,-1 0-1 0 0,1 8 1 0 0,-2-11 302 0 0,0-2 14 0 0,0 0 15 0 0,0 0 62 0 0,0 0 27 0 0,0-2-371 0 0,0 0 0 0 0,-1 0 0 0 0,1-1 0 0 0,-1 1 0 0 0,0 0 0 0 0,1 0 0 0 0,-2-2 0 0 0,-42-76 658 0 0,36 66-838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49:39.427"/>
    </inkml:context>
    <inkml:brush xml:id="br0">
      <inkml:brushProperty name="width" value="0.05" units="cm"/>
      <inkml:brushProperty name="height" value="0.05" units="cm"/>
    </inkml:brush>
  </inkml:definitions>
  <inkml:trace contextRef="#ctx0" brushRef="#br0">0 118 1376 0 0,'0'0'65'0'0,"0"-8"6"0"0,0 7-6 0 0,0 0 0 0 0,0-1 1 0 0,0 1-1 0 0,0 0 0 0 0,0 0 0 0 0,1 0 0 0 0,-1 0 0 0 0,0-1 1 0 0,0 1-1 0 0,1 0 0 0 0,-1 0 0 0 0,1 0 0 0 0,-1 0 1 0 0,1 0-1 0 0,-1 0 0 0 0,1 0 0 0 0,0 0 0 0 0,0 0 0 0 0,-1 0 1 0 0,3-1-1 0 0,0-1 811 0 0,0-3 1174 0 0,1 1 0 0 0,1 0 0 0 0,8-9-1 0 0,-8 10-1526 0 0,1 0-1 0 0,0 0 1 0 0,8-5-1 0 0,0 2-543 0 0,0 2-1 0 0,0-1 0 0 0,24-4 1 0 0,-37 9 21 0 0,2-1 0 0 0,10 3 0 0 0,-10-1 19 0 0,0 1 0 0 0,0 0 0 0 0,0 0 0 0 0,0 0 1 0 0,-1 1-1 0 0,1-1 0 0 0,0 1 0 0 0,-1-1 1 0 0,1 1-1 0 0,-1 0 0 0 0,0 0 0 0 0,1 0 1 0 0,-1 0-1 0 0,0 0 0 0 0,0 1 0 0 0,0-1 1 0 0,-1 1-1 0 0,1-1 0 0 0,-1 1 0 0 0,1 0 0 0 0,-1-1 1 0 0,0 1-1 0 0,1 3 0 0 0,2 8 16 0 0,0 0 0 0 0,-1 0 0 0 0,2 22 0 0 0,-4-28-68 0 0,3 44 13 0 0,-3-31-74 0 0,4 26 0 0 0,8 38-3164 0 0,-9-59 2108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49:39.958"/>
    </inkml:context>
    <inkml:brush xml:id="br0">
      <inkml:brushProperty name="width" value="0.05" units="cm"/>
      <inkml:brushProperty name="height" value="0.05" units="cm"/>
    </inkml:brush>
  </inkml:definitions>
  <inkml:trace contextRef="#ctx0" brushRef="#br0">203 23 12440 0 0,'1'-5'835'0'0,"1"-12"1003"0"0,3 30-1057 0 0,0-2-507 0 0,-1 5-91 0 0,-2 0 0 0 0,0 0 0 0 0,1 29 0 0 0,-2-11-78 0 0,8 67-51 0 0,4 83-26 0 0,-13-174-28 0 0,1 171-13 0 0,-3-146-5 0 0,-6 74-54 0 0,5-97 133 0 0,1 1-1 0 0,-1-1 1 0 0,-1 0-1 0 0,0 0 1 0 0,-1 0-1 0 0,-8 16 0 0 0,11-26-12 0 0,1 1-1 0 0,0-1 1 0 0,-1 0-1 0 0,0 0 0 0 0,1 0 1 0 0,-1 0-1 0 0,0 0 0 0 0,0-1 1 0 0,0 1-1 0 0,0-1 0 0 0,0 1 1 0 0,0-1-1 0 0,-1 0 1 0 0,1 1-1 0 0,0-1 0 0 0,-1 0 1 0 0,1-1-1 0 0,-1 1 0 0 0,1 0 1 0 0,-1-1-1 0 0,1 1 0 0 0,-1-1 1 0 0,0 0-1 0 0,1 0 1 0 0,-1 0-1 0 0,-4-1 0 0 0,-4-1 135 0 0,0-1 0 0 0,0 0 0 0 0,0 0 0 0 0,-19-11-1 0 0,9 5-235 0 0,-2-4-2577 0 0,14 7-201 0 0,-8-1-3214 0 0</inkml:trace>
  <inkml:trace contextRef="#ctx0" brushRef="#br0" timeOffset="1">488 398 13824 0 0,'5'-7'328'0'0,"-1"-1"1"0"0,1 1 0 0 0,0 0 0 0 0,1 1 0 0 0,-1-1-1 0 0,1 1 1 0 0,1 1 0 0 0,-1-1 0 0 0,14-8-1 0 0,-7 5 171 0 0,-10 6-416 0 0,0 0 0 0 0,1 0 0 0 0,-1 1 1 0 0,1 0-1 0 0,0 0 0 0 0,0 0 0 0 0,0 0 0 0 0,0 0 0 0 0,0 1 0 0 0,0-1 0 0 0,0 1 0 0 0,0 0 1 0 0,1 1-1 0 0,-1-1 0 0 0,0 1 0 0 0,1-1 0 0 0,4 2 0 0 0,3-1-76 0 0,1 0 1 0 0,11-1-1 0 0,10-1-8 0 0,-22 2-32 0 0,0-2 0 0 0,1 1-1 0 0,-1-1 1 0 0,0-1 0 0 0,14-5-1 0 0,-23 8-19 0 0,3-2 42 0 0,-2-7 11 0 0,-5 7 0 0 0,1 0 0 0 0,0 1 0 0 0,-1-1 0 0 0,0 0 0 0 0,1 0 0 0 0,-1 1 0 0 0,0-1 0 0 0,0 0 0 0 0,0 1 0 0 0,0-1 0 0 0,0 1 0 0 0,-1 0 0 0 0,1-1 0 0 0,0 1 0 0 0,-1 0-1 0 0,1-1 1 0 0,-1 1 0 0 0,1 0 0 0 0,-1 0 0 0 0,1 0 0 0 0,-3 0 0 0 0,-1-2 3 0 0,-1 0 1 0 0,1 1-1 0 0,-1-1 0 0 0,-10-1 0 0 0,9 2 28 0 0,0 0 1 0 0,0 1-1 0 0,0 0 0 0 0,0 0 0 0 0,0 1 1 0 0,0 0-1 0 0,0 0 0 0 0,-13 3 0 0 0,2 1 54 0 0,12-3-71 0 0,0 0-1 0 0,-1 0 0 0 0,1 1 0 0 0,0 0 1 0 0,0 0-1 0 0,1 0 0 0 0,-1 1 0 0 0,-10 6 0 0 0,10-5-6 0 0,0 1 0 0 0,1-1-1 0 0,0 1 1 0 0,-1 0 0 0 0,2 0-1 0 0,-1 0 1 0 0,1 1 0 0 0,0 0-1 0 0,0 0 1 0 0,0 0 0 0 0,1 0-1 0 0,0 1 1 0 0,0-1 0 0 0,-2 8-1 0 0,4-8 9 0 0,-1 1-1 0 0,1 0 0 0 0,0 0 1 0 0,1-1-1 0 0,0 1 1 0 0,0 0-1 0 0,0 0 0 0 0,1 0 1 0 0,0-1-1 0 0,0 1 0 0 0,1 0 1 0 0,0-1-1 0 0,0 1 0 0 0,0-1 1 0 0,1 0-1 0 0,0 0 0 0 0,0 0 1 0 0,1 0-1 0 0,-1 0 0 0 0,1-1 1 0 0,1 1-1 0 0,-1-1 1 0 0,1 0-1 0 0,0 0 0 0 0,0-1 1 0 0,0 0-1 0 0,1 0 0 0 0,-1 0 1 0 0,1 0-1 0 0,0-1 0 0 0,0 0 1 0 0,0 0-1 0 0,10 2 0 0 0,6 3-349 0 0,11 3-379 0 0,-8-6-4271 0 0,0-2-1004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49:30.239"/>
    </inkml:context>
    <inkml:brush xml:id="br0">
      <inkml:brushProperty name="width" value="0.05" units="cm"/>
      <inkml:brushProperty name="height" value="0.05" units="cm"/>
    </inkml:brush>
  </inkml:definitions>
  <inkml:trace contextRef="#ctx0" brushRef="#br0">1 44 10136 0 0,'0'0'896'0'0,"0"0"-712"0"0,0 0-184 0 0,17 0 0 0 0,1-4 424 0 0,5 0 56 0 0,-2 4 0 0 0,10-5 8 0 0,0 2-592 0 0,8-2-120 0 0,27-9-32 0 0,-4 6 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49:40.517"/>
    </inkml:context>
    <inkml:brush xml:id="br0">
      <inkml:brushProperty name="width" value="0.05" units="cm"/>
      <inkml:brushProperty name="height" value="0.05" units="cm"/>
    </inkml:brush>
  </inkml:definitions>
  <inkml:trace contextRef="#ctx0" brushRef="#br0">152 270 12528 0 0,'15'-10'572'0'0,"-12"8"-11"0"0,1-10-180 0 0,-3 12-313 0 0,-1-1 1 0 0,0 1-1 0 0,0 0 0 0 0,1-1 0 0 0,-1 1 1 0 0,0-1-1 0 0,0 1 0 0 0,0-1 0 0 0,0 1 1 0 0,1-1-1 0 0,-1 1 0 0 0,0-1 0 0 0,0 1 1 0 0,0-1-1 0 0,0 1 0 0 0,0-1 0 0 0,0 1 0 0 0,-1-1 1 0 0,1 1-1 0 0,0-1 0 0 0,0 1 0 0 0,0-1 1 0 0,0 1-1 0 0,-1 0 0 0 0,1-1 0 0 0,0 1 1 0 0,0-1-1 0 0,-1 1 0 0 0,1-1 0 0 0,-1 0 54 0 0,1 1 0 0 0,0-1 0 0 0,-1 1-1 0 0,1-1 1 0 0,0 0 0 0 0,-1 1 0 0 0,1-1-1 0 0,0 0 1 0 0,0 0 0 0 0,0 1 0 0 0,0-1-1 0 0,-1 0 1 0 0,1 1 0 0 0,0-1 0 0 0,0 0-1 0 0,0 1 1 0 0,1-2 0 0 0,0-2 136 0 0,-1 3-211 0 0,0 1-1 0 0,1-1 0 0 0,-1 1 1 0 0,0-1-1 0 0,0 0 1 0 0,0 1-1 0 0,0-1 0 0 0,1 1 1 0 0,-1-1-1 0 0,0 1 1 0 0,0-1-1 0 0,0 0 0 0 0,0 1 1 0 0,0-1-1 0 0,0 1 1 0 0,-1-1-1 0 0,1 0 0 0 0,0 1 1 0 0,0-1-1 0 0,0 1 0 0 0,0-1 1 0 0,-1 1-1 0 0,1-1 1 0 0,0 0-1 0 0,-1 1 0 0 0,1-1 1 0 0,0 1-1 0 0,-1 0 1 0 0,1-1-1 0 0,-1 1 0 0 0,1-1 1 0 0,-1 1-1 0 0,1-1 1 0 0,0 1-1 0 0,-1 0 0 0 0,0 0 1 0 0,0-1-1 0 0,0 0 48 0 0,0 0 0 0 0,0 0 0 0 0,0 0-1 0 0,0 0 1 0 0,0 0 0 0 0,0 0 0 0 0,0 0 0 0 0,1 0-1 0 0,-1 0 1 0 0,-1-3 0 0 0,2 3-25 0 0,-1 0 0 0 0,1 0 0 0 0,-1-1 0 0 0,0 1 0 0 0,0 0 0 0 0,0 0 0 0 0,0 0 0 0 0,0 0 0 0 0,0 0 0 0 0,0 0 0 0 0,0 0 0 0 0,0 0 0 0 0,0 1 0 0 0,-2-2 0 0 0,-4-2 110 0 0,4 3-136 0 0,1 0 0 0 0,0 0 0 0 0,-1 0 0 0 0,1 0 0 0 0,-1 0 0 0 0,1 1 0 0 0,-1-1 0 0 0,1 1 0 0 0,-5-1 0 0 0,-9 3-17 0 0,13 1-4 0 0,1-1-17 0 0,-5 3-5 0 0,0 0 0 0 0,1 0 0 0 0,-1 0 0 0 0,1 1 0 0 0,1 0 0 0 0,-9 9 0 0 0,12-10 0 0 0,0-1 0 0 0,1 0 0 0 0,-1 1 0 0 0,1 0 0 0 0,0-1 0 0 0,-2 9 0 0 0,-3 14 0 0 0,4-20-6 0 0,-1 0 0 0 0,1 0 0 0 0,1 1 0 0 0,-1-1 0 0 0,1 0 0 0 0,1 1 0 0 0,0-1 0 0 0,-1 0-1 0 0,2 1 1 0 0,-1-1 0 0 0,1 0 0 0 0,1 1 0 0 0,2 10 0 0 0,8 4-101 0 0,2 6-326 0 0,-14-26 376 0 0,1 0 0 0 0,0 0-1 0 0,0 0 1 0 0,1-1 0 0 0,-1 1 0 0 0,0 0-1 0 0,1 0 1 0 0,-1-1 0 0 0,0 1 0 0 0,1-1-1 0 0,0 0 1 0 0,-1 1 0 0 0,4 0 0 0 0,26 15-1626 0 0,-30-17 1559 0 0,6 3-621 0 0,-1 0 0 0 0,1-1 0 0 0,0 0 0 0 0,9 2 0 0 0,11 1-5280 0 0</inkml:trace>
  <inkml:trace contextRef="#ctx0" brushRef="#br0" timeOffset="1">512 176 8752 0 0,'-2'-3'58'0'0,"1"0"1"0"0,0-1-1 0 0,0 1 1 0 0,0 0-1 0 0,0 0 1 0 0,1-1-1 0 0,-1 1 1 0 0,1 0-1 0 0,0-1 1 0 0,0 1-1 0 0,0 0 1 0 0,0-1-1 0 0,1 1 1 0 0,-1 0-1 0 0,3-7 1 0 0,0 1 567 0 0,1 0 1 0 0,-2 0 0 0 0,1 0-1 0 0,-1-1 1 0 0,1-16 0 0 0,-3 23-389 0 0,0 1 1 0 0,1-1 0 0 0,-1 0 0 0 0,1 1 0 0 0,0-1 0 0 0,-1 1-1 0 0,3-4 1 0 0,2-13 1689 0 0,-5 19-1842 0 0,0 0 0 0 0,0 0 0 0 0,0 0 0 0 0,0 0 0 0 0,0 0 1 0 0,0 0-1 0 0,0 0 0 0 0,0 0 0 0 0,-1 0 0 0 0,1 0 0 0 0,0 0 0 0 0,0 0 0 0 0,0 0 0 0 0,0 0 0 0 0,0 0 0 0 0,0 0 0 0 0,0 0 0 0 0,0 0 0 0 0,0 0 0 0 0,0 0 0 0 0,-1 0 1 0 0,1 0-1 0 0,0 0 0 0 0,0 0 0 0 0,0 0 0 0 0,0 0 0 0 0,0 0 0 0 0,0 0 0 0 0,0 0 0 0 0,0 0 0 0 0,0 0 0 0 0,0 0 0 0 0,0 0 0 0 0,0 0 0 0 0,0 0 0 0 0,0-1 0 0 0,-1 1 0 0 0,1 0 1 0 0,0 0-1 0 0,0 0 0 0 0,0 0 0 0 0,0 0 0 0 0,0 0 0 0 0,-4 9 903 0 0,2 3-983 0 0,0 0 0 0 0,0 18 1 0 0,-4 20-9 0 0,4-36-23 0 0,-2 27 0 0 0,0-2 3 0 0,-6 54 48 0 0,-6 40-1164 0 0,7-79-1104 0 0,5-34 268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49:41.029"/>
    </inkml:context>
    <inkml:brush xml:id="br0">
      <inkml:brushProperty name="width" value="0.05" units="cm"/>
      <inkml:brushProperty name="height" value="0.05" units="cm"/>
    </inkml:brush>
  </inkml:definitions>
  <inkml:trace contextRef="#ctx0" brushRef="#br0">0 133 6912 0 0,'9'-3'608'0'0,"3"-2"-480"0"0,-12 5-128 0 0,9-3 0 0 0,5 3 1272 0 0,-1 0 232 0 0,5-5 40 0 0,-5 2 16 0 0,0 3-1080 0 0,8 0-208 0 0,7 0-48 0 0,-7 0 0 0 0,-4 0-224 0 0,5 0 0 0 0,13 0-112 0 0,-4 3-3800 0 0,-8 2-760 0 0</inkml:trace>
  <inkml:trace contextRef="#ctx0" brushRef="#br0" timeOffset="1">605 94 2304 0 0,'-6'-8'2450'0'0,"4"4"2024"0"0,2 3-4006 0 0,-1-1-1 0 0,1 1 1 0 0,0 0 0 0 0,-1 0 0 0 0,1 0 0 0 0,-1 0 0 0 0,0 0 0 0 0,1 0-1 0 0,-1 0 1 0 0,0 0 0 0 0,1 0 0 0 0,-1 0 0 0 0,0 0 0 0 0,-1-1 0 0 0,-6-7 5636 0 0,1 20-6025 0 0,6-9-79 0 0,0-1 0 0 0,1 0 0 0 0,-1 1 0 0 0,0-1 0 0 0,0 0 0 0 0,1 1 1 0 0,-1-1-1 0 0,1 1 0 0 0,-1-1 0 0 0,1 1 0 0 0,0-1 0 0 0,0 1 0 0 0,-1-1 1 0 0,1 1-1 0 0,0-1 0 0 0,0 1 0 0 0,1-1 0 0 0,-1 1 0 0 0,0 1 0 0 0,1-1 0 0 0,-1-1 0 0 0,0 1 0 0 0,-1 0 0 0 0,1-1 0 0 0,0 1 0 0 0,0 0 0 0 0,-1-1 0 0 0,1 1 0 0 0,-1 0 0 0 0,1-1 0 0 0,-2 3 0 0 0,-3 12 0 0 0,3 3 0 0 0,2-11 0 0 0,-1 1 0 0 0,-1 0 0 0 0,0 0 0 0 0,-3 9 0 0 0,5-18 0 0 0,0 0 0 0 0,1 0 0 0 0,-1 0 0 0 0,0 0 0 0 0,0 0 0 0 0,0 0 0 0 0,0-1 0 0 0,0 1 0 0 0,0 0 0 0 0,0 0 0 0 0,1 0 0 0 0,-1 0 0 0 0,0 0 0 0 0,0 0 0 0 0,0 0 0 0 0,0 0 0 0 0,0 0 0 0 0,0 0 0 0 0,0 0 0 0 0,1 0 0 0 0,-1 1 0 0 0,0-1 0 0 0,0 0 0 0 0,0 0 0 0 0,0 0 0 0 0,0 0 0 0 0,0 0 0 0 0,0 0 0 0 0,0 0 0 0 0,1 0 0 0 0,-1 0 0 0 0,0 0 0 0 0,0 0 0 0 0,0 0 0 0 0,0 0 0 0 0,0 1 0 0 0,0-1 0 0 0,0 0 0 0 0,0 0 0 0 0,0 0 0 0 0,0 0 0 0 0,0 0 0 0 0,0 0 0 0 0,0 0 0 0 0,0 0 0 0 0,0 1 0 0 0,0-1 0 0 0,0 0 0 0 0,0 0 0 0 0,0 0 0 0 0,0 0 0 0 0,0 0 0 0 0,0 0 0 0 0,0 0 0 0 0,0 1 0 0 0,0-1 0 0 0,0 0 0 0 0,0 0 0 0 0,0 0 0 0 0,0 0 0 0 0,0 0 0 0 0,0 0 0 0 0,0 0 0 0 0,0 1 0 0 0,0-1 0 0 0,5-4 0 0 0,-3 3 0 0 0,-1 0 0 0 0,1-1 0 0 0,-1 0 0 0 0,1 1 0 0 0,-1-1 0 0 0,0 0 0 0 0,0 0 0 0 0,1 0 0 0 0,-1 0 0 0 0,0-2 0 0 0,11-14 0 0 0,-6 10 0 0 0,-1 0 0 0 0,1 0 0 0 0,-1 0 0 0 0,4-10 0 0 0,3-3 0 0 0,-10 15 0 0 0,0 1 0 0 0,1-1 0 0 0,-2 0 0 0 0,1 0 0 0 0,-1 0 0 0 0,0 0 0 0 0,0 0 0 0 0,-1 0 0 0 0,1 0 0 0 0,-2-9 0 0 0,1 8 0 0 0,0 5-10 0 0,1-2 33 0 0,-9-5-174 0 0,7 7-560 0 0,-6 2-662 0 0,4 0-4664 0 0,3 0-87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49:41.509"/>
    </inkml:context>
    <inkml:brush xml:id="br0">
      <inkml:brushProperty name="width" value="0.05" units="cm"/>
      <inkml:brushProperty name="height" value="0.05" units="cm"/>
    </inkml:brush>
  </inkml:definitions>
  <inkml:trace contextRef="#ctx0" brushRef="#br0">0 172 10136 0 0,'1'0'77'0'0,"3"-3"155"0"0,0 0-1 0 0,0 1 0 0 0,0-1 0 0 0,5-6 0 0 0,3-12 3762 0 0,-11 20-3083 0 0,-1 1-71 0 0,0 0-8 0 0,0 0-67 0 0,0 0-259 0 0,0 0-110 0 0,0 0-19 0 0,1 7-7 0 0,2 5-357 0 0,0-1 0 0 0,0 0 0 0 0,2 0 0 0 0,-1-1 0 0 0,12 20 0 0 0,-12-25-12 0 0,-3-3 0 0 0,0 0 0 0 0,1 0 0 0 0,-1 1 0 0 0,0-1 0 0 0,0 1 0 0 0,0-1 0 0 0,0 1 0 0 0,-1 0 0 0 0,1-1 0 0 0,-1 4 0 0 0,4 2 0 0 0,4 15 0 0 0,-9-14 0 0 0,-6-2 32 0 0,7-7-5 0 0,-1 1-1 0 0,0-1 1 0 0,1 0 0 0 0,-1 1-1 0 0,0-1 1 0 0,1 0-1 0 0,-1 0 1 0 0,0 0-1 0 0,0 1 1 0 0,1-1-1 0 0,-1 0 1 0 0,0 0-1 0 0,0 0 1 0 0,1 0 0 0 0,-1 0-1 0 0,0 0 1 0 0,1-1-1 0 0,-1 1 1 0 0,0 0-1 0 0,0 0 1 0 0,0-1-1 0 0,0 1 201 0 0,0-2 44 0 0,-3-4-34 0 0,2 3-125 0 0,0 0 0 0 0,0 0-1 0 0,1-1 1 0 0,-1 1 0 0 0,1 0 0 0 0,-1-1 0 0 0,0-5 0 0 0,-2-4 106 0 0,3 10-168 0 0,0 1-1 0 0,0-1 1 0 0,0 1 0 0 0,0-1-1 0 0,1 0 1 0 0,-1 0-1 0 0,1 1 1 0 0,0-1 0 0 0,0-3-1 0 0,2-3 33 0 0,0 0 1 0 0,1 0-1 0 0,0 1 0 0 0,0-1 0 0 0,1 1 0 0 0,0 0 1 0 0,0 0-1 0 0,1 0 0 0 0,8-9 0 0 0,0 2-382 0 0,0 0 1 0 0,2 1-1 0 0,19-15 0 0 0,-30 26 87 0 0,0 0-1 0 0,0 0 1 0 0,0 1 0 0 0,1-1-1 0 0,8-2 1 0 0,56-17-1147 0 0,-4 7-15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49:42.081"/>
    </inkml:context>
    <inkml:brush xml:id="br0">
      <inkml:brushProperty name="width" value="0.05" units="cm"/>
      <inkml:brushProperty name="height" value="0.05" units="cm"/>
    </inkml:brush>
  </inkml:definitions>
  <inkml:trace contextRef="#ctx0" brushRef="#br0">1 91 13360 0 0,'0'-89'4231'0'0,"0"87"-3856"0"0,0 2-14 0 0,0 0-38 0 0,0 3-156 0 0,2 43-30 0 0,9 51 0 0 0,1 7-149 0 0,-10-74 12 0 0,3 34 0 0 0,-6 115 0 0 0,-8-132 0 0 0,8-36 28 0 0,1-10 124 0 0,0-1 79 0 0,0 0 22 0 0,0-8-6 0 0,1-1 1 0 0,0 0-1 0 0,1 1 0 0 0,-1-1 0 0 0,2 1 0 0 0,3-9 0 0 0,23-49 367 0 0,-18 45-463 0 0,-5 10-52 0 0,14-19 0 0 0,-3 5-18 0 0,-12 17-67 0 0,0 1-1 0 0,0 0 1 0 0,1 0 0 0 0,0 0 0 0 0,0 1 0 0 0,0 0 0 0 0,1 0 0 0 0,0 0-1 0 0,0 1 1 0 0,12-7 0 0 0,-15 10-13 0 0,0 1-1 0 0,0-1 0 0 0,0 1 1 0 0,0 0-1 0 0,0 0 1 0 0,0 0-1 0 0,0 0 0 0 0,0 1 1 0 0,0-1-1 0 0,0 1 1 0 0,0 0-1 0 0,0 1 0 0 0,1-1 1 0 0,-1 1-1 0 0,0-1 1 0 0,0 1-1 0 0,0 1 1 0 0,0-1-1 0 0,-1 0 0 0 0,1 1 1 0 0,0 0-1 0 0,0 0 1 0 0,-1 0-1 0 0,6 4 0 0 0,0 2-18 0 0,-1-1-1 0 0,-1 1 0 0 0,1 0 0 0 0,-1 0 1 0 0,-1 1-1 0 0,1 0 0 0 0,-1 1 0 0 0,-1-1 1 0 0,0 1-1 0 0,0 0 0 0 0,-1 0 0 0 0,-1 0 1 0 0,1 1-1 0 0,-2 0 0 0 0,1-1 0 0 0,0 13 1 0 0,-3-16-65 0 0,0 0 0 0 0,0 0 0 0 0,-2 12 1 0 0,0 8-917 0 0,-1 13-2574 0 0,3-21-2917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49:42.564"/>
    </inkml:context>
    <inkml:brush xml:id="br0">
      <inkml:brushProperty name="width" value="0.05" units="cm"/>
      <inkml:brushProperty name="height" value="0.05" units="cm"/>
    </inkml:brush>
  </inkml:definitions>
  <inkml:trace contextRef="#ctx0" brushRef="#br0">0 257 7368 0 0,'0'0'333'0'0,"6"-7"120"0"0,-4 5-440 0 0,7-10 208 0 0,5 8 3139 0 0,-8 3-2427 0 0,67-20 3089 0 0,-48 16-3947 0 0,-19 4-76 0 0,0 0 1 0 0,0 0-1 0 0,0-1 1 0 0,6-3-1 0 0,0 0-8 0 0,-9 4 14 0 0,0 0 1 0 0,0 0-1 0 0,0-1 0 0 0,0 1 0 0 0,0-1 1 0 0,0 0-1 0 0,0 0 0 0 0,0 0 0 0 0,-1 0 1 0 0,1-1-1 0 0,-1 1 0 0 0,0-1 0 0 0,4-4 0 0 0,-4 4 17 0 0,-1 0-1 0 0,1-1 0 0 0,0 0 0 0 0,-1 1 1 0 0,0-1-1 0 0,0 0 0 0 0,0 0 0 0 0,0 0 1 0 0,0 0-1 0 0,-1 0 0 0 0,0 0 0 0 0,0 1 1 0 0,0-1-1 0 0,0 0 0 0 0,-1 0 0 0 0,0-6 0 0 0,-2 2 164 0 0,1 0 0 0 0,-1-1 0 0 0,0 1 0 0 0,-1 0-1 0 0,1 1 1 0 0,-9-13 0 0 0,10 18-151 0 0,1 1-1 0 0,-1-1 1 0 0,1 1 0 0 0,-1-1-1 0 0,0 1 1 0 0,1-1-1 0 0,-1 1 1 0 0,0 0 0 0 0,0 0-1 0 0,0 0 1 0 0,0 0-1 0 0,0 0 1 0 0,0 0 0 0 0,0 1-1 0 0,0-1 1 0 0,0 1-1 0 0,-1-1 1 0 0,-3 1 0 0 0,3 0-17 0 0,0 0 1 0 0,1 0 0 0 0,-1 0 0 0 0,0 0 0 0 0,0 1 0 0 0,0-1 0 0 0,0 1 0 0 0,1 0 0 0 0,-1 0 0 0 0,0 0 0 0 0,1 0 0 0 0,-1 0-1 0 0,-4 3 1 0 0,0 1-10 0 0,1 0-1 0 0,0 0 0 0 0,1 1 1 0 0,-1 0-1 0 0,1 0 0 0 0,0 0 0 0 0,0 0 1 0 0,1 1-1 0 0,0 0 0 0 0,0 0 1 0 0,1 0-1 0 0,0 0 0 0 0,0 1 1 0 0,0-1-1 0 0,1 1 0 0 0,-1 9 0 0 0,1-8 31 0 0,1 0-1 0 0,0 0 0 0 0,1 0 0 0 0,0 0 0 0 0,0 0 0 0 0,1 0 0 0 0,0 0 0 0 0,1 0 0 0 0,0-1 0 0 0,0 1 0 0 0,1-1 1 0 0,0 1-1 0 0,0-1 0 0 0,1 0 0 0 0,0 0 0 0 0,1 0 0 0 0,7 10 0 0 0,-6-10-7 0 0,1-1-1 0 0,-1 1 1 0 0,1-1 0 0 0,1 0-1 0 0,-1-1 1 0 0,1 0-1 0 0,0 0 1 0 0,1-1 0 0 0,0 0-1 0 0,-1 0 1 0 0,1-1-1 0 0,1 0 1 0 0,-1-1 0 0 0,1 0-1 0 0,14 3 1 0 0,-1-2-181 0 0,-6-1-412 0 0,0 0 0 0 0,-1-1 0 0 0,1-1 0 0 0,0 0 1 0 0,0-2-1 0 0,18-2 0 0 0,14-3-1398 0 0,-6 2-20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49:43.029"/>
    </inkml:context>
    <inkml:brush xml:id="br0">
      <inkml:brushProperty name="width" value="0.05" units="cm"/>
      <inkml:brushProperty name="height" value="0.05" units="cm"/>
    </inkml:brush>
  </inkml:definitions>
  <inkml:trace contextRef="#ctx0" brushRef="#br0">228 100 6448 0 0,'0'-16'685'0'0,"-3"-9"59"0"0,2 23-64 0 0,1-1 0 0 0,-1 1 0 0 0,0 0 0 0 0,0 0 0 0 0,0 0 0 0 0,0 0 0 0 0,0 0 0 0 0,-2-3 0 0 0,-4-4 1589 0 0,7 7-2104 0 0,-1 1 1 0 0,0-1 0 0 0,0 1-1 0 0,0-1 1 0 0,0 1 0 0 0,0 0-1 0 0,0-1 1 0 0,0 1 0 0 0,-1 0-1 0 0,1 0 1 0 0,0 0-1 0 0,-1 0 1 0 0,1 0 0 0 0,-1 0-1 0 0,1 0 1 0 0,-1 1 0 0 0,-2-2-1 0 0,-3 1 191 0 0,2 0-256 0 0,0-1 0 0 0,0 2-1 0 0,0-1 1 0 0,0 1 0 0 0,-1-1 0 0 0,1 1 0 0 0,0 1 0 0 0,-8 0 0 0 0,-2 4 30 0 0,12-4-132 0 0,0 0-1 0 0,1-1 1 0 0,-1 1-1 0 0,1 0 1 0 0,-1 1-1 0 0,1-1 1 0 0,-1 0-1 0 0,1 1 1 0 0,0-1-1 0 0,0 1 0 0 0,-1 0 1 0 0,-1 2-1 0 0,-4 6-26 0 0,0 1-1 0 0,0 0 0 0 0,-11 23 0 0 0,14-25 1 0 0,0 2-78 0 0,0 1 0 0 0,1 0-1 0 0,1 0 1 0 0,0 0 0 0 0,-2 20-1 0 0,4-27 12 0 0,1-1-22 0 0,0 1-1 0 0,0-1 1 0 0,1 0-1 0 0,-1 1 1 0 0,1-1 0 0 0,0 1-1 0 0,0-1 1 0 0,0 0-1 0 0,3 6 1 0 0,-2-6-190 0 0,-1 1-1 0 0,1 0 1 0 0,-1 0 0 0 0,0-1 0 0 0,0 9 0 0 0,-1-12-322 0 0,1 0 462 0 0,0 0 1 0 0,0 0-1 0 0,0-1 1 0 0,0 1 0 0 0,0 0-1 0 0,0 0 1 0 0,0-1 0 0 0,0 1-1 0 0,0-1 1 0 0,0 1-1 0 0,0-1 1 0 0,0 1 0 0 0,0-1-1 0 0,1 0 1 0 0,-1 0 0 0 0,0 1-1 0 0,0-1 1 0 0,1 0-1 0 0,-1 0 1 0 0,0 0 0 0 0,0 0-1 0 0,0 0 1 0 0,1-1 0 0 0,-1 1-1 0 0,0 0 1 0 0,2-1-1 0 0,1-1 81 0 0,0 0 0 0 0,0 0 0 0 0,-1-1 0 0 0,1 1 0 0 0,-1-1-1 0 0,4-3 1 0 0,-4 3 177 0 0,-1 0 0 0 0,0 1 0 0 0,-1-1 0 0 0,1 0 0 0 0,0 0 0 0 0,-1 0 0 0 0,0 0-1 0 0,2-6 1 0 0,7-14 1327 0 0,-6 15-665 0 0,-1 0 0 0 0,0 0 1 0 0,0 0-1 0 0,-1-1 0 0 0,0 0 1 0 0,1-17-1 0 0,0 6 377 0 0,3-1 468 0 0,-5 18-1150 0 0,1 0-1 0 0,-1 0 1 0 0,-1 0-1 0 0,1 0 1 0 0,0-1-1 0 0,-1-4 1 0 0,10 24-264 0 0,-6-9-157 0 0,3 5-26 0 0,-1 0 0 0 0,0 0 0 0 0,5 19 0 0 0,11 26 0 0 0,-17-38-195 0 0,16 35 1 0 0,-21-54 190 0 0,1 3-309 0 0,1-1 1 0 0,-1 0-1 0 0,1 0 1 0 0,0 0-1 0 0,0 0 0 0 0,-1-1 1 0 0,1 1-1 0 0,0 0 1 0 0,1-1-1 0 0,-1 1 1 0 0,2 0-1 0 0,-1 0-584 0 0,5 3-6277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49:43.555"/>
    </inkml:context>
    <inkml:brush xml:id="br0">
      <inkml:brushProperty name="width" value="0.05" units="cm"/>
      <inkml:brushProperty name="height" value="0.05" units="cm"/>
    </inkml:brush>
  </inkml:definitions>
  <inkml:trace contextRef="#ctx0" brushRef="#br0">280 462 7368 0 0,'-5'-24'1004'0'0,"3"17"-61"0"0,0 0 1 0 0,-1 0-1 0 0,0 0 1 0 0,0 1-1 0 0,-1-1 1 0 0,0 1-1 0 0,-5-7 1 0 0,6 8-555 0 0,1 3-150 0 0,1 1 1 0 0,-1-1-1 0 0,0 0 1 0 0,0 0-1 0 0,0 1 0 0 0,0-1 1 0 0,0 1-1 0 0,-1 0 1 0 0,-3-3-1 0 0,4 4-115 0 0,0-1 1 0 0,0 0-1 0 0,0 0 1 0 0,0-1-1 0 0,1 1 1 0 0,-1 0-1 0 0,0-1 1 0 0,1 1-1 0 0,-3-3 0 0 0,1 4 56 0 0,-12 4-56 0 0,11-4-109 0 0,1 1 1 0 0,-1 0 0 0 0,1 0-1 0 0,-1 0 1 0 0,1 0 0 0 0,-1 0-1 0 0,1 1 1 0 0,-4 2-1 0 0,-8 7-15 0 0,0 1 0 0 0,1 1 0 0 0,0 1 0 0 0,1 0 0 0 0,0 0 0 0 0,-17 29 0 0 0,23-30 0 0 0,1 0 0 0 0,-7 23 0 0 0,10-9-29 0 0,2-7-164 0 0,1-16 115 0 0,0-1 1 0 0,0 0 0 0 0,0 0-1 0 0,1 0 1 0 0,-1 0 0 0 0,1 0-1 0 0,0 0 1 0 0,2 5-1 0 0,-3-8 44 0 0,1 3-317 0 0,1-2-14 0 0,1 1 180 0 0,0 1-1 0 0,1-1 1 0 0,-1 0 0 0 0,1 0-1 0 0,-1 0 1 0 0,1-1 0 0 0,0 1-1 0 0,0-1 1 0 0,0 0 0 0 0,0 0-1 0 0,0 0 1 0 0,0 0 0 0 0,0-1 0 0 0,0 0-1 0 0,0 0 1 0 0,0 0 0 0 0,0 0-1 0 0,0 0 1 0 0,0-1 0 0 0,8-2-1 0 0,-6 1 86 0 0,-3 1 39 0 0,0 0 0 0 0,0 0 0 0 0,0 0 1 0 0,-1 0-1 0 0,1-1 0 0 0,-1 1 0 0 0,1-1 0 0 0,-1 1 0 0 0,1-1 0 0 0,-1 0 0 0 0,4-4 1 0 0,-3 2 41 0 0,0 0 1 0 0,-1 1-1 0 0,1-1 1 0 0,-1 0-1 0 0,0-1 1 0 0,0 1 0 0 0,0 0-1 0 0,-1 0 1 0 0,1-1-1 0 0,0-5 1 0 0,11-34 102 0 0,-8 32 116 0 0,-1-1 0 0 0,3-20 0 0 0,3-70 1046 0 0,-7 58-716 0 0,10-109 1092 0 0,-11 119-749 0 0,-2-45-1 0 0,-1 33 2574 0 0,3 97-3252 0 0,15 75-1 0 0,-1-3-3 0 0,-13 174-2187 0 0,-5-245 898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50:43.221"/>
    </inkml:context>
    <inkml:brush xml:id="br0">
      <inkml:brushProperty name="width" value="0.05" units="cm"/>
      <inkml:brushProperty name="height" value="0.05" units="cm"/>
    </inkml:brush>
  </inkml:definitions>
  <inkml:trace contextRef="#ctx0" brushRef="#br0">10604 677 4608 0 0,'-47'-51'675'0'0,"29"29"-189"0"0,-30-26-1 0 0,2 12-401 0 0,-2 1 0 0 0,-1 2 0 0 0,-2 3 0 0 0,-101-44 0 0 0,78 42-57 0 0,-145-41 0 0 0,-170-7 97 0 0,-5 20 80 0 0,329 51-180 0 0,-245-30 504 0 0,151 20-259 0 0,-316-17 1158 0 0,-209 36-241 0 0,-771 86-992 0 0,337 20-190 0 0,478-12 66 0 0,108 33 316 0 0,-6 51-465 0 0,313-87 242 0 0,-397 223 1 0 0,565-279-164 0 0,-348 229 0 0 0,307-191 0 0 0,-87 71 0 0 0,11 15 0 0 0,92-83 0 0 0,-157 177 0 0 0,24 19 0 0 0,7 41 0 0 0,24 16 0 0 0,136-240 0 0 0,-7 21 0 0 0,5 1 0 0 0,5 3 0 0 0,-41 160 0 0 0,49-123 0 0 0,-31 299 0 0 0,59-319 30 0 0,15 245 0 0 0,65 127 30 0 0,-45-393-1 0 0,5-1 0 0 0,4-2 0 0 0,5-1 0 0 0,91 168 1 0 0,-109-232-61 0 0,27 52 7 0 0,83 117-1 0 0,-106-176 2 0 0,118 156 261 0 0,-105-145-198 0 0,88 80-1 0 0,-11-28-69 0 0,3-6 0 0 0,171 99 0 0 0,-201-138 0 0 0,92 51 0 0 0,-61-44 122 0 0,190 68 1 0 0,-123-72-118 0 0,258 44 1 0 0,380 15-8 0 0,-452-67 14 0 0,1012 95 106 0 0,-581-74-60 0 0,340 24 76 0 0,-606-77 35 0 0,0-25 559 0 0,276-18-61 0 0,-73-44-397 0 0,-249-40 40 0 0,1-43 610 0 0,-366 112-277 0 0,159-79 1 0 0,-250 102-519 0 0,40-19 85 0 0,79-54-1 0 0,-148 87-183 0 0,208-149 251 0 0,-150 103-226 0 0,70-71 1 0 0,80-108 23 0 0,-156 160-43 0 0,71-112-1 0 0,-91 115-8 0 0,51-121-1 0 0,12-80 136 0 0,-64 152-97 0 0,16-41 3 0 0,136-443 256 0 0,-151 443-320 0 0,36-318 0 0 0,-55-13 272 0 0,-29 0-288 0 0,-39-86 262 0 0,-2 263-225 0 0,35 240 90 0 0,-3 0-1 0 0,-37-92 1 0 0,16 70-2 0 0,-59-101-1 0 0,-27-19-329 0 0,90 159 101 0 0,-79-90 0 0 0,31 53 31 0 0,-4 5 1 0 0,-3 3-1 0 0,-163-113 0 0 0,-166-63 17 0 0,335 215 68 0 0,-553-272-64 0 0,571 287 54 0 0,-340-145 186 0 0,-6 20 126 0 0,-243-26-739 0 0,552 161-646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50:51.489"/>
    </inkml:context>
    <inkml:brush xml:id="br0">
      <inkml:brushProperty name="width" value="0.05" units="cm"/>
      <inkml:brushProperty name="height" value="0.05" units="cm"/>
    </inkml:brush>
  </inkml:definitions>
  <inkml:trace contextRef="#ctx0" brushRef="#br0">1817 69 6448 0 0,'0'0'141'0'0,"0"0"23"0"0,0 0 13 0 0,-19-8 13 0 0,14 6-190 0 0,0 0 0 0 0,0 1 0 0 0,0 0 0 0 0,-9-1 0 0 0,-9-2 0 0 0,16 2 0 0 0,0 1 0 0 0,0 1 0 0 0,-1-1 0 0 0,-8 1 0 0 0,-16 0 0 0 0,-94-10 2048 0 0,91 3-2032 0 0,7-2-16 0 0,-20-5 0 0 0,43 13 0 0 0,0 0 0 0 0,0 0 0 0 0,0 0 0 0 0,0 1 0 0 0,0 0 0 0 0,-11 1 0 0 0,-60 13 0 0 0,60-11 0 0 0,8-2 0 0 0,0 0 0 0 0,0 0 0 0 0,0-1 0 0 0,-10-1 0 0 0,10 0 0 0 0,-118-6 0 0 0,86 9 0 0 0,-48 9 0 0 0,57-7 0 0 0,-24 5 16 0 0,29-3 0 0 0,-1-3 0 0 0,-31 2 0 0 0,-19-3-14 0 0,25 0 1 0 0,-51-6 0 0 0,75 3-113 0 0,1 0 0 0 0,-1 2 0 0 0,-47 7 0 0 0,16 1 142 0 0,-82 24 0 0 0,134-31-32 0 0,1 0 0 0 0,-1 1 0 0 0,0-1 0 0 0,1 1 0 0 0,-1 1 0 0 0,1-1 0 0 0,0 1 0 0 0,0 0 0 0 0,-6 6 0 0 0,-6 4 44 0 0,14-11-27 0 0,-1 0 0 0 0,1 0 0 0 0,1 0 1 0 0,-1 1-1 0 0,0-1 0 0 0,1 1 0 0 0,-5 6 0 0 0,-26 54 377 0 0,27-50-305 0 0,2-5 112 0 0,2 0-1 0 0,-5 14 1 0 0,6-13-170 0 0,0-1 0 0 0,0 1 0 0 0,1-1 0 0 0,0 18 0 0 0,0-17-19 0 0,1-9-6 0 0,0 0 0 0 0,0 0 0 0 0,-1 0 0 0 0,1 0 0 0 0,0 0 0 0 0,0 1 0 0 0,0-1 0 0 0,1 0 0 0 0,-1 0 1 0 0,0 0-1 0 0,0 0 0 0 0,1 2 0 0 0,6 17 144 0 0,-5-13-79 0 0,0-1-1 0 0,1 0 0 0 0,4 8 1 0 0,2 1 10 0 0,0-1 0 0 0,2 0 1 0 0,0-1-1 0 0,0 0 0 0 0,14 12 1 0 0,-17-19-52 0 0,-5-3-1 0 0,-1-1 0 0 0,0 0 0 0 0,1 0 0 0 0,-1 0 0 0 0,1 0 0 0 0,0-1 0 0 0,0 1 0 0 0,0-1 0 0 0,0 0 1 0 0,0 0-1 0 0,0 0 0 0 0,3 1 0 0 0,43 7 258 0 0,30 4 194 0 0,-17-3-481 0 0,-21-2 0 0 0,16 2 0 0 0,20 3 0 0 0,132 9 64 0 0,-154-17 128 0 0,-24-5-251 0 0,-9 0 22 0 0,98-1 37 0 0,-44-2 0 0 0,-58 3 5 0 0,1 0 15 0 0,0 0-1 0 0,23-4 1 0 0,80-9-20 0 0,-14-2 64 0 0,0 1 112 0 0,20-2-176 0 0,-77 6 109 0 0,43-9 288 0 0,-59 11-310 0 0,-22 5 0 0 0,-1 1 1 0 0,0-2 0 0 0,23-9 0 0 0,-23 8-90 0 0,-3 0 0 0 0,1 0-1 0 0,-1 0 0 0 0,0-1 1 0 0,13-10-1 0 0,8-6-147 0 0,-23 17 152 0 0,0 0-1 0 0,-1 0 1 0 0,1-1-1 0 0,-1 0 1 0 0,0 0 0 0 0,0 0-1 0 0,6-10 1 0 0,-10 14 1 0 0,-1-1 1 0 0,1 1-1 0 0,-1-1 1 0 0,0 1-1 0 0,0-1 1 0 0,0 0 0 0 0,0 1-1 0 0,0-1 1 0 0,0 0-1 0 0,0-5 1 0 0,4-14 13 0 0,-5 18-17 0 0,1 0 0 0 0,-1 0 0 0 0,1 0 0 0 0,-1 0 0 0 0,0-1 0 0 0,-1 1 0 0 0,1 0 0 0 0,-1 0 0 0 0,0 0 0 0 0,0 0 0 0 0,0 0 0 0 0,-3-5 0 0 0,3 6 0 0 0,-24-89 424 0 0,20 74-82 0 0,-2 0 0 0 0,-16-32 0 0 0,20 45-302 0 0,1 0 0 0 0,-1 1 1 0 0,0 0-1 0 0,0 0 0 0 0,-1 0 0 0 0,1 0 0 0 0,-1 0 0 0 0,0 1 1 0 0,0-1-1 0 0,0 1 0 0 0,0 0 0 0 0,0 0 0 0 0,-1 1 0 0 0,1-1 1 0 0,-1 1-1 0 0,-5-2 0 0 0,-11 1-29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51:29.770"/>
    </inkml:context>
    <inkml:brush xml:id="br0">
      <inkml:brushProperty name="width" value="0.05" units="cm"/>
      <inkml:brushProperty name="height" value="0.05" units="cm"/>
    </inkml:brush>
  </inkml:definitions>
  <inkml:trace contextRef="#ctx0" brushRef="#br0">1786 44 4608 0 0,'0'0'208'0'0,"-11"-4"32"0"0,-11 0 420 0 0,15 2-305 0 0,0 0 0 0 0,-1 1 0 0 0,-8 0 0 0 0,-55-6-355 0 0,54 6 360 0 0,0 0 0 0 0,0-2 0 0 0,-24-6 0 0 0,31 7-271 0 0,1 1-1 0 0,-1 0 1 0 0,1 0 0 0 0,-17 2 0 0 0,16-1-48 0 0,-1 0 0 0 0,0 0 0 0 0,-16-3 0 0 0,21 2-41 0 0,0 1 0 0 0,0 0 0 0 0,1 0 0 0 0,-10 1 0 0 0,-8 1 0 0 0,-55-2 0 0 0,46-2 184 0 0,-1 1 0 0 0,-46 6 0 0 0,50-3-154 0 0,-30-1 0 0 0,30-1-26 0 0,-49 5-76 0 0,32-7 338 0 0,27 0-115 0 0,-37 3 0 0 0,-127 18-81 0 0,47 4 500 0 0,109-19-375 0 0,15-3-92 0 0,0 1 1 0 0,0 1-1 0 0,1-1 0 0 0,-23 10 1 0 0,3-2 11 0 0,25-8-96 0 0,-1 0 0 0 0,1 0 0 0 0,0 1 0 0 0,-8 4 0 0 0,6-3 26 0 0,0 0 0 0 0,0-1-1 0 0,-16 6 1 0 0,17-7 30 0 0,-1 1 0 0 0,0 0 0 0 0,-13 7 0 0 0,-30 16 396 0 0,-57 44 994 0 0,104-67-1402 0 0,0 0 1 0 0,1 1-1 0 0,-1-1 0 0 0,1 1 1 0 0,0 0-1 0 0,0 0 1 0 0,0 0-1 0 0,-3 6 0 0 0,-9 13 198 0 0,11-17-220 0 0,0 0 0 0 0,1 0-1 0 0,0 1 1 0 0,1-1 0 0 0,-4 11 0 0 0,4-10 26 0 0,0-1-34 0 0,0-1 0 0 0,1 1 1 0 0,-1 0-1 0 0,1 0 0 0 0,0 0 1 0 0,1 0-1 0 0,-1 0 0 0 0,1 0 1 0 0,1 6-1 0 0,1 1 64 0 0,1 0-1 0 0,1-1 1 0 0,6 17 0 0 0,-6-20-57 0 0,2 1 0 0 0,-1-1 0 0 0,1 0 0 0 0,0 0 0 0 0,1-1-1 0 0,0 0 2 0 0,1 0-2 0 0,-1-1 1 0 0,2 0 0 0 0,13 10 0 0 0,6-2 22 0 0,41 15 0 0 0,36 4 18 0 0,-28-10-84 0 0,-54-16-42 0 0,75 22 53 0 0,-80-26-1 0 0,0-1 1 0 0,0 0 0 0 0,29 0-1 0 0,133 11 215 0 0,-43 7-221 0 0,-109-18 0 0 0,47-1 0 0 0,-2 0 0 0 0,40-1 0 0 0,-60-2 0 0 0,175-6 64 0 0,-19-3 80 0 0,-179 6-79 0 0,-1-1 0 0 0,36-11 0 0 0,-21 5-49 0 0,-35 8 17 0 0,0 0 0 0 0,15-8-1 0 0,-4 1 57 0 0,17-7 535 0 0,68-42 0 0 0,-98 55-585 0 0,-1 0 1 0 0,-1-1-1 0 0,1 1 1 0 0,0-1-1 0 0,-1-1 1 0 0,0 1-1 0 0,8-12 1 0 0,-11 14-18 0 0,0-1 1 0 0,0 1 0 0 0,-1-1 0 0 0,1 0 0 0 0,-1 1 0 0 0,0-1 0 0 0,0 0 0 0 0,0 0 0 0 0,0 0 0 0 0,0 0 0 0 0,-1 0 0 0 0,0 0 0 0 0,0 0 0 0 0,0 0 0 0 0,0 0 0 0 0,-2-5 0 0 0,-49-196 2996 0 0,7 70-2062 0 0,40 125-942 0 0,0 0 1 0 0,0 0-1 0 0,-1 0 0 0 0,-1 0 0 0 0,0 1 1 0 0,-12-16-1 0 0,13 20-279 0 0,0 0 0 0 0,-1 0 0 0 0,1 1 0 0 0,-1-1 0 0 0,1 1 0 0 0,-1 1 1 0 0,0-1-1 0 0,-1 1 0 0 0,1 0 0 0 0,-1 0 0 0 0,1 1 0 0 0,-1 0 0 0 0,-7-1 0 0 0,-53-6-1758 0 0,0 9-23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49:30.796"/>
    </inkml:context>
    <inkml:brush xml:id="br0">
      <inkml:brushProperty name="width" value="0.05" units="cm"/>
      <inkml:brushProperty name="height" value="0.05" units="cm"/>
    </inkml:brush>
  </inkml:definitions>
  <inkml:trace contextRef="#ctx0" brushRef="#br0">276 91 5064 0 0,'0'0'389'0'0,"-6"-4"-234"0"0,-5 2 999 0 0,0 0 0 0 0,0 2 0 0 0,-19-1 0 0 0,18 2-586 0 0,7-1-43 0 0,1 0 1 0 0,-1 1 0 0 0,1 0-1 0 0,0 0 1 0 0,-6 2 0 0 0,-8 2 640 0 0,10-2-798 0 0,0 1 1 0 0,1-1 0 0 0,0 1 0 0 0,0 0 0 0 0,0 1 0 0 0,-8 6-1 0 0,8-6-156 0 0,4-3-162 0 0,-1 1 0 0 0,1-1 1 0 0,0 1-1 0 0,0 0 0 0 0,0 0 1 0 0,0 0-1 0 0,0 1 0 0 0,1-1 1 0 0,-1 0-1 0 0,1 1 0 0 0,0 0 1 0 0,0 0-1 0 0,1-1 0 0 0,-1 1 1 0 0,1 0-1 0 0,-1 1 0 0 0,1-1 1 0 0,1 0-1 0 0,-2 5 0 0 0,0 18 52 0 0,1-22-103 0 0,0-1 0 0 0,1 1 0 0 0,0-1 0 0 0,-1 1 0 0 0,2 7 0 0 0,2 18 1 0 0,-3-23 10 0 0,0-1 1 0 0,1 1 0 0 0,0-1 0 0 0,3 13 0 0 0,2 1-13 0 0,-3-11 10 0 0,-1 0-1 0 0,1-1 1 0 0,0 0 0 0 0,1 0-1 0 0,0 0 1 0 0,0 0 0 0 0,1 0-1 0 0,-1-1 1 0 0,12 13-1 0 0,-6-10-11 0 0,0-1 0 0 0,1 0 0 0 0,0-1-1 0 0,0 0 1 0 0,1-1 0 0 0,14 8-1 0 0,-18-12-33 0 0,-1 0-1 0 0,1 0 0 0 0,0-1 0 0 0,0 0 0 0 0,0 0 0 0 0,0-1 1 0 0,0 0-1 0 0,0 0 0 0 0,0-1 0 0 0,0 0 0 0 0,15-3 0 0 0,-10 1-61 0 0,0-1 0 0 0,0 0 0 0 0,-1-1 0 0 0,1-1 0 0 0,-1 0 0 0 0,20-12 0 0 0,-27 14 74 0 0,0 0 0 0 0,0 0-1 0 0,0-1 1 0 0,-1 0-1 0 0,0 0 1 0 0,1 0-1 0 0,-1-1 1 0 0,-1 1-1 0 0,1-1 1 0 0,-1 0 0 0 0,1 0-1 0 0,-1 0 1 0 0,-1 0-1 0 0,1-1 1 0 0,-1 1-1 0 0,0-1 1 0 0,2-8-1 0 0,-2 4 38 0 0,1-5-4 0 0,-1 1 0 0 0,0-1 1 0 0,-1 0-1 0 0,-2-28 0 0 0,0 27 85 0 0,-2 1 1 0 0,0-1-1 0 0,0 1 0 0 0,-9-21 0 0 0,2 13 82 0 0,-20-36 0 0 0,24 50-113 0 0,0 1 0 0 0,-1-1 0 0 0,0 1-1 0 0,0 0 1 0 0,0 1 0 0 0,-14-11 0 0 0,12 12 3 0 0,-1 0 1 0 0,0 0-1 0 0,0 1 0 0 0,0 0 1 0 0,-1 1-1 0 0,0 0 0 0 0,0 1 1 0 0,0 0-1 0 0,0 0 1 0 0,0 2-1 0 0,-23-2 0 0 0,15 3-241 0 0,0 0 0 0 0,0 2 0 0 0,0 0 0 0 0,0 1 0 0 0,1 1 0 0 0,-27 9 0 0 0,19-2-1491 0 0,4 0-4374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51:55.148"/>
    </inkml:context>
    <inkml:brush xml:id="br0">
      <inkml:brushProperty name="width" value="0.05" units="cm"/>
      <inkml:brushProperty name="height" value="0.05" units="cm"/>
    </inkml:brush>
  </inkml:definitions>
  <inkml:trace contextRef="#ctx0" brushRef="#br0">2010 104 920 0 0,'-21'-8'2531'0'0,"20"8"-2514"0"0,-1-1 0 0 0,0 0 0 0 0,0 1 0 0 0,0 0 1 0 0,0-1-1 0 0,0 1 0 0 0,0 0 0 0 0,0 0 0 0 0,0 0 1 0 0,0 0-1 0 0,0 0 0 0 0,0 0 0 0 0,0 1 1 0 0,-2 0-1 0 0,-6 0 37 0 0,-91-8 573 0 0,99 7-601 0 0,-27-7 198 0 0,-45 3 403 0 0,39 2-599 0 0,20 1 100 0 0,0 1 1 0 0,-22 2-1 0 0,25-1-118 0 0,0 0 1 0 0,-14-2-1 0 0,2 1 57 0 0,-28-5-13 0 0,-9 1 109 0 0,28 1-102 0 0,-10 2-61 0 0,-81 9 0 0 0,121-8 0 0 0,-32 4-1 0 0,14-1-2 0 0,0-1 1 0 0,-36-1 0 0 0,-46-6 478 0 0,80 4-334 0 0,0 1 0 0 0,-1 1 0 0 0,-28 5 0 0 0,-39 1 118 0 0,40-5-255 0 0,1 3 0 0 0,-72 15 1 0 0,113-18-6 0 0,-109 25 0 0 0,55-12 10 0 0,-77 13 118 0 0,119-23 61 0 0,1 0-1 0 0,-28 13 1 0 0,38-14-76 0 0,1 0 0 0 0,-1 1 1 0 0,1 0-1 0 0,0 0 0 0 0,0 1 1 0 0,1 1-1 0 0,-14 12 0 0 0,-5 7 87 0 0,1 12 219 0 0,23-34-398 0 0,-1 4 177 0 0,4-7-126 0 0,-6 23 64 0 0,2 17-8 0 0,3-40-128 0 0,1 0 0 0 0,0 0 0 0 0,0 0 0 0 0,0-1 0 0 0,0 1 0 0 0,0 0 0 0 0,0 0 0 0 0,0-1 0 0 0,0 1 0 0 0,0 0 0 0 0,0 0 0 0 0,1-1 0 0 0,-1 1 0 0 0,0 0 0 0 0,0 0 0 0 0,1-1 0 0 0,-1 2 0 0 0,1 0 0 0 0,7 42 188 0 0,-7-39-119 0 0,-1-3-60 0 0,0-1 1 0 0,0 1 0 0 0,1-1-1 0 0,-1 1 1 0 0,1-1 0 0 0,-1 1 0 0 0,1-1-1 0 0,-1 1 1 0 0,1-1 0 0 0,0 0-1 0 0,0 1 1 0 0,-1-1 0 0 0,1 0 0 0 0,2 2-1 0 0,1 2 46 0 0,0-1 20 0 0,-1-2-32 0 0,0 0 1 0 0,-1 0 0 0 0,1-1-1 0 0,0 1 1 0 0,0 0-1 0 0,0-1 1 0 0,0 0 0 0 0,6 2-1 0 0,8 3 35 0 0,6 2 11 0 0,17 7 52 0 0,-32-12-55 0 0,1 0 0 0 0,-1 0 0 0 0,19 2 0 0 0,-15-4-88 0 0,56 11 252 0 0,-45-6-122 0 0,-17-4-144 0 0,4 1 19 0 0,-1 1 0 0 0,1 0 1 0 0,12 9-1 0 0,-15-9-15 0 0,-5-3-47 0 0,2 0 56 0 0,0 1 0 0 0,0 0 0 0 0,-1 0 0 0 0,7 4 0 0 0,-7-4 4 0 0,4 2-1 0 0,0-1 0 0 0,0-1 0 0 0,0 1 0 0 0,1-1 0 0 0,-1 0 0 0 0,1-1 0 0 0,-1 0 0 0 0,13 1 0 0 0,23 4 0 0 0,-28-4 0 0 0,0 0 0 0 0,1 0 0 0 0,19-2 0 0 0,12 1 0 0 0,8 1-18 0 0,37 5-39 0 0,-77-6 38 0 0,0 0 1 0 0,26-2-1 0 0,12 1 22 0 0,25 0-3 0 0,-51-1 0 0 0,0 1 0 0 0,37 4 0 0 0,-9-1 0 0 0,-35-2 0 0 0,-1-1 0 0 0,31-3 0 0 0,5 0 0 0 0,33-3 0 0 0,-12 0 0 0 0,-30 2 0 0 0,83-15 0 0 0,-56 1 0 0 0,55-14 266 0 0,-53 7-212 0 0,-55 18-52 0 0,0-1 1 0 0,0-1 0 0 0,19-13-1 0 0,-7-3 78 0 0,-25 17-52 0 0,1 2 1 0 0,0-1-1 0 0,1 1 0 0 0,13-7 1 0 0,8-3-32 0 0,-21 10 8 0 0,1 1 1 0 0,15-6-1 0 0,-23 10 9 0 0,1 0 15 0 0,-1 1 1 0 0,1-1 0 0 0,-1 0 0 0 0,1 0 0 0 0,-1-1 0 0 0,1 1 0 0 0,-1 0 0 0 0,0-1 0 0 0,1 0 0 0 0,-1 1 0 0 0,0-1 0 0 0,3-4 0 0 0,6-2 280 0 0,-4 4-164 0 0,2-4 256 0 0,-5 5-348 0 0,0 0 1 0 0,0-1-1 0 0,-1 1 0 0 0,1-1 0 0 0,-1 0 1 0 0,0 1-1 0 0,0-1 0 0 0,0-1 0 0 0,-1 1 0 0 0,1 0 1 0 0,-1-1-1 0 0,0 1 0 0 0,0-1 0 0 0,1-5 1 0 0,-3 8-32 0 0,0-1 0 0 0,0 1 1 0 0,0-1-1 0 0,0 1 1 0 0,-1 0-1 0 0,1-1 1 0 0,-1 1-1 0 0,1-1 0 0 0,-1 1 1 0 0,0 0-1 0 0,0 0 1 0 0,0-1-1 0 0,0 1 0 0 0,-2-3 1 0 0,-7-15 113 0 0,9 16-130 0 0,-1 1 1 0 0,0-1-1 0 0,0 1 1 0 0,-1-1-1 0 0,-2-2 1 0 0,-4-5 24 0 0,2 1 107 0 0,-2 1 1 0 0,1-1-1 0 0,-1 2 1 0 0,-1 0-1 0 0,-15-11 1 0 0,-11-10-134 0 0,-11-18 317 0 0,26 26 2 0 0,-22-18 0 0 0,39 36-310 0 0,0 1-1 0 0,0-1 1 0 0,0 1 0 0 0,-1 0 0 0 0,1 0 0 0 0,-1 1 0 0 0,1-1-1 0 0,-1 1 1 0 0,0 0 0 0 0,1 0 0 0 0,-1 0 0 0 0,0 1-1 0 0,0 0 1 0 0,0 0 0 0 0,0 0 0 0 0,-5 1 0 0 0,-8 2-88 0 0,0 1 0 0 0,-32 11 0 0 0,41-12 21 0 0,-46 19-1826 0 0,8-1 768 0 0,3-4-8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52:03.619"/>
    </inkml:context>
    <inkml:brush xml:id="br0">
      <inkml:brushProperty name="width" value="0.05" units="cm"/>
      <inkml:brushProperty name="height" value="0.05" units="cm"/>
    </inkml:brush>
  </inkml:definitions>
  <inkml:trace contextRef="#ctx0" brushRef="#br0">1595 126 2760 0 0,'0'0'125'0'0,"-13"0"478"0"0,-25-6-437 0 0,31 5-166 0 0,1 0 1 0 0,-1 0-1 0 0,0 0 0 0 0,-7-3 1 0 0,5 1 178 0 0,-1 0 0 0 0,-18-2 1 0 0,9 2 194 0 0,-12-2 69 0 0,0 1-1 0 0,-42 1 1 0 0,71 3-390 0 0,-42-14 342 0 0,42 14-390 0 0,0-1 0 0 0,0 1 0 0 0,0-1 0 0 0,0 1 0 0 0,0-1 0 0 0,0 1 0 0 0,0 0 0 0 0,0 0 0 0 0,-4 0 0 0 0,-1 0 9 0 0,-32 0 11 0 0,33 0-19 0 0,-1 0 1 0 0,0 0-1 0 0,0 0 1 0 0,0-1-1 0 0,-10-2 1 0 0,-55-13 3 0 0,57 12 47 0 0,0 1 0 0 0,1 0 0 0 0,-1 1 0 0 0,0 1 0 0 0,-20 0 0 0 0,-41-9 36 0 0,71 10-25 0 0,-1-1 0 0 0,1 1 1 0 0,0-1-1 0 0,-1-1 0 0 0,-5-1 0 0 0,-11-3 78 0 0,-14 1-57 0 0,-1 1 1 0 0,1 2 0 0 0,-1 1-1 0 0,-58 7 1 0 0,56-2-57 0 0,-82 4 158 0 0,95-8-95 0 0,12-1 26 0 0,-1 1 0 0 0,1 1 0 0 0,-16 2 0 0 0,-46 4 312 0 0,54-2 2 0 0,15-3-213 0 0,-1-1-1 0 0,1 1 0 0 0,-9 0 1 0 0,14-2-179 0 0,0 1 1 0 0,1 0 0 0 0,-1 0 0 0 0,1 0-1 0 0,-1 0 1 0 0,1 0 0 0 0,0 0 0 0 0,-1 0-1 0 0,1 1 1 0 0,0-1 0 0 0,-1 2 0 0 0,-2 1 12 0 0,-20 15 61 0 0,21-16-114 0 0,-1-1 1 0 0,1 1-1 0 0,0 0 1 0 0,-4 5-1 0 0,-11 10 34 0 0,9-12 217 0 0,-8 6-116 0 0,-25 23 0 0 0,17-7-471 0 0,24-25 348 0 0,0-1 1 0 0,1 1-1 0 0,-1-1 0 0 0,0 1 0 0 0,1-1 1 0 0,0 1-1 0 0,0-1 0 0 0,-1 1 1 0 0,1 0-1 0 0,1 3 0 0 0,-1 14 64 0 0,0-16-74 0 0,1 0-1 0 0,0 0 1 0 0,0 0 0 0 0,0 0 0 0 0,1-1 0 0 0,-1 1 0 0 0,1 0 0 0 0,4 5 0 0 0,-3-4 7 0 0,1-1-1 0 0,1 1 1 0 0,-1-1 0 0 0,0 0-1 0 0,1 0 1 0 0,0 0 0 0 0,0-1-1 0 0,0 0 1 0 0,1 0 0 0 0,-1 0-1 0 0,1-1 1 0 0,-1 1 0 0 0,1-1-1 0 0,0-1 1 0 0,9 3 0 0 0,37 6 27 0 0,-1 2 1 0 0,60 24 0 0 0,-81-26-35 0 0,-7-2-6 0 0,-3-1 0 0 0,34 7 0 0 0,-29-9 2 0 0,99 13 36 0 0,-67-13-12 0 0,72 16 1 0 0,-107-18-25 0 0,1-1 0 0 0,-1-1 0 0 0,1-1 0 0 0,41-6 0 0 0,-2 1-1 0 0,3 0-1 0 0,30-1 0 0 0,-83 5 0 0 0,1 0 0 0 0,-1-1 0 0 0,24-7 0 0 0,-22 5 0 0 0,36-10 76 0 0,48-11 128 0 0,-65 20-204 0 0,42-9 0 0 0,-67 12 0 0 0,1 0 23 0 0,-6-1 11 0 0,4-1-27 0 0,0 0-7 0 0,-1 2 10 0 0,-5 2-7 0 0,-1 0 0 0 0,1 0 0 0 0,0 0-1 0 0,0-1 1 0 0,-1 1 0 0 0,1 0 0 0 0,0-1-1 0 0,-1 1 1 0 0,1 0 0 0 0,0-1 0 0 0,-1 1-1 0 0,1-1 1 0 0,0 1 0 0 0,-1-1 0 0 0,1 1-1 0 0,-1-1 1 0 0,1 1 0 0 0,0-2 0 0 0,-1 1 0 0 0,1 1 1 0 0,-1-1-1 0 0,1 0 1 0 0,-1 1 0 0 0,1-1-1 0 0,0 0 1 0 0,-1 1 0 0 0,1-1-1 0 0,0 1 1 0 0,-1-1-1 0 0,1 1 1 0 0,0-1 0 0 0,0 1-1 0 0,1-1 1 0 0,11-8 6 0 0,-1 0-1 0 0,0 0 1 0 0,13-13 0 0 0,-17 14 36 0 0,-5 6 52 0 0,-1-1 0 0 0,1 0 0 0 0,-1 0 0 0 0,1 0 1 0 0,-1 0-1 0 0,0 0 0 0 0,-1 0 0 0 0,1 0 0 0 0,0-1 0 0 0,-1 1 0 0 0,0-1 0 0 0,0 1 0 0 0,0-1 0 0 0,0 1 0 0 0,0-1 0 0 0,-1 0 0 0 0,0 1 0 0 0,0-1 0 0 0,0 0 0 0 0,0 0 0 0 0,0 1 0 0 0,-1-1 0 0 0,1 0 0 0 0,-1 1 1 0 0,-2-6-1 0 0,-2-5 238 0 0,-1 0 0 0 0,-1 0 0 0 0,0 1 1 0 0,-14-21-1 0 0,20 33-354 0 0,-2-3-42 0 0,0 1 0 0 0,0 0 0 0 0,0 0 0 0 0,0 0 0 0 0,-1 1 0 0 0,1-1 0 0 0,-1 1 0 0 0,0 0-1 0 0,0 0 1 0 0,0 0 0 0 0,-8-3 0 0 0,-3 1-242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52:25.872"/>
    </inkml:context>
    <inkml:brush xml:id="br0">
      <inkml:brushProperty name="width" value="0.05" units="cm"/>
      <inkml:brushProperty name="height" value="0.05" units="cm"/>
    </inkml:brush>
  </inkml:definitions>
  <inkml:trace contextRef="#ctx0" brushRef="#br0">461 47 1376 0 0,'0'0'65'0'0,"-4"-12"78"0"0,2 8 3811 0 0,1 4-3914 0 0,1-1 0 0 0,0 1-1 0 0,0 0 1 0 0,0 0-1 0 0,0 0 1 0 0,-1 0-1 0 0,1 0 1 0 0,0-1-1 0 0,0 1 1 0 0,0 0-1 0 0,0 0 1 0 0,0 0-1 0 0,0 0 1 0 0,-1-1-1 0 0,1 1 1 0 0,0 0-1 0 0,0 0 1 0 0,0 0 0 0 0,0-1-1 0 0,0 1 1 0 0,0 0-1 0 0,0 0 1 0 0,0 0-1 0 0,0-1 1 0 0,0 1-1 0 0,0 0 1 0 0,0 0-1 0 0,0 0 1 0 0,0-1-1 0 0,0 1 1 0 0,0 0-1 0 0,0 0 1 0 0,1 0-1 0 0,-1-1 1 0 0,0 1 0 0 0,0 0-1 0 0,0 0 1 0 0,0 0-1 0 0,0 0 1 0 0,0-1-1 0 0,0 1 1 0 0,1 0-1 0 0,-1 0 1 0 0,1-1 45 0 0,0 0-1 0 0,-1 0 1 0 0,1 0 0 0 0,0 0 0 0 0,-1 0 0 0 0,1 0 0 0 0,-1 0 0 0 0,1 0 0 0 0,-1-1 0 0 0,0 1-1 0 0,0 0 1 0 0,1 0 0 0 0,-1 0 0 0 0,0 0 0 0 0,0-1 0 0 0,0 1 0 0 0,0 0 0 0 0,0-1-1 0 0,-10 35 1216 0 0,4 17-892 0 0,-8 137 316 0 0,14-182-708 0 0,-13 473 2254 0 0,-13-188-1222 0 0,-28 99 310 0 0,12-131-602 0 0,10-56-111 0 0,-18 141-210 0 0,32-208-307 0 0,-11 76 69 0 0,10-62 243 0 0,-3 14 839 0 0,16-116-1036 0 0,3-20-35 0 0,-11 43 0 0 0,1-5 168 0 0,3-11 78 0 0,-7 26 177 0 0,-9 33 258 0 0,7-23 71 0 0,10-38-728 0 0,7-45-476 0 0,0-2-916 0 0,1 0 0 0 0,0 0 0 0 0,0 0 0 0 0,0 0 0 0 0,0 6 0 0 0,1-11-6099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52:32.993"/>
    </inkml:context>
    <inkml:brush xml:id="br0">
      <inkml:brushProperty name="width" value="0.05" units="cm"/>
      <inkml:brushProperty name="height" value="0.05" units="cm"/>
    </inkml:brush>
  </inkml:definitions>
  <inkml:trace contextRef="#ctx0" brushRef="#br0">0 365 2304 0 0,'137'-1'146'0'0,"67"-1"616"0"0,23-2 255 0 0,215-8-108 0 0,-177 1-831 0 0,132-12 210 0 0,377-48-288 0 0,0 0-48 0 0,-234 41 128 0 0,-455 26-79 0 0,171-4 98 0 0,-22 2 123 0 0,-131 2-78 0 0,127-9 273 0 0,-36 1 5 0 0,151-12 350 0 0,-202 12-504 0 0,10-1-42 0 0,92-6 83 0 0,298-4 293 0 0,-506 22-594 0 0,447 1 200 0 0,-426 3-250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52:37.257"/>
    </inkml:context>
    <inkml:brush xml:id="br0">
      <inkml:brushProperty name="width" value="0.05" units="cm"/>
      <inkml:brushProperty name="height" value="0.05" units="cm"/>
    </inkml:brush>
  </inkml:definitions>
  <inkml:trace contextRef="#ctx0" brushRef="#br0">336 0 5984 0 0,'-17'29'804'0'0,"2"0"0"0"0,-21 52 0 0 0,-14 68 1417 0 0,34-101-2374 0 0,-68 235 3267 0 0,66-192-1780 0 0,7-34-525 0 0,-16 99 918 0 0,-8 180 0 0 0,16-101 330 0 0,12-165-1204 0 0,7-37-2315 0 0,0-20-5897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53:13.385"/>
    </inkml:context>
    <inkml:brush xml:id="br0">
      <inkml:brushProperty name="width" value="0.05" units="cm"/>
      <inkml:brushProperty name="height" value="0.05" units="cm"/>
    </inkml:brush>
  </inkml:definitions>
  <inkml:trace contextRef="#ctx0" brushRef="#br0">1 19 1840 0 0,'17'-5'59'0'0,"1"2"-1"0"0,29-3 1 0 0,-21 4 174 0 0,0 0 548 0 0,1 1 0 0 0,38 4 0 0 0,8 0-664 0 0,-52-3 134 0 0,1 1 0 0 0,32 5 1 0 0,-33-3-122 0 0,1-1 0 0 0,22-1 1 0 0,-1 1 95 0 0,35-3 125 0 0,-53-1-280 0 0,0 2-1 0 0,31 3 0 0 0,16 7 242 0 0,63 9 446 0 0,-107-16-757 0 0,-1 0-1 0 0,39-2 1 0 0,-42-1 7 0 0,46-5 170 0 0,-45 3-115 0 0,0 1-1 0 0,28 1 1 0 0,-24 3-13 0 0,0 0 1 0 0,-1 2 0 0 0,0 1-1 0 0,0 2 1 0 0,32 12 0 0 0,-49-15-51 0 0,10 3 0 0 0,-1 0 0 0 0,26 6 0 0 0,-19-9 0 0 0,1-2 0 0 0,40 0 0 0 0,8 1 0 0 0,79 6 181 0 0,71-2-194 0 0,14 6 57 0 0,-99-2-24 0 0,58-14 4 0 0,14 1 25 0 0,55 6 17 0 0,-13-1 140 0 0,156 21 379 0 0,-263-10-478 0 0,152-1 222 0 0,-93-8-7 0 0,-116-1-272 0 0,98 8 28 0 0,37 4-78 0 0,-177-13 0 0 0,132 17 0 0 0,-65-11-3 0 0,-17-3 16 0 0,24 3 21 0 0,7 0-14 0 0,3 0 43 0 0,-19-2 34 0 0,1 2 49 0 0,28 3-4 0 0,101-1 50 0 0,-118-9-107 0 0,426 7 550 0 0,-467-10-537 0 0,67 0-39 0 0,-62-3-18 0 0,139-3 215 0 0,-2 19-86 0 0,-194-10-179 0 0,-19-2-12 0 0,0 1 0 0 0,-1 0 0 0 0,1 0 0 0 0,22 9 0 0 0,-25-5-89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53:14.019"/>
    </inkml:context>
    <inkml:brush xml:id="br0">
      <inkml:brushProperty name="width" value="0.05" units="cm"/>
      <inkml:brushProperty name="height" value="0.05" units="cm"/>
    </inkml:brush>
  </inkml:definitions>
  <inkml:trace contextRef="#ctx0" brushRef="#br0">0 0 3224 0 0,'50'9'501'0'0,"78"5"1"0"0,51-11 1088 0 0,-83-2-1410 0 0,121-3 216 0 0,88 4-35 0 0,68 6 829 0 0,-123-4-800 0 0,137-1 27 0 0,-20 0 122 0 0,-5 5-95 0 0,458 15 243 0 0,-308-5-490 0 0,-186-10-14 0 0,-137-5-14 0 0,223 8 336 0 0,294 6 236 0 0,-473-15-491 0 0,209 6 178 0 0,-245-1 163 0 0,67 4 93 0 0,-43 15-225 0 0,-172-17-1837 0 0,-1 2-1 0 0,72 26 0 0 0,-71-16-3129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53:26.793"/>
    </inkml:context>
    <inkml:brush xml:id="br0">
      <inkml:brushProperty name="width" value="0.05" units="cm"/>
      <inkml:brushProperty name="height" value="0.05" units="cm"/>
    </inkml:brush>
  </inkml:definitions>
  <inkml:trace contextRef="#ctx0" brushRef="#br0">333 1 8752 0 0,'0'0'673'0'0,"0"0"-482"0"0,-2 0-96 0 0,-6 4-12 0 0,0 5 1308 0 0,1 5-243 0 0,3 1-811 0 0,3 7-586 0 0,-1 3 137 0 0,0-11 85 0 0,1-8 15 0 0,1-1 0 0 0,-1 1-1 0 0,1-1 1 0 0,0 1 0 0 0,0-1 0 0 0,1 6 0 0 0,9 56-28 0 0,5 24 91 0 0,1 19-105 0 0,-12-72 44 0 0,-1-8 24 0 0,-3 36 1 0 0,2 12 50 0 0,-4 139 350 0 0,-1-152-292 0 0,-3 30 169 0 0,-2 35 416 0 0,2 168 442 0 0,5-187-730 0 0,1 94 138 0 0,-4-93-558 0 0,-1-29 0 0 0,-7 119 169 0 0,-1 2-62 0 0,-1 1 30 0 0,5-55-31 0 0,4-31 29 0 0,-2 140 101 0 0,7-124-180 0 0,3-44-4 0 0,-1 7 3 0 0,-3-53-43 0 0,-1 107 50 0 0,0 81 76 0 0,-2-143-36 0 0,-10 111 121 0 0,3-50-38 0 0,-5 3 34 0 0,1-15 2 0 0,-9 167 43 0 0,14-142-87 0 0,1-14-26 0 0,1-10-9 0 0,-5 47 60 0 0,-9 50 7 0 0,-5 38-58 0 0,14-128-68 0 0,3-23 17 0 0,-18 232 476 0 0,1 293 17 0 0,27-468-498 0 0,0 3-24 0 0,-1 179 283 0 0,1-226-171 0 0,4 81 234 0 0,2-131-272 0 0,9 82-114 0 0,7-6-53 0 0,28 162-324 0 0,-8-90 330 0 0,-16-108 16 0 0,-13-74 0 0 0,7 72 0 0 0,-4 6 59 0 0,3 36 170 0 0,-16-115-171 0 0,5 326-81 0 0,-10-297-52 0 0,-4 55-34 0 0,-15 143 379 0 0,18-230-271 0 0,-3 21 1 0 0,2-36 27 0 0,1 47 0 0 0,3 71 43 0 0,-1-123-149 0 0,2 1 0 0 0,1-1 1 0 0,1 1-1 0 0,13 48 0 0 0,-15-71-77 0 0,2 0 1 0 0,-1 0-1 0 0,1-1 1 0 0,0 1-1 0 0,1-1 1 0 0,-1 0-1 0 0,1 0 0 0 0,0 0 1 0 0,7 6-1 0 0,13 13-5469 0 0,-9-12-683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53:28.037"/>
    </inkml:context>
    <inkml:brush xml:id="br0">
      <inkml:brushProperty name="width" value="0.05" units="cm"/>
      <inkml:brushProperty name="height" value="0.05" units="cm"/>
    </inkml:brush>
  </inkml:definitions>
  <inkml:trace contextRef="#ctx0" brushRef="#br0">565 0 12584 0 0,'-6'8'131'0'0,"1"-3"-14"0"0,0 1-1 0 0,0 0 1 0 0,1 0-1 0 0,0 0 0 0 0,1 0 1 0 0,-7 14-1 0 0,-9 31 258 0 0,7-23-361 0 0,2-1 0 0 0,1 2 1 0 0,2-1-1 0 0,-6 33 0 0 0,-1 145 105 0 0,11-125-93 0 0,2 42-1 0 0,6 87-225 0 0,1-102 244 0 0,1 0 31 0 0,-2 0-15 0 0,0-2 10 0 0,2 123 83 0 0,-8-121-72 0 0,-1-37-3 0 0,-9 139 83 0 0,0-62-90 0 0,-17 120-70 0 0,10-122 0 0 0,-17 99 60 0 0,11-53 17 0 0,14-87 31 0 0,0 36 78 0 0,2-11 107 0 0,-11 134 513 0 0,11-162-662 0 0,-1 3 20 0 0,9-94-140 0 0,-14 188 513 0 0,-21 87 111 0 0,27-216-506 0 0,-9 136 204 0 0,5-96-179 0 0,1-10-30 0 0,9 53 66 0 0,2-31-135 0 0,-1-51 14 0 0,9 72 0 0 0,3 19 46 0 0,-4-47-63 0 0,-6-61-42 0 0,-5 57 0 0 0,0 0 29 0 0,7-24 7 0 0,0 33 15 0 0,-6-73-58 0 0,-1 52 35 0 0,5-66-45 0 0,0 26 77 0 0,-5 67 0 0 0,-6 28 142 0 0,2-21-76 0 0,-14 166 98 0 0,6-175-111 0 0,2-27-25 0 0,10-54-51 0 0,-7 60 106 0 0,-27 181 282 0 0,19-98-169 0 0,1-5 98 0 0,4-41-218 0 0,-3 74-154 0 0,22 154 241 0 0,-2-280-208 0 0,3 19 2 0 0,1 33 46 0 0,-1-32-24 0 0,-1-3 25 0 0,0 110 102 0 0,-4-184-111 0 0,-5 36 0 0 0,2-37 8 0 0,2 42 0 0 0,1 54 347 0 0,4 30 102 0 0,1-76-536 0 0,2 16 21 0 0,-1-36 124 0 0,5 34-11 0 0,-5-53-133 0 0,4 59 0 0 0,-10-89 11 0 0,0 0-1 0 0,5 14 1 0 0,-3-14 2 0 0,-1 1 1 0 0,2 13-1 0 0,-4-14-168 0 0,2 1-1 0 0,0-1 1 0 0,0 1 0 0 0,1-1-1 0 0,0 0 1 0 0,5 12-1 0 0,4 8-5498 0 0,-2 4-1947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49:31.250"/>
    </inkml:context>
    <inkml:brush xml:id="br0">
      <inkml:brushProperty name="width" value="0.05" units="cm"/>
      <inkml:brushProperty name="height" value="0.05" units="cm"/>
    </inkml:brush>
  </inkml:definitions>
  <inkml:trace contextRef="#ctx0" brushRef="#br0">409 0 14368 0 0,'0'0'330'0'0,"-1"0"45"0"0,-7 1-295 0 0,0-1-1 0 0,0 1 1 0 0,0 1-1 0 0,0 0 1 0 0,0 0 0 0 0,1 0-1 0 0,-1 1 1 0 0,1 0 0 0 0,0 1-1 0 0,0-1 1 0 0,-13 10 0 0 0,-3 4-132 0 0,2 1 0 0 0,-22 23 0 0 0,25-23 123 0 0,-16 17-71 0 0,-37 53 0 0 0,66-82 0 0 0,-53 80-663 0 0,40-57-196 0 0,6-12 301 0 0</inkml:trace>
  <inkml:trace contextRef="#ctx0" brushRef="#br0" timeOffset="1">132 78 17503 0 0,'-3'-7'1560'0'0,"-2"-6"-1248"0"0,5 2-248 0 0,0 11-64 0 0,0 0-136 0 0,0 0-40 0 0,0 0-8 0 0,0 0 0 0 0,5 11 184 0 0,3 6 0 0 0,5-1-72 0 0,5 3 72 0 0,0 4 0 0 0,3 0 0 0 0,1 4 0 0 0,4 6-4999 0 0,5 1-977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49:20.515"/>
    </inkml:context>
    <inkml:brush xml:id="br0">
      <inkml:brushProperty name="width" value="0.05" units="cm"/>
      <inkml:brushProperty name="height" value="0.05" units="cm"/>
    </inkml:brush>
  </inkml:definitions>
  <inkml:trace contextRef="#ctx0" brushRef="#br0">85 109 4608 0 0,'-14'-4'448'0'0,"-26"-11"1685"0"0,11 8 2342 0 0,27 7-3817 0 0,2 0-55 0 0,0 0-26 0 0,0 0-7 0 0,0 0-60 0 0,0 0-240 0 0,0 0-109 0 0,15 0 120 0 0,363 12 2251 0 0,-194-12-2016 0 0,308 0 229 0 0,-231-1-591 0 0,705-29 779 0 0,-478 9 236 0 0,-222 12-450 0 0,752-25 122 0 0,-475 38-596 0 0,-311 4-6719 0 0,-126-4-688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49:21.416"/>
    </inkml:context>
    <inkml:brush xml:id="br0">
      <inkml:brushProperty name="width" value="0.05" units="cm"/>
      <inkml:brushProperty name="height" value="0.05" units="cm"/>
    </inkml:brush>
  </inkml:definitions>
  <inkml:trace contextRef="#ctx0" brushRef="#br0">24 233 1840 0 0,'-2'0'22'0'0,"0"-1"40"0"0,0 1 1 0 0,0-1 0 0 0,0 0 0 0 0,0 0 0 0 0,0 0 0 0 0,0 0 0 0 0,1 0 0 0 0,-4-3 0 0 0,4 4 2076 0 0,1-2 3493 0 0,5-4-2686 0 0,6 1-2646 0 0,-1 0-1 0 0,1 1 1 0 0,0 1 0 0 0,0 0-1 0 0,0 0 1 0 0,20-1 0 0 0,-13 1 59 0 0,452-41 1629 0 0,-325 36-1669 0 0,823-28 947 0 0,-292 19-379 0 0,-382 8-172 0 0,715-37 1379 0 0,-644 34-1554 0 0,-173 8-264 0 0,200-2 90 0 0,-157 4-232 0 0,115 7-166 0 0,-226-2-740 0 0,2 5-2324 0 0,-73-5-4335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49:22.430"/>
    </inkml:context>
    <inkml:brush xml:id="br0">
      <inkml:brushProperty name="width" value="0.05" units="cm"/>
      <inkml:brushProperty name="height" value="0.05" units="cm"/>
    </inkml:brush>
  </inkml:definitions>
  <inkml:trace contextRef="#ctx0" brushRef="#br0">5 4 6912 0 0,'0'0'314'0'0,"0"0"-6"0"0,0-1-198 0 0,-4-1 12 0 0,4 2 450 0 0,0 0 190 0 0,0 0 35 0 0,0 0-70 0 0,0 0-335 0 0,0 2-147 0 0,0 13 822 0 0,6 25 0 0 0,-4-23-305 0 0,2 31 1 0 0,-3-14-432 0 0,-1 32 64 0 0,-5 133 550 0 0,4-34-400 0 0,2-94-342 0 0,21 204 452 0 0,-9-158-658 0 0,1-23 144 0 0,2 34 33 0 0,-10 340 226 0 0,-7-430-361 0 0,-3 49-13 0 0,-2 139 105 0 0,7-144-56 0 0,14 206 94 0 0,-8-195-116 0 0,-2 75 174 0 0,4 84 448 0 0,-14-115-555 0 0,3-95-55 0 0,-9 51-1 0 0,5-52 249 0 0,-1 52-1 0 0,7 216-925 0 0,-1-291-258 0 0,-3-1-37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8:49:23.422"/>
    </inkml:context>
    <inkml:brush xml:id="br0">
      <inkml:brushProperty name="width" value="0.05" units="cm"/>
      <inkml:brushProperty name="height" value="0.05" units="cm"/>
    </inkml:brush>
  </inkml:definitions>
  <inkml:trace contextRef="#ctx0" brushRef="#br0">1 73 5528 0 0,'0'0'422'0'0,"0"-1"-276"0"0,0-5 46 0 0,0 5 720 0 0,6-15 3118 0 0,-2 3-3918 0 0,-2 9 125 0 0,-1 1 1 0 0,0-1-1 0 0,0 1 1 0 0,0-1 0 0 0,0 1-1 0 0,0-5 1 0 0,-1 8 30 0 0,0 0-63 0 0,0-1-118 0 0,1 0-1 0 0,0 1 0 0 0,-1-1 1 0 0,1 1-1 0 0,0-1 0 0 0,-1 1 1 0 0,1 0-1 0 0,0-1 0 0 0,0 1 1 0 0,-1 0-1 0 0,1-1 0 0 0,0 1 1 0 0,0 0-1 0 0,0 0 1 0 0,-1 0-1 0 0,3-1 0 0 0,-1 7 15 0 0,1-1 0 0 0,-1 1 0 0 0,0 0 0 0 0,-1-1 0 0 0,1 1 0 0 0,-1 0 0 0 0,0 0 0 0 0,-1 0 0 0 0,1 0 0 0 0,-1 0 0 0 0,0 0 0 0 0,-1 0 0 0 0,-1 10 0 0 0,0-2 78 0 0,0 0 0 0 0,1 0 0 0 0,0 0 0 0 0,2 23 0 0 0,0-1 93 0 0,8 100 520 0 0,-7-58-446 0 0,0 39 100 0 0,-2 261 568 0 0,2-93-650 0 0,-4-153-270 0 0,-7 207-16 0 0,-4 78 138 0 0,18-242-122 0 0,-1 29 50 0 0,-8 3-20 0 0,-1 24-145 0 0,5-191-100 0 0,4 126 495 0 0,4-10-310 0 0,-11-43-108 0 0,-1-29-394 0 0,3-54-628 0 0,-3 0-330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851D-CC35-47CA-B4C3-26E47AECC8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96BAB2-2707-4AEF-A7F0-EE849528A5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105526-0D17-4DB4-AEEB-26710B5FCA2F}"/>
              </a:ext>
            </a:extLst>
          </p:cNvPr>
          <p:cNvSpPr>
            <a:spLocks noGrp="1"/>
          </p:cNvSpPr>
          <p:nvPr>
            <p:ph type="dt" sz="half" idx="10"/>
          </p:nvPr>
        </p:nvSpPr>
        <p:spPr/>
        <p:txBody>
          <a:bodyPr/>
          <a:lstStyle/>
          <a:p>
            <a:fld id="{0B92BBA3-AF47-4C7D-84A8-596FC0346CBF}" type="datetimeFigureOut">
              <a:rPr lang="en-US" smtClean="0"/>
              <a:t>4/28/2021</a:t>
            </a:fld>
            <a:endParaRPr lang="en-US"/>
          </a:p>
        </p:txBody>
      </p:sp>
      <p:sp>
        <p:nvSpPr>
          <p:cNvPr id="5" name="Footer Placeholder 4">
            <a:extLst>
              <a:ext uri="{FF2B5EF4-FFF2-40B4-BE49-F238E27FC236}">
                <a16:creationId xmlns:a16="http://schemas.microsoft.com/office/drawing/2014/main" id="{C31EE796-F00E-42F9-9570-70E710CB5A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722AD7-4879-4284-BFBE-1AD7F2C299A7}"/>
              </a:ext>
            </a:extLst>
          </p:cNvPr>
          <p:cNvSpPr>
            <a:spLocks noGrp="1"/>
          </p:cNvSpPr>
          <p:nvPr>
            <p:ph type="sldNum" sz="quarter" idx="12"/>
          </p:nvPr>
        </p:nvSpPr>
        <p:spPr/>
        <p:txBody>
          <a:bodyPr/>
          <a:lstStyle/>
          <a:p>
            <a:fld id="{060E9DE4-321A-41E6-B6E1-CB50C1975CA5}" type="slidenum">
              <a:rPr lang="en-US" smtClean="0"/>
              <a:t>‹#›</a:t>
            </a:fld>
            <a:endParaRPr lang="en-US"/>
          </a:p>
        </p:txBody>
      </p:sp>
    </p:spTree>
    <p:extLst>
      <p:ext uri="{BB962C8B-B14F-4D97-AF65-F5344CB8AC3E}">
        <p14:creationId xmlns:p14="http://schemas.microsoft.com/office/powerpoint/2010/main" val="1781778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93DE4-6365-4060-873E-3080F28E8C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B2248E-B296-4045-A128-BF1DC710D4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7CAFA9-2121-4240-9AF0-A9DDFC7F9866}"/>
              </a:ext>
            </a:extLst>
          </p:cNvPr>
          <p:cNvSpPr>
            <a:spLocks noGrp="1"/>
          </p:cNvSpPr>
          <p:nvPr>
            <p:ph type="dt" sz="half" idx="10"/>
          </p:nvPr>
        </p:nvSpPr>
        <p:spPr/>
        <p:txBody>
          <a:bodyPr/>
          <a:lstStyle/>
          <a:p>
            <a:fld id="{0B92BBA3-AF47-4C7D-84A8-596FC0346CBF}" type="datetimeFigureOut">
              <a:rPr lang="en-US" smtClean="0"/>
              <a:t>4/28/2021</a:t>
            </a:fld>
            <a:endParaRPr lang="en-US"/>
          </a:p>
        </p:txBody>
      </p:sp>
      <p:sp>
        <p:nvSpPr>
          <p:cNvPr id="5" name="Footer Placeholder 4">
            <a:extLst>
              <a:ext uri="{FF2B5EF4-FFF2-40B4-BE49-F238E27FC236}">
                <a16:creationId xmlns:a16="http://schemas.microsoft.com/office/drawing/2014/main" id="{40ADD04E-210C-4460-BF80-FED59CCE1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54BEB7-91E8-4594-A207-CF30310D87CC}"/>
              </a:ext>
            </a:extLst>
          </p:cNvPr>
          <p:cNvSpPr>
            <a:spLocks noGrp="1"/>
          </p:cNvSpPr>
          <p:nvPr>
            <p:ph type="sldNum" sz="quarter" idx="12"/>
          </p:nvPr>
        </p:nvSpPr>
        <p:spPr/>
        <p:txBody>
          <a:bodyPr/>
          <a:lstStyle/>
          <a:p>
            <a:fld id="{060E9DE4-321A-41E6-B6E1-CB50C1975CA5}" type="slidenum">
              <a:rPr lang="en-US" smtClean="0"/>
              <a:t>‹#›</a:t>
            </a:fld>
            <a:endParaRPr lang="en-US"/>
          </a:p>
        </p:txBody>
      </p:sp>
    </p:spTree>
    <p:extLst>
      <p:ext uri="{BB962C8B-B14F-4D97-AF65-F5344CB8AC3E}">
        <p14:creationId xmlns:p14="http://schemas.microsoft.com/office/powerpoint/2010/main" val="989293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1BB622-F9E0-47C9-9A30-5885E8CFB3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2533DC-699E-4937-AB78-3F3C9E733F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3049D9-37F9-48F7-9EA6-72F16A2EC73D}"/>
              </a:ext>
            </a:extLst>
          </p:cNvPr>
          <p:cNvSpPr>
            <a:spLocks noGrp="1"/>
          </p:cNvSpPr>
          <p:nvPr>
            <p:ph type="dt" sz="half" idx="10"/>
          </p:nvPr>
        </p:nvSpPr>
        <p:spPr/>
        <p:txBody>
          <a:bodyPr/>
          <a:lstStyle/>
          <a:p>
            <a:fld id="{0B92BBA3-AF47-4C7D-84A8-596FC0346CBF}" type="datetimeFigureOut">
              <a:rPr lang="en-US" smtClean="0"/>
              <a:t>4/28/2021</a:t>
            </a:fld>
            <a:endParaRPr lang="en-US"/>
          </a:p>
        </p:txBody>
      </p:sp>
      <p:sp>
        <p:nvSpPr>
          <p:cNvPr id="5" name="Footer Placeholder 4">
            <a:extLst>
              <a:ext uri="{FF2B5EF4-FFF2-40B4-BE49-F238E27FC236}">
                <a16:creationId xmlns:a16="http://schemas.microsoft.com/office/drawing/2014/main" id="{F864CB43-108B-4546-B0E3-993692B85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9BC6B0-D642-4EB3-9669-975F51D1917C}"/>
              </a:ext>
            </a:extLst>
          </p:cNvPr>
          <p:cNvSpPr>
            <a:spLocks noGrp="1"/>
          </p:cNvSpPr>
          <p:nvPr>
            <p:ph type="sldNum" sz="quarter" idx="12"/>
          </p:nvPr>
        </p:nvSpPr>
        <p:spPr/>
        <p:txBody>
          <a:bodyPr/>
          <a:lstStyle/>
          <a:p>
            <a:fld id="{060E9DE4-321A-41E6-B6E1-CB50C1975CA5}" type="slidenum">
              <a:rPr lang="en-US" smtClean="0"/>
              <a:t>‹#›</a:t>
            </a:fld>
            <a:endParaRPr lang="en-US"/>
          </a:p>
        </p:txBody>
      </p:sp>
    </p:spTree>
    <p:extLst>
      <p:ext uri="{BB962C8B-B14F-4D97-AF65-F5344CB8AC3E}">
        <p14:creationId xmlns:p14="http://schemas.microsoft.com/office/powerpoint/2010/main" val="2383202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B5FAD-2FF3-4202-95E1-5EDD3A27F5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8CC1D5-E048-4CEB-A6BC-DB3E7AD9CB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5AE441-D684-4D21-9293-46AE982F8D02}"/>
              </a:ext>
            </a:extLst>
          </p:cNvPr>
          <p:cNvSpPr>
            <a:spLocks noGrp="1"/>
          </p:cNvSpPr>
          <p:nvPr>
            <p:ph type="dt" sz="half" idx="10"/>
          </p:nvPr>
        </p:nvSpPr>
        <p:spPr/>
        <p:txBody>
          <a:bodyPr/>
          <a:lstStyle/>
          <a:p>
            <a:fld id="{0B92BBA3-AF47-4C7D-84A8-596FC0346CBF}" type="datetimeFigureOut">
              <a:rPr lang="en-US" smtClean="0"/>
              <a:t>4/28/2021</a:t>
            </a:fld>
            <a:endParaRPr lang="en-US"/>
          </a:p>
        </p:txBody>
      </p:sp>
      <p:sp>
        <p:nvSpPr>
          <p:cNvPr id="5" name="Footer Placeholder 4">
            <a:extLst>
              <a:ext uri="{FF2B5EF4-FFF2-40B4-BE49-F238E27FC236}">
                <a16:creationId xmlns:a16="http://schemas.microsoft.com/office/drawing/2014/main" id="{09ADD609-3961-4102-961D-7E39FAE227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A26132-7148-4862-86DE-A3917FFDE127}"/>
              </a:ext>
            </a:extLst>
          </p:cNvPr>
          <p:cNvSpPr>
            <a:spLocks noGrp="1"/>
          </p:cNvSpPr>
          <p:nvPr>
            <p:ph type="sldNum" sz="quarter" idx="12"/>
          </p:nvPr>
        </p:nvSpPr>
        <p:spPr/>
        <p:txBody>
          <a:bodyPr/>
          <a:lstStyle/>
          <a:p>
            <a:fld id="{060E9DE4-321A-41E6-B6E1-CB50C1975CA5}" type="slidenum">
              <a:rPr lang="en-US" smtClean="0"/>
              <a:t>‹#›</a:t>
            </a:fld>
            <a:endParaRPr lang="en-US"/>
          </a:p>
        </p:txBody>
      </p:sp>
    </p:spTree>
    <p:extLst>
      <p:ext uri="{BB962C8B-B14F-4D97-AF65-F5344CB8AC3E}">
        <p14:creationId xmlns:p14="http://schemas.microsoft.com/office/powerpoint/2010/main" val="1750686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BC6E0-6E23-4DA4-9FB5-448507E066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F6A3FA-8F0F-41AC-9C46-4978FF9A9C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A59BB7-A2AE-402E-A1F5-F2490DCA25BD}"/>
              </a:ext>
            </a:extLst>
          </p:cNvPr>
          <p:cNvSpPr>
            <a:spLocks noGrp="1"/>
          </p:cNvSpPr>
          <p:nvPr>
            <p:ph type="dt" sz="half" idx="10"/>
          </p:nvPr>
        </p:nvSpPr>
        <p:spPr/>
        <p:txBody>
          <a:bodyPr/>
          <a:lstStyle/>
          <a:p>
            <a:fld id="{0B92BBA3-AF47-4C7D-84A8-596FC0346CBF}" type="datetimeFigureOut">
              <a:rPr lang="en-US" smtClean="0"/>
              <a:t>4/28/2021</a:t>
            </a:fld>
            <a:endParaRPr lang="en-US"/>
          </a:p>
        </p:txBody>
      </p:sp>
      <p:sp>
        <p:nvSpPr>
          <p:cNvPr id="5" name="Footer Placeholder 4">
            <a:extLst>
              <a:ext uri="{FF2B5EF4-FFF2-40B4-BE49-F238E27FC236}">
                <a16:creationId xmlns:a16="http://schemas.microsoft.com/office/drawing/2014/main" id="{E827AB39-942D-4A56-BD46-8A7A57C880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39CB63-0748-4C5B-919D-F94CC70B2E14}"/>
              </a:ext>
            </a:extLst>
          </p:cNvPr>
          <p:cNvSpPr>
            <a:spLocks noGrp="1"/>
          </p:cNvSpPr>
          <p:nvPr>
            <p:ph type="sldNum" sz="quarter" idx="12"/>
          </p:nvPr>
        </p:nvSpPr>
        <p:spPr/>
        <p:txBody>
          <a:bodyPr/>
          <a:lstStyle/>
          <a:p>
            <a:fld id="{060E9DE4-321A-41E6-B6E1-CB50C1975CA5}" type="slidenum">
              <a:rPr lang="en-US" smtClean="0"/>
              <a:t>‹#›</a:t>
            </a:fld>
            <a:endParaRPr lang="en-US"/>
          </a:p>
        </p:txBody>
      </p:sp>
    </p:spTree>
    <p:extLst>
      <p:ext uri="{BB962C8B-B14F-4D97-AF65-F5344CB8AC3E}">
        <p14:creationId xmlns:p14="http://schemas.microsoft.com/office/powerpoint/2010/main" val="3155406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73F0D-4680-4C83-B5F7-701B9FB1F7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C183BC-5A11-41FA-B657-F94AC68103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53C61F-FA1C-473D-92DA-77FB3B216B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47DB89-F302-482E-A19F-A9C1022FE1DB}"/>
              </a:ext>
            </a:extLst>
          </p:cNvPr>
          <p:cNvSpPr>
            <a:spLocks noGrp="1"/>
          </p:cNvSpPr>
          <p:nvPr>
            <p:ph type="dt" sz="half" idx="10"/>
          </p:nvPr>
        </p:nvSpPr>
        <p:spPr/>
        <p:txBody>
          <a:bodyPr/>
          <a:lstStyle/>
          <a:p>
            <a:fld id="{0B92BBA3-AF47-4C7D-84A8-596FC0346CBF}" type="datetimeFigureOut">
              <a:rPr lang="en-US" smtClean="0"/>
              <a:t>4/28/2021</a:t>
            </a:fld>
            <a:endParaRPr lang="en-US"/>
          </a:p>
        </p:txBody>
      </p:sp>
      <p:sp>
        <p:nvSpPr>
          <p:cNvPr id="6" name="Footer Placeholder 5">
            <a:extLst>
              <a:ext uri="{FF2B5EF4-FFF2-40B4-BE49-F238E27FC236}">
                <a16:creationId xmlns:a16="http://schemas.microsoft.com/office/drawing/2014/main" id="{33504B5B-3C12-4B09-90DF-A4093EB92D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614405-8F94-4D1F-8613-056C255B68C6}"/>
              </a:ext>
            </a:extLst>
          </p:cNvPr>
          <p:cNvSpPr>
            <a:spLocks noGrp="1"/>
          </p:cNvSpPr>
          <p:nvPr>
            <p:ph type="sldNum" sz="quarter" idx="12"/>
          </p:nvPr>
        </p:nvSpPr>
        <p:spPr/>
        <p:txBody>
          <a:bodyPr/>
          <a:lstStyle/>
          <a:p>
            <a:fld id="{060E9DE4-321A-41E6-B6E1-CB50C1975CA5}" type="slidenum">
              <a:rPr lang="en-US" smtClean="0"/>
              <a:t>‹#›</a:t>
            </a:fld>
            <a:endParaRPr lang="en-US"/>
          </a:p>
        </p:txBody>
      </p:sp>
    </p:spTree>
    <p:extLst>
      <p:ext uri="{BB962C8B-B14F-4D97-AF65-F5344CB8AC3E}">
        <p14:creationId xmlns:p14="http://schemas.microsoft.com/office/powerpoint/2010/main" val="497676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977B0-01BB-4BD0-B1C8-1D8E0E8885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0A2E2D-5C0F-48A8-88F6-C98155DE5E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56A04E-8DD7-4A2D-A350-C7DA987A5F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1CD97E-8E2C-4736-87BF-C0EE2FC94C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106CBF-58AC-4ABC-8787-BF26C971DB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B8677C-0AB0-40E9-BD4D-8045D7CEE2E5}"/>
              </a:ext>
            </a:extLst>
          </p:cNvPr>
          <p:cNvSpPr>
            <a:spLocks noGrp="1"/>
          </p:cNvSpPr>
          <p:nvPr>
            <p:ph type="dt" sz="half" idx="10"/>
          </p:nvPr>
        </p:nvSpPr>
        <p:spPr/>
        <p:txBody>
          <a:bodyPr/>
          <a:lstStyle/>
          <a:p>
            <a:fld id="{0B92BBA3-AF47-4C7D-84A8-596FC0346CBF}" type="datetimeFigureOut">
              <a:rPr lang="en-US" smtClean="0"/>
              <a:t>4/28/2021</a:t>
            </a:fld>
            <a:endParaRPr lang="en-US"/>
          </a:p>
        </p:txBody>
      </p:sp>
      <p:sp>
        <p:nvSpPr>
          <p:cNvPr id="8" name="Footer Placeholder 7">
            <a:extLst>
              <a:ext uri="{FF2B5EF4-FFF2-40B4-BE49-F238E27FC236}">
                <a16:creationId xmlns:a16="http://schemas.microsoft.com/office/drawing/2014/main" id="{C37DE212-3566-42BF-B8E0-F24B5EAC9D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15ED2B-6195-4C6E-B598-0FF7C14B6DD9}"/>
              </a:ext>
            </a:extLst>
          </p:cNvPr>
          <p:cNvSpPr>
            <a:spLocks noGrp="1"/>
          </p:cNvSpPr>
          <p:nvPr>
            <p:ph type="sldNum" sz="quarter" idx="12"/>
          </p:nvPr>
        </p:nvSpPr>
        <p:spPr/>
        <p:txBody>
          <a:bodyPr/>
          <a:lstStyle/>
          <a:p>
            <a:fld id="{060E9DE4-321A-41E6-B6E1-CB50C1975CA5}" type="slidenum">
              <a:rPr lang="en-US" smtClean="0"/>
              <a:t>‹#›</a:t>
            </a:fld>
            <a:endParaRPr lang="en-US"/>
          </a:p>
        </p:txBody>
      </p:sp>
    </p:spTree>
    <p:extLst>
      <p:ext uri="{BB962C8B-B14F-4D97-AF65-F5344CB8AC3E}">
        <p14:creationId xmlns:p14="http://schemas.microsoft.com/office/powerpoint/2010/main" val="2649822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7028C-C527-45B1-87BF-6E1BDBB340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2901FD-0CD3-4BF1-97C9-1A33D2D69E83}"/>
              </a:ext>
            </a:extLst>
          </p:cNvPr>
          <p:cNvSpPr>
            <a:spLocks noGrp="1"/>
          </p:cNvSpPr>
          <p:nvPr>
            <p:ph type="dt" sz="half" idx="10"/>
          </p:nvPr>
        </p:nvSpPr>
        <p:spPr/>
        <p:txBody>
          <a:bodyPr/>
          <a:lstStyle/>
          <a:p>
            <a:fld id="{0B92BBA3-AF47-4C7D-84A8-596FC0346CBF}" type="datetimeFigureOut">
              <a:rPr lang="en-US" smtClean="0"/>
              <a:t>4/28/2021</a:t>
            </a:fld>
            <a:endParaRPr lang="en-US"/>
          </a:p>
        </p:txBody>
      </p:sp>
      <p:sp>
        <p:nvSpPr>
          <p:cNvPr id="4" name="Footer Placeholder 3">
            <a:extLst>
              <a:ext uri="{FF2B5EF4-FFF2-40B4-BE49-F238E27FC236}">
                <a16:creationId xmlns:a16="http://schemas.microsoft.com/office/drawing/2014/main" id="{50539439-74EC-40B4-BCA9-33F6D9DF6F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C35113-4FDD-48D8-B219-19EA5BD8667A}"/>
              </a:ext>
            </a:extLst>
          </p:cNvPr>
          <p:cNvSpPr>
            <a:spLocks noGrp="1"/>
          </p:cNvSpPr>
          <p:nvPr>
            <p:ph type="sldNum" sz="quarter" idx="12"/>
          </p:nvPr>
        </p:nvSpPr>
        <p:spPr/>
        <p:txBody>
          <a:bodyPr/>
          <a:lstStyle/>
          <a:p>
            <a:fld id="{060E9DE4-321A-41E6-B6E1-CB50C1975CA5}" type="slidenum">
              <a:rPr lang="en-US" smtClean="0"/>
              <a:t>‹#›</a:t>
            </a:fld>
            <a:endParaRPr lang="en-US"/>
          </a:p>
        </p:txBody>
      </p:sp>
    </p:spTree>
    <p:extLst>
      <p:ext uri="{BB962C8B-B14F-4D97-AF65-F5344CB8AC3E}">
        <p14:creationId xmlns:p14="http://schemas.microsoft.com/office/powerpoint/2010/main" val="4147156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F4F4FA-1FFE-4516-A859-E3EFC99647D5}"/>
              </a:ext>
            </a:extLst>
          </p:cNvPr>
          <p:cNvSpPr>
            <a:spLocks noGrp="1"/>
          </p:cNvSpPr>
          <p:nvPr>
            <p:ph type="dt" sz="half" idx="10"/>
          </p:nvPr>
        </p:nvSpPr>
        <p:spPr/>
        <p:txBody>
          <a:bodyPr/>
          <a:lstStyle/>
          <a:p>
            <a:fld id="{0B92BBA3-AF47-4C7D-84A8-596FC0346CBF}" type="datetimeFigureOut">
              <a:rPr lang="en-US" smtClean="0"/>
              <a:t>4/28/2021</a:t>
            </a:fld>
            <a:endParaRPr lang="en-US"/>
          </a:p>
        </p:txBody>
      </p:sp>
      <p:sp>
        <p:nvSpPr>
          <p:cNvPr id="3" name="Footer Placeholder 2">
            <a:extLst>
              <a:ext uri="{FF2B5EF4-FFF2-40B4-BE49-F238E27FC236}">
                <a16:creationId xmlns:a16="http://schemas.microsoft.com/office/drawing/2014/main" id="{E3BE668E-BCE8-4BC2-9E3F-4B87149AD5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9C7B06-8D45-4086-BF20-A34426BCD805}"/>
              </a:ext>
            </a:extLst>
          </p:cNvPr>
          <p:cNvSpPr>
            <a:spLocks noGrp="1"/>
          </p:cNvSpPr>
          <p:nvPr>
            <p:ph type="sldNum" sz="quarter" idx="12"/>
          </p:nvPr>
        </p:nvSpPr>
        <p:spPr/>
        <p:txBody>
          <a:bodyPr/>
          <a:lstStyle/>
          <a:p>
            <a:fld id="{060E9DE4-321A-41E6-B6E1-CB50C1975CA5}" type="slidenum">
              <a:rPr lang="en-US" smtClean="0"/>
              <a:t>‹#›</a:t>
            </a:fld>
            <a:endParaRPr lang="en-US"/>
          </a:p>
        </p:txBody>
      </p:sp>
    </p:spTree>
    <p:extLst>
      <p:ext uri="{BB962C8B-B14F-4D97-AF65-F5344CB8AC3E}">
        <p14:creationId xmlns:p14="http://schemas.microsoft.com/office/powerpoint/2010/main" val="2368020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2D079-B438-415A-A1AE-0D167D9027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010717-FD85-43E0-8A86-30E386D476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8E5D7F-B2FE-485C-A138-2C6D2385B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BE9FA8-8FC3-46D0-A336-9D66D023D6E0}"/>
              </a:ext>
            </a:extLst>
          </p:cNvPr>
          <p:cNvSpPr>
            <a:spLocks noGrp="1"/>
          </p:cNvSpPr>
          <p:nvPr>
            <p:ph type="dt" sz="half" idx="10"/>
          </p:nvPr>
        </p:nvSpPr>
        <p:spPr/>
        <p:txBody>
          <a:bodyPr/>
          <a:lstStyle/>
          <a:p>
            <a:fld id="{0B92BBA3-AF47-4C7D-84A8-596FC0346CBF}" type="datetimeFigureOut">
              <a:rPr lang="en-US" smtClean="0"/>
              <a:t>4/28/2021</a:t>
            </a:fld>
            <a:endParaRPr lang="en-US"/>
          </a:p>
        </p:txBody>
      </p:sp>
      <p:sp>
        <p:nvSpPr>
          <p:cNvPr id="6" name="Footer Placeholder 5">
            <a:extLst>
              <a:ext uri="{FF2B5EF4-FFF2-40B4-BE49-F238E27FC236}">
                <a16:creationId xmlns:a16="http://schemas.microsoft.com/office/drawing/2014/main" id="{C6AD607C-C128-4CE8-9AE6-BC9BC43538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D55A73-E650-4C14-B0CF-D24EF47973C5}"/>
              </a:ext>
            </a:extLst>
          </p:cNvPr>
          <p:cNvSpPr>
            <a:spLocks noGrp="1"/>
          </p:cNvSpPr>
          <p:nvPr>
            <p:ph type="sldNum" sz="quarter" idx="12"/>
          </p:nvPr>
        </p:nvSpPr>
        <p:spPr/>
        <p:txBody>
          <a:bodyPr/>
          <a:lstStyle/>
          <a:p>
            <a:fld id="{060E9DE4-321A-41E6-B6E1-CB50C1975CA5}" type="slidenum">
              <a:rPr lang="en-US" smtClean="0"/>
              <a:t>‹#›</a:t>
            </a:fld>
            <a:endParaRPr lang="en-US"/>
          </a:p>
        </p:txBody>
      </p:sp>
    </p:spTree>
    <p:extLst>
      <p:ext uri="{BB962C8B-B14F-4D97-AF65-F5344CB8AC3E}">
        <p14:creationId xmlns:p14="http://schemas.microsoft.com/office/powerpoint/2010/main" val="485222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F38CE-720E-4C27-BD7D-162E11EFE2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A9A1E5-032C-44C0-8932-1C5E7DCC6F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6D0A06-7AF7-47C0-AAB1-0B0A673B72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4C8151-2D55-4008-96CA-30F1DD313131}"/>
              </a:ext>
            </a:extLst>
          </p:cNvPr>
          <p:cNvSpPr>
            <a:spLocks noGrp="1"/>
          </p:cNvSpPr>
          <p:nvPr>
            <p:ph type="dt" sz="half" idx="10"/>
          </p:nvPr>
        </p:nvSpPr>
        <p:spPr/>
        <p:txBody>
          <a:bodyPr/>
          <a:lstStyle/>
          <a:p>
            <a:fld id="{0B92BBA3-AF47-4C7D-84A8-596FC0346CBF}" type="datetimeFigureOut">
              <a:rPr lang="en-US" smtClean="0"/>
              <a:t>4/28/2021</a:t>
            </a:fld>
            <a:endParaRPr lang="en-US"/>
          </a:p>
        </p:txBody>
      </p:sp>
      <p:sp>
        <p:nvSpPr>
          <p:cNvPr id="6" name="Footer Placeholder 5">
            <a:extLst>
              <a:ext uri="{FF2B5EF4-FFF2-40B4-BE49-F238E27FC236}">
                <a16:creationId xmlns:a16="http://schemas.microsoft.com/office/drawing/2014/main" id="{F484523B-64A8-4D5C-871F-7CC825822E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68F86C-B81B-4C44-B5A1-49531BB03708}"/>
              </a:ext>
            </a:extLst>
          </p:cNvPr>
          <p:cNvSpPr>
            <a:spLocks noGrp="1"/>
          </p:cNvSpPr>
          <p:nvPr>
            <p:ph type="sldNum" sz="quarter" idx="12"/>
          </p:nvPr>
        </p:nvSpPr>
        <p:spPr/>
        <p:txBody>
          <a:bodyPr/>
          <a:lstStyle/>
          <a:p>
            <a:fld id="{060E9DE4-321A-41E6-B6E1-CB50C1975CA5}" type="slidenum">
              <a:rPr lang="en-US" smtClean="0"/>
              <a:t>‹#›</a:t>
            </a:fld>
            <a:endParaRPr lang="en-US"/>
          </a:p>
        </p:txBody>
      </p:sp>
    </p:spTree>
    <p:extLst>
      <p:ext uri="{BB962C8B-B14F-4D97-AF65-F5344CB8AC3E}">
        <p14:creationId xmlns:p14="http://schemas.microsoft.com/office/powerpoint/2010/main" val="2923074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261158-C29E-416B-9542-49EA724334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C25D40-0466-47CA-8CE9-80D44B7947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C9EAD-FE02-4884-A8EA-4C912C4284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92BBA3-AF47-4C7D-84A8-596FC0346CBF}" type="datetimeFigureOut">
              <a:rPr lang="en-US" smtClean="0"/>
              <a:t>4/28/2021</a:t>
            </a:fld>
            <a:endParaRPr lang="en-US"/>
          </a:p>
        </p:txBody>
      </p:sp>
      <p:sp>
        <p:nvSpPr>
          <p:cNvPr id="5" name="Footer Placeholder 4">
            <a:extLst>
              <a:ext uri="{FF2B5EF4-FFF2-40B4-BE49-F238E27FC236}">
                <a16:creationId xmlns:a16="http://schemas.microsoft.com/office/drawing/2014/main" id="{6E0A30E2-F929-4670-9261-310D7EBFB5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F3ECDC-1500-46B8-8CA3-1E8FCC77BB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0E9DE4-321A-41E6-B6E1-CB50C1975CA5}" type="slidenum">
              <a:rPr lang="en-US" smtClean="0"/>
              <a:t>‹#›</a:t>
            </a:fld>
            <a:endParaRPr lang="en-US"/>
          </a:p>
        </p:txBody>
      </p:sp>
    </p:spTree>
    <p:extLst>
      <p:ext uri="{BB962C8B-B14F-4D97-AF65-F5344CB8AC3E}">
        <p14:creationId xmlns:p14="http://schemas.microsoft.com/office/powerpoint/2010/main" val="2266880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6" Type="http://schemas.openxmlformats.org/officeDocument/2006/relationships/customXml" Target="../ink/ink13.xml"/><Relationship Id="rId21" Type="http://schemas.openxmlformats.org/officeDocument/2006/relationships/image" Target="../media/image10.png"/><Relationship Id="rId42" Type="http://schemas.openxmlformats.org/officeDocument/2006/relationships/customXml" Target="../ink/ink21.xml"/><Relationship Id="rId47" Type="http://schemas.openxmlformats.org/officeDocument/2006/relationships/image" Target="../media/image23.png"/><Relationship Id="rId63" Type="http://schemas.openxmlformats.org/officeDocument/2006/relationships/image" Target="../media/image31.png"/><Relationship Id="rId68" Type="http://schemas.openxmlformats.org/officeDocument/2006/relationships/customXml" Target="../ink/ink34.xml"/><Relationship Id="rId2" Type="http://schemas.openxmlformats.org/officeDocument/2006/relationships/customXml" Target="../ink/ink1.xml"/><Relationship Id="rId16" Type="http://schemas.openxmlformats.org/officeDocument/2006/relationships/customXml" Target="../ink/ink8.xml"/><Relationship Id="rId29" Type="http://schemas.openxmlformats.org/officeDocument/2006/relationships/image" Target="../media/image14.png"/><Relationship Id="rId11" Type="http://schemas.openxmlformats.org/officeDocument/2006/relationships/image" Target="../media/image5.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18.png"/><Relationship Id="rId40" Type="http://schemas.openxmlformats.org/officeDocument/2006/relationships/customXml" Target="../ink/ink20.xml"/><Relationship Id="rId45" Type="http://schemas.openxmlformats.org/officeDocument/2006/relationships/image" Target="../media/image22.png"/><Relationship Id="rId53" Type="http://schemas.openxmlformats.org/officeDocument/2006/relationships/image" Target="../media/image26.png"/><Relationship Id="rId58" Type="http://schemas.openxmlformats.org/officeDocument/2006/relationships/customXml" Target="../ink/ink29.xml"/><Relationship Id="rId66" Type="http://schemas.openxmlformats.org/officeDocument/2006/relationships/customXml" Target="../ink/ink33.xml"/><Relationship Id="rId5" Type="http://schemas.openxmlformats.org/officeDocument/2006/relationships/image" Target="../media/image2.png"/><Relationship Id="rId61" Type="http://schemas.openxmlformats.org/officeDocument/2006/relationships/image" Target="../media/image30.png"/><Relationship Id="rId19" Type="http://schemas.openxmlformats.org/officeDocument/2006/relationships/image" Target="../media/image9.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3.png"/><Relationship Id="rId30" Type="http://schemas.openxmlformats.org/officeDocument/2006/relationships/customXml" Target="../ink/ink15.xml"/><Relationship Id="rId35" Type="http://schemas.openxmlformats.org/officeDocument/2006/relationships/image" Target="../media/image17.png"/><Relationship Id="rId43" Type="http://schemas.openxmlformats.org/officeDocument/2006/relationships/image" Target="../media/image21.png"/><Relationship Id="rId48" Type="http://schemas.openxmlformats.org/officeDocument/2006/relationships/customXml" Target="../ink/ink24.xml"/><Relationship Id="rId56" Type="http://schemas.openxmlformats.org/officeDocument/2006/relationships/customXml" Target="../ink/ink28.xml"/><Relationship Id="rId64" Type="http://schemas.openxmlformats.org/officeDocument/2006/relationships/customXml" Target="../ink/ink32.xml"/><Relationship Id="rId69" Type="http://schemas.openxmlformats.org/officeDocument/2006/relationships/image" Target="../media/image34.png"/><Relationship Id="rId8" Type="http://schemas.openxmlformats.org/officeDocument/2006/relationships/customXml" Target="../ink/ink4.xml"/><Relationship Id="rId51" Type="http://schemas.openxmlformats.org/officeDocument/2006/relationships/image" Target="../media/image25.png"/><Relationship Id="rId72" Type="http://schemas.openxmlformats.org/officeDocument/2006/relationships/customXml" Target="../ink/ink36.xml"/><Relationship Id="rId3" Type="http://schemas.openxmlformats.org/officeDocument/2006/relationships/image" Target="../media/image1.png"/><Relationship Id="rId12" Type="http://schemas.openxmlformats.org/officeDocument/2006/relationships/customXml" Target="../ink/ink6.xml"/><Relationship Id="rId17" Type="http://schemas.openxmlformats.org/officeDocument/2006/relationships/image" Target="../media/image8.png"/><Relationship Id="rId25" Type="http://schemas.openxmlformats.org/officeDocument/2006/relationships/image" Target="../media/image12.png"/><Relationship Id="rId33" Type="http://schemas.openxmlformats.org/officeDocument/2006/relationships/image" Target="../media/image16.png"/><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image" Target="../media/image29.png"/><Relationship Id="rId67" Type="http://schemas.openxmlformats.org/officeDocument/2006/relationships/image" Target="../media/image33.png"/><Relationship Id="rId20" Type="http://schemas.openxmlformats.org/officeDocument/2006/relationships/customXml" Target="../ink/ink10.xml"/><Relationship Id="rId41" Type="http://schemas.openxmlformats.org/officeDocument/2006/relationships/image" Target="../media/image20.png"/><Relationship Id="rId54" Type="http://schemas.openxmlformats.org/officeDocument/2006/relationships/customXml" Target="../ink/ink27.xml"/><Relationship Id="rId62" Type="http://schemas.openxmlformats.org/officeDocument/2006/relationships/customXml" Target="../ink/ink31.xml"/><Relationship Id="rId70" Type="http://schemas.openxmlformats.org/officeDocument/2006/relationships/customXml" Target="../ink/ink35.xml"/><Relationship Id="rId1" Type="http://schemas.openxmlformats.org/officeDocument/2006/relationships/slideLayout" Target="../slideLayouts/slideLayout7.xml"/><Relationship Id="rId6" Type="http://schemas.openxmlformats.org/officeDocument/2006/relationships/customXml" Target="../ink/ink3.xml"/><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24.png"/><Relationship Id="rId57" Type="http://schemas.openxmlformats.org/officeDocument/2006/relationships/image" Target="../media/image28.png"/><Relationship Id="rId10" Type="http://schemas.openxmlformats.org/officeDocument/2006/relationships/customXml" Target="../ink/ink5.xml"/><Relationship Id="rId31" Type="http://schemas.openxmlformats.org/officeDocument/2006/relationships/image" Target="../media/image15.png"/><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32.png"/><Relationship Id="rId73" Type="http://schemas.openxmlformats.org/officeDocument/2006/relationships/image" Target="../media/image36.png"/><Relationship Id="rId4" Type="http://schemas.openxmlformats.org/officeDocument/2006/relationships/customXml" Target="../ink/ink2.xml"/><Relationship Id="rId9" Type="http://schemas.openxmlformats.org/officeDocument/2006/relationships/image" Target="../media/image4.png"/><Relationship Id="rId13" Type="http://schemas.openxmlformats.org/officeDocument/2006/relationships/image" Target="../media/image6.png"/><Relationship Id="rId18" Type="http://schemas.openxmlformats.org/officeDocument/2006/relationships/customXml" Target="../ink/ink9.xml"/><Relationship Id="rId39" Type="http://schemas.openxmlformats.org/officeDocument/2006/relationships/image" Target="../media/image19.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27.png"/><Relationship Id="rId7" Type="http://schemas.openxmlformats.org/officeDocument/2006/relationships/image" Target="../media/image3.png"/><Relationship Id="rId71" Type="http://schemas.openxmlformats.org/officeDocument/2006/relationships/image" Target="../media/image35.png"/></Relationships>
</file>

<file path=ppt/slides/_rels/slide2.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customXml" Target="../ink/ink42.xml"/><Relationship Id="rId18" Type="http://schemas.openxmlformats.org/officeDocument/2006/relationships/image" Target="../media/image45.png"/><Relationship Id="rId3" Type="http://schemas.openxmlformats.org/officeDocument/2006/relationships/customXml" Target="../ink/ink37.xml"/><Relationship Id="rId7" Type="http://schemas.openxmlformats.org/officeDocument/2006/relationships/customXml" Target="../ink/ink39.xml"/><Relationship Id="rId12" Type="http://schemas.openxmlformats.org/officeDocument/2006/relationships/image" Target="../media/image42.png"/><Relationship Id="rId17" Type="http://schemas.openxmlformats.org/officeDocument/2006/relationships/customXml" Target="../ink/ink44.xml"/><Relationship Id="rId2" Type="http://schemas.openxmlformats.org/officeDocument/2006/relationships/image" Target="../media/image37.png"/><Relationship Id="rId16"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customXml" Target="../ink/ink41.xml"/><Relationship Id="rId5" Type="http://schemas.openxmlformats.org/officeDocument/2006/relationships/customXml" Target="../ink/ink38.xml"/><Relationship Id="rId15" Type="http://schemas.openxmlformats.org/officeDocument/2006/relationships/customXml" Target="../ink/ink43.xml"/><Relationship Id="rId10" Type="http://schemas.openxmlformats.org/officeDocument/2006/relationships/image" Target="../media/image41.png"/><Relationship Id="rId4" Type="http://schemas.openxmlformats.org/officeDocument/2006/relationships/image" Target="../media/image38.png"/><Relationship Id="rId9" Type="http://schemas.openxmlformats.org/officeDocument/2006/relationships/customXml" Target="../ink/ink40.xml"/><Relationship Id="rId14" Type="http://schemas.openxmlformats.org/officeDocument/2006/relationships/image" Target="../media/image43.png"/></Relationships>
</file>

<file path=ppt/slides/_rels/slide3.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customXml" Target="../ink/ink45.xml"/><Relationship Id="rId7" Type="http://schemas.openxmlformats.org/officeDocument/2006/relationships/customXml" Target="../ink/ink47.xml"/><Relationship Id="rId2"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customXml" Target="../ink/ink46.xml"/><Relationship Id="rId10" Type="http://schemas.openxmlformats.org/officeDocument/2006/relationships/image" Target="../media/image50.png"/><Relationship Id="rId4" Type="http://schemas.openxmlformats.org/officeDocument/2006/relationships/image" Target="../media/image47.png"/><Relationship Id="rId9" Type="http://schemas.openxmlformats.org/officeDocument/2006/relationships/customXml" Target="../ink/ink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040046-31CF-431E-9D68-15D88AA0A70B}"/>
              </a:ext>
            </a:extLst>
          </p:cNvPr>
          <p:cNvSpPr txBox="1"/>
          <p:nvPr/>
        </p:nvSpPr>
        <p:spPr>
          <a:xfrm>
            <a:off x="204599" y="2397061"/>
            <a:ext cx="11666126" cy="2215991"/>
          </a:xfrm>
          <a:prstGeom prst="rect">
            <a:avLst/>
          </a:prstGeom>
          <a:noFill/>
        </p:spPr>
        <p:txBody>
          <a:bodyPr wrap="square" rtlCol="0">
            <a:spAutoFit/>
          </a:bodyPr>
          <a:lstStyle/>
          <a:p>
            <a:pPr algn="ctr"/>
            <a:r>
              <a:rPr lang="en-US" sz="2400" dirty="0"/>
              <a:t>Liquid Propellant Rocket Engine Combustion Chambers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Consist of devices to inject propellant (fuel and oxidizer).</a:t>
            </a:r>
          </a:p>
          <a:p>
            <a:pPr marL="285750" indent="-285750">
              <a:buFont typeface="Arial" panose="020B0604020202020204" pitchFamily="34" charset="0"/>
              <a:buChar char="•"/>
            </a:pPr>
            <a:r>
              <a:rPr lang="en-US" sz="2400" dirty="0"/>
              <a:t>A space where fuel and oxidizer can vaporize, mix, and react to equilibrium conditions.</a:t>
            </a:r>
          </a:p>
          <a:p>
            <a:pPr marL="285750" indent="-285750">
              <a:buFont typeface="Arial" panose="020B0604020202020204" pitchFamily="34" charset="0"/>
              <a:buChar char="•"/>
            </a:pPr>
            <a:r>
              <a:rPr lang="en-US" sz="2400" dirty="0"/>
              <a:t>An ignition system.</a:t>
            </a:r>
          </a:p>
          <a:p>
            <a:pPr marL="285750" indent="-285750">
              <a:buFont typeface="Arial" panose="020B0604020202020204" pitchFamily="34" charset="0"/>
              <a:buChar char="•"/>
            </a:pPr>
            <a:endParaRPr lang="en-US" dirty="0"/>
          </a:p>
        </p:txBody>
      </p:sp>
      <p:sp>
        <p:nvSpPr>
          <p:cNvPr id="3" name="Rectangle 2">
            <a:extLst>
              <a:ext uri="{FF2B5EF4-FFF2-40B4-BE49-F238E27FC236}">
                <a16:creationId xmlns:a16="http://schemas.microsoft.com/office/drawing/2014/main" id="{1ED5B0BE-3ADA-408A-8A06-8559F4C21EAD}"/>
              </a:ext>
            </a:extLst>
          </p:cNvPr>
          <p:cNvSpPr/>
          <p:nvPr/>
        </p:nvSpPr>
        <p:spPr>
          <a:xfrm>
            <a:off x="5605320" y="3244334"/>
            <a:ext cx="981359" cy="369332"/>
          </a:xfrm>
          <a:prstGeom prst="rect">
            <a:avLst/>
          </a:prstGeom>
        </p:spPr>
        <p:txBody>
          <a:bodyPr wrap="none">
            <a:spAutoFit/>
          </a:bodyPr>
          <a:lstStyle/>
          <a:p>
            <a:r>
              <a:rPr lang="en-US" dirty="0">
                <a:solidFill>
                  <a:srgbClr val="767676"/>
                </a:solidFill>
                <a:latin typeface="Calibri" panose="020F0502020204030204" pitchFamily="34" charset="0"/>
              </a:rPr>
              <a:t>9:35 AM</a:t>
            </a:r>
          </a:p>
        </p:txBody>
      </p:sp>
      <p:grpSp>
        <p:nvGrpSpPr>
          <p:cNvPr id="33" name="Group 32">
            <a:extLst>
              <a:ext uri="{FF2B5EF4-FFF2-40B4-BE49-F238E27FC236}">
                <a16:creationId xmlns:a16="http://schemas.microsoft.com/office/drawing/2014/main" id="{5325AD8A-9335-4122-AF12-2B5CFFF87D08}"/>
              </a:ext>
            </a:extLst>
          </p:cNvPr>
          <p:cNvGrpSpPr/>
          <p:nvPr/>
        </p:nvGrpSpPr>
        <p:grpSpPr>
          <a:xfrm>
            <a:off x="4342211" y="4868204"/>
            <a:ext cx="148680" cy="280800"/>
            <a:chOff x="4342211" y="4868204"/>
            <a:chExt cx="148680" cy="280800"/>
          </a:xfrm>
        </p:grpSpPr>
        <mc:AlternateContent xmlns:mc="http://schemas.openxmlformats.org/markup-compatibility/2006">
          <mc:Choice xmlns:p14="http://schemas.microsoft.com/office/powerpoint/2010/main" Requires="p14">
            <p:contentPart p14:bwMode="auto" r:id="rId2">
              <p14:nvContentPartPr>
                <p14:cNvPr id="20" name="Ink 19">
                  <a:extLst>
                    <a:ext uri="{FF2B5EF4-FFF2-40B4-BE49-F238E27FC236}">
                      <a16:creationId xmlns:a16="http://schemas.microsoft.com/office/drawing/2014/main" id="{C392B0CB-35D8-4D38-8BB4-8FCB89BC33E9}"/>
                    </a:ext>
                  </a:extLst>
                </p14:cNvPr>
                <p14:cNvContentPartPr/>
                <p14:nvPr/>
              </p14:nvContentPartPr>
              <p14:xfrm>
                <a:off x="4342211" y="4924724"/>
                <a:ext cx="8280" cy="224280"/>
              </p14:xfrm>
            </p:contentPart>
          </mc:Choice>
          <mc:Fallback>
            <p:pic>
              <p:nvPicPr>
                <p:cNvPr id="20" name="Ink 19">
                  <a:extLst>
                    <a:ext uri="{FF2B5EF4-FFF2-40B4-BE49-F238E27FC236}">
                      <a16:creationId xmlns:a16="http://schemas.microsoft.com/office/drawing/2014/main" id="{C392B0CB-35D8-4D38-8BB4-8FCB89BC33E9}"/>
                    </a:ext>
                  </a:extLst>
                </p:cNvPr>
                <p:cNvPicPr/>
                <p:nvPr/>
              </p:nvPicPr>
              <p:blipFill>
                <a:blip r:embed="rId3"/>
                <a:stretch>
                  <a:fillRect/>
                </a:stretch>
              </p:blipFill>
              <p:spPr>
                <a:xfrm>
                  <a:off x="4333211" y="4916084"/>
                  <a:ext cx="2592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1" name="Ink 20">
                  <a:extLst>
                    <a:ext uri="{FF2B5EF4-FFF2-40B4-BE49-F238E27FC236}">
                      <a16:creationId xmlns:a16="http://schemas.microsoft.com/office/drawing/2014/main" id="{1F762898-915D-4299-A647-6B265BF511DF}"/>
                    </a:ext>
                  </a:extLst>
                </p14:cNvPr>
                <p14:cNvContentPartPr/>
                <p14:nvPr/>
              </p14:nvContentPartPr>
              <p14:xfrm>
                <a:off x="4362731" y="4868204"/>
                <a:ext cx="126360" cy="59400"/>
              </p14:xfrm>
            </p:contentPart>
          </mc:Choice>
          <mc:Fallback>
            <p:pic>
              <p:nvPicPr>
                <p:cNvPr id="21" name="Ink 20">
                  <a:extLst>
                    <a:ext uri="{FF2B5EF4-FFF2-40B4-BE49-F238E27FC236}">
                      <a16:creationId xmlns:a16="http://schemas.microsoft.com/office/drawing/2014/main" id="{1F762898-915D-4299-A647-6B265BF511DF}"/>
                    </a:ext>
                  </a:extLst>
                </p:cNvPr>
                <p:cNvPicPr/>
                <p:nvPr/>
              </p:nvPicPr>
              <p:blipFill>
                <a:blip r:embed="rId5"/>
                <a:stretch>
                  <a:fillRect/>
                </a:stretch>
              </p:blipFill>
              <p:spPr>
                <a:xfrm>
                  <a:off x="4354091" y="4859204"/>
                  <a:ext cx="14400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2" name="Ink 21">
                  <a:extLst>
                    <a:ext uri="{FF2B5EF4-FFF2-40B4-BE49-F238E27FC236}">
                      <a16:creationId xmlns:a16="http://schemas.microsoft.com/office/drawing/2014/main" id="{41833520-A8B2-486D-AE72-A544A5EED3FD}"/>
                    </a:ext>
                  </a:extLst>
                </p14:cNvPr>
                <p14:cNvContentPartPr/>
                <p14:nvPr/>
              </p14:nvContentPartPr>
              <p14:xfrm>
                <a:off x="4379651" y="4999964"/>
                <a:ext cx="111240" cy="16200"/>
              </p14:xfrm>
            </p:contentPart>
          </mc:Choice>
          <mc:Fallback>
            <p:pic>
              <p:nvPicPr>
                <p:cNvPr id="22" name="Ink 21">
                  <a:extLst>
                    <a:ext uri="{FF2B5EF4-FFF2-40B4-BE49-F238E27FC236}">
                      <a16:creationId xmlns:a16="http://schemas.microsoft.com/office/drawing/2014/main" id="{41833520-A8B2-486D-AE72-A544A5EED3FD}"/>
                    </a:ext>
                  </a:extLst>
                </p:cNvPr>
                <p:cNvPicPr/>
                <p:nvPr/>
              </p:nvPicPr>
              <p:blipFill>
                <a:blip r:embed="rId7"/>
                <a:stretch>
                  <a:fillRect/>
                </a:stretch>
              </p:blipFill>
              <p:spPr>
                <a:xfrm>
                  <a:off x="4371011" y="4991324"/>
                  <a:ext cx="128880" cy="33840"/>
                </a:xfrm>
                <a:prstGeom prst="rect">
                  <a:avLst/>
                </a:prstGeom>
              </p:spPr>
            </p:pic>
          </mc:Fallback>
        </mc:AlternateContent>
      </p:grpSp>
      <p:grpSp>
        <p:nvGrpSpPr>
          <p:cNvPr id="32" name="Group 31">
            <a:extLst>
              <a:ext uri="{FF2B5EF4-FFF2-40B4-BE49-F238E27FC236}">
                <a16:creationId xmlns:a16="http://schemas.microsoft.com/office/drawing/2014/main" id="{6AE0A6C1-841A-4A5B-9693-A1B8746617B6}"/>
              </a:ext>
            </a:extLst>
          </p:cNvPr>
          <p:cNvGrpSpPr/>
          <p:nvPr/>
        </p:nvGrpSpPr>
        <p:grpSpPr>
          <a:xfrm>
            <a:off x="4373891" y="5606564"/>
            <a:ext cx="316080" cy="207000"/>
            <a:chOff x="4373891" y="5606564"/>
            <a:chExt cx="316080" cy="207000"/>
          </a:xfrm>
        </p:grpSpPr>
        <mc:AlternateContent xmlns:mc="http://schemas.openxmlformats.org/markup-compatibility/2006">
          <mc:Choice xmlns:p14="http://schemas.microsoft.com/office/powerpoint/2010/main" Requires="p14">
            <p:contentPart p14:bwMode="auto" r:id="rId8">
              <p14:nvContentPartPr>
                <p14:cNvPr id="23" name="Ink 22">
                  <a:extLst>
                    <a:ext uri="{FF2B5EF4-FFF2-40B4-BE49-F238E27FC236}">
                      <a16:creationId xmlns:a16="http://schemas.microsoft.com/office/drawing/2014/main" id="{7F9319F8-A62C-467A-8E1A-D4CEAE1FD0D5}"/>
                    </a:ext>
                  </a:extLst>
                </p14:cNvPr>
                <p14:cNvContentPartPr/>
                <p14:nvPr/>
              </p14:nvContentPartPr>
              <p14:xfrm>
                <a:off x="4373891" y="5606564"/>
                <a:ext cx="172800" cy="194760"/>
              </p14:xfrm>
            </p:contentPart>
          </mc:Choice>
          <mc:Fallback>
            <p:pic>
              <p:nvPicPr>
                <p:cNvPr id="23" name="Ink 22">
                  <a:extLst>
                    <a:ext uri="{FF2B5EF4-FFF2-40B4-BE49-F238E27FC236}">
                      <a16:creationId xmlns:a16="http://schemas.microsoft.com/office/drawing/2014/main" id="{7F9319F8-A62C-467A-8E1A-D4CEAE1FD0D5}"/>
                    </a:ext>
                  </a:extLst>
                </p:cNvPr>
                <p:cNvPicPr/>
                <p:nvPr/>
              </p:nvPicPr>
              <p:blipFill>
                <a:blip r:embed="rId9"/>
                <a:stretch>
                  <a:fillRect/>
                </a:stretch>
              </p:blipFill>
              <p:spPr>
                <a:xfrm>
                  <a:off x="4364891" y="5597924"/>
                  <a:ext cx="19044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4" name="Ink 23">
                  <a:extLst>
                    <a:ext uri="{FF2B5EF4-FFF2-40B4-BE49-F238E27FC236}">
                      <a16:creationId xmlns:a16="http://schemas.microsoft.com/office/drawing/2014/main" id="{55D62EFA-2178-44DF-9F17-2808EAAC2A19}"/>
                    </a:ext>
                  </a:extLst>
                </p14:cNvPr>
                <p14:cNvContentPartPr/>
                <p14:nvPr/>
              </p14:nvContentPartPr>
              <p14:xfrm>
                <a:off x="4542371" y="5672444"/>
                <a:ext cx="147600" cy="141120"/>
              </p14:xfrm>
            </p:contentPart>
          </mc:Choice>
          <mc:Fallback>
            <p:pic>
              <p:nvPicPr>
                <p:cNvPr id="24" name="Ink 23">
                  <a:extLst>
                    <a:ext uri="{FF2B5EF4-FFF2-40B4-BE49-F238E27FC236}">
                      <a16:creationId xmlns:a16="http://schemas.microsoft.com/office/drawing/2014/main" id="{55D62EFA-2178-44DF-9F17-2808EAAC2A19}"/>
                    </a:ext>
                  </a:extLst>
                </p:cNvPr>
                <p:cNvPicPr/>
                <p:nvPr/>
              </p:nvPicPr>
              <p:blipFill>
                <a:blip r:embed="rId11"/>
                <a:stretch>
                  <a:fillRect/>
                </a:stretch>
              </p:blipFill>
              <p:spPr>
                <a:xfrm>
                  <a:off x="4533731" y="5663444"/>
                  <a:ext cx="165240" cy="158760"/>
                </a:xfrm>
                <a:prstGeom prst="rect">
                  <a:avLst/>
                </a:prstGeom>
              </p:spPr>
            </p:pic>
          </mc:Fallback>
        </mc:AlternateContent>
      </p:grpSp>
      <p:grpSp>
        <p:nvGrpSpPr>
          <p:cNvPr id="31" name="Group 30">
            <a:extLst>
              <a:ext uri="{FF2B5EF4-FFF2-40B4-BE49-F238E27FC236}">
                <a16:creationId xmlns:a16="http://schemas.microsoft.com/office/drawing/2014/main" id="{FBA8B75C-44AE-4384-9F50-8C64C2D39F08}"/>
              </a:ext>
            </a:extLst>
          </p:cNvPr>
          <p:cNvGrpSpPr/>
          <p:nvPr/>
        </p:nvGrpSpPr>
        <p:grpSpPr>
          <a:xfrm>
            <a:off x="5106131" y="4491284"/>
            <a:ext cx="4016520" cy="1661760"/>
            <a:chOff x="5106131" y="4491284"/>
            <a:chExt cx="4016520" cy="1661760"/>
          </a:xfrm>
        </p:grpSpPr>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8D4347A0-421E-419C-A0D8-4FEA77F55435}"/>
                    </a:ext>
                  </a:extLst>
                </p14:cNvPr>
                <p14:cNvContentPartPr/>
                <p14:nvPr/>
              </p14:nvContentPartPr>
              <p14:xfrm>
                <a:off x="5647931" y="4754444"/>
                <a:ext cx="1782000" cy="39240"/>
              </p14:xfrm>
            </p:contentPart>
          </mc:Choice>
          <mc:Fallback>
            <p:pic>
              <p:nvPicPr>
                <p:cNvPr id="7" name="Ink 6">
                  <a:extLst>
                    <a:ext uri="{FF2B5EF4-FFF2-40B4-BE49-F238E27FC236}">
                      <a16:creationId xmlns:a16="http://schemas.microsoft.com/office/drawing/2014/main" id="{8D4347A0-421E-419C-A0D8-4FEA77F55435}"/>
                    </a:ext>
                  </a:extLst>
                </p:cNvPr>
                <p:cNvPicPr/>
                <p:nvPr/>
              </p:nvPicPr>
              <p:blipFill>
                <a:blip r:embed="rId13"/>
                <a:stretch>
                  <a:fillRect/>
                </a:stretch>
              </p:blipFill>
              <p:spPr>
                <a:xfrm>
                  <a:off x="5638931" y="4745444"/>
                  <a:ext cx="179964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8E6A45E5-9D52-4EE6-AE90-D63A30C77D68}"/>
                    </a:ext>
                  </a:extLst>
                </p14:cNvPr>
                <p14:cNvContentPartPr/>
                <p14:nvPr/>
              </p14:nvContentPartPr>
              <p14:xfrm>
                <a:off x="5665211" y="5921204"/>
                <a:ext cx="1986840" cy="84240"/>
              </p14:xfrm>
            </p:contentPart>
          </mc:Choice>
          <mc:Fallback>
            <p:pic>
              <p:nvPicPr>
                <p:cNvPr id="8" name="Ink 7">
                  <a:extLst>
                    <a:ext uri="{FF2B5EF4-FFF2-40B4-BE49-F238E27FC236}">
                      <a16:creationId xmlns:a16="http://schemas.microsoft.com/office/drawing/2014/main" id="{8E6A45E5-9D52-4EE6-AE90-D63A30C77D68}"/>
                    </a:ext>
                  </a:extLst>
                </p:cNvPr>
                <p:cNvPicPr/>
                <p:nvPr/>
              </p:nvPicPr>
              <p:blipFill>
                <a:blip r:embed="rId15"/>
                <a:stretch>
                  <a:fillRect/>
                </a:stretch>
              </p:blipFill>
              <p:spPr>
                <a:xfrm>
                  <a:off x="5656571" y="5912204"/>
                  <a:ext cx="200448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EDEE7452-5384-498E-B391-F1FD30AC99F3}"/>
                    </a:ext>
                  </a:extLst>
                </p14:cNvPr>
                <p14:cNvContentPartPr/>
                <p14:nvPr/>
              </p14:nvContentPartPr>
              <p14:xfrm>
                <a:off x="5682851" y="4812044"/>
                <a:ext cx="38160" cy="1341000"/>
              </p14:xfrm>
            </p:contentPart>
          </mc:Choice>
          <mc:Fallback>
            <p:pic>
              <p:nvPicPr>
                <p:cNvPr id="9" name="Ink 8">
                  <a:extLst>
                    <a:ext uri="{FF2B5EF4-FFF2-40B4-BE49-F238E27FC236}">
                      <a16:creationId xmlns:a16="http://schemas.microsoft.com/office/drawing/2014/main" id="{EDEE7452-5384-498E-B391-F1FD30AC99F3}"/>
                    </a:ext>
                  </a:extLst>
                </p:cNvPr>
                <p:cNvPicPr/>
                <p:nvPr/>
              </p:nvPicPr>
              <p:blipFill>
                <a:blip r:embed="rId17"/>
                <a:stretch>
                  <a:fillRect/>
                </a:stretch>
              </p:blipFill>
              <p:spPr>
                <a:xfrm>
                  <a:off x="5674211" y="4803404"/>
                  <a:ext cx="55800" cy="13586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FD704C3E-3940-4F4D-ACDD-27FD1ABE49FD}"/>
                    </a:ext>
                  </a:extLst>
                </p14:cNvPr>
                <p14:cNvContentPartPr/>
                <p14:nvPr/>
              </p14:nvContentPartPr>
              <p14:xfrm>
                <a:off x="5793011" y="4809884"/>
                <a:ext cx="20160" cy="1274400"/>
              </p14:xfrm>
            </p:contentPart>
          </mc:Choice>
          <mc:Fallback>
            <p:pic>
              <p:nvPicPr>
                <p:cNvPr id="10" name="Ink 9">
                  <a:extLst>
                    <a:ext uri="{FF2B5EF4-FFF2-40B4-BE49-F238E27FC236}">
                      <a16:creationId xmlns:a16="http://schemas.microsoft.com/office/drawing/2014/main" id="{FD704C3E-3940-4F4D-ACDD-27FD1ABE49FD}"/>
                    </a:ext>
                  </a:extLst>
                </p:cNvPr>
                <p:cNvPicPr/>
                <p:nvPr/>
              </p:nvPicPr>
              <p:blipFill>
                <a:blip r:embed="rId19"/>
                <a:stretch>
                  <a:fillRect/>
                </a:stretch>
              </p:blipFill>
              <p:spPr>
                <a:xfrm>
                  <a:off x="5784371" y="4800884"/>
                  <a:ext cx="37800" cy="12920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6AA2128B-4073-42CA-BEA3-F1C627F0728E}"/>
                    </a:ext>
                  </a:extLst>
                </p14:cNvPr>
                <p14:cNvContentPartPr/>
                <p14:nvPr/>
              </p14:nvContentPartPr>
              <p14:xfrm>
                <a:off x="7388531" y="4528004"/>
                <a:ext cx="1255680" cy="530640"/>
              </p14:xfrm>
            </p:contentPart>
          </mc:Choice>
          <mc:Fallback>
            <p:pic>
              <p:nvPicPr>
                <p:cNvPr id="12" name="Ink 11">
                  <a:extLst>
                    <a:ext uri="{FF2B5EF4-FFF2-40B4-BE49-F238E27FC236}">
                      <a16:creationId xmlns:a16="http://schemas.microsoft.com/office/drawing/2014/main" id="{6AA2128B-4073-42CA-BEA3-F1C627F0728E}"/>
                    </a:ext>
                  </a:extLst>
                </p:cNvPr>
                <p:cNvPicPr/>
                <p:nvPr/>
              </p:nvPicPr>
              <p:blipFill>
                <a:blip r:embed="rId21"/>
                <a:stretch>
                  <a:fillRect/>
                </a:stretch>
              </p:blipFill>
              <p:spPr>
                <a:xfrm>
                  <a:off x="7379891" y="4519004"/>
                  <a:ext cx="1273320" cy="5482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E732C156-B9E8-4BF3-A8E1-D0C5E5676986}"/>
                    </a:ext>
                  </a:extLst>
                </p14:cNvPr>
                <p14:cNvContentPartPr/>
                <p14:nvPr/>
              </p14:nvContentPartPr>
              <p14:xfrm>
                <a:off x="7516691" y="5647244"/>
                <a:ext cx="1605960" cy="295200"/>
              </p14:xfrm>
            </p:contentPart>
          </mc:Choice>
          <mc:Fallback>
            <p:pic>
              <p:nvPicPr>
                <p:cNvPr id="13" name="Ink 12">
                  <a:extLst>
                    <a:ext uri="{FF2B5EF4-FFF2-40B4-BE49-F238E27FC236}">
                      <a16:creationId xmlns:a16="http://schemas.microsoft.com/office/drawing/2014/main" id="{E732C156-B9E8-4BF3-A8E1-D0C5E5676986}"/>
                    </a:ext>
                  </a:extLst>
                </p:cNvPr>
                <p:cNvPicPr/>
                <p:nvPr/>
              </p:nvPicPr>
              <p:blipFill>
                <a:blip r:embed="rId23"/>
                <a:stretch>
                  <a:fillRect/>
                </a:stretch>
              </p:blipFill>
              <p:spPr>
                <a:xfrm>
                  <a:off x="7508051" y="5638244"/>
                  <a:ext cx="162360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Ink 13">
                  <a:extLst>
                    <a:ext uri="{FF2B5EF4-FFF2-40B4-BE49-F238E27FC236}">
                      <a16:creationId xmlns:a16="http://schemas.microsoft.com/office/drawing/2014/main" id="{8A8847B2-5681-4052-9072-9AAC3FB972EE}"/>
                    </a:ext>
                  </a:extLst>
                </p14:cNvPr>
                <p14:cNvContentPartPr/>
                <p14:nvPr/>
              </p14:nvContentPartPr>
              <p14:xfrm>
                <a:off x="8503451" y="4498844"/>
                <a:ext cx="270720" cy="61200"/>
              </p14:xfrm>
            </p:contentPart>
          </mc:Choice>
          <mc:Fallback>
            <p:pic>
              <p:nvPicPr>
                <p:cNvPr id="14" name="Ink 13">
                  <a:extLst>
                    <a:ext uri="{FF2B5EF4-FFF2-40B4-BE49-F238E27FC236}">
                      <a16:creationId xmlns:a16="http://schemas.microsoft.com/office/drawing/2014/main" id="{8A8847B2-5681-4052-9072-9AAC3FB972EE}"/>
                    </a:ext>
                  </a:extLst>
                </p:cNvPr>
                <p:cNvPicPr/>
                <p:nvPr/>
              </p:nvPicPr>
              <p:blipFill>
                <a:blip r:embed="rId25"/>
                <a:stretch>
                  <a:fillRect/>
                </a:stretch>
              </p:blipFill>
              <p:spPr>
                <a:xfrm>
                  <a:off x="8494451" y="4489844"/>
                  <a:ext cx="28836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Ink 14">
                  <a:extLst>
                    <a:ext uri="{FF2B5EF4-FFF2-40B4-BE49-F238E27FC236}">
                      <a16:creationId xmlns:a16="http://schemas.microsoft.com/office/drawing/2014/main" id="{CABE1D47-6DF7-4230-B5B0-1DF1F0D16B43}"/>
                    </a:ext>
                  </a:extLst>
                </p14:cNvPr>
                <p14:cNvContentPartPr/>
                <p14:nvPr/>
              </p14:nvContentPartPr>
              <p14:xfrm>
                <a:off x="8822771" y="4512884"/>
                <a:ext cx="55080" cy="13320"/>
              </p14:xfrm>
            </p:contentPart>
          </mc:Choice>
          <mc:Fallback>
            <p:pic>
              <p:nvPicPr>
                <p:cNvPr id="15" name="Ink 14">
                  <a:extLst>
                    <a:ext uri="{FF2B5EF4-FFF2-40B4-BE49-F238E27FC236}">
                      <a16:creationId xmlns:a16="http://schemas.microsoft.com/office/drawing/2014/main" id="{CABE1D47-6DF7-4230-B5B0-1DF1F0D16B43}"/>
                    </a:ext>
                  </a:extLst>
                </p:cNvPr>
                <p:cNvPicPr/>
                <p:nvPr/>
              </p:nvPicPr>
              <p:blipFill>
                <a:blip r:embed="rId27"/>
                <a:stretch>
                  <a:fillRect/>
                </a:stretch>
              </p:blipFill>
              <p:spPr>
                <a:xfrm>
                  <a:off x="8813771" y="4503884"/>
                  <a:ext cx="7272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Ink 15">
                  <a:extLst>
                    <a:ext uri="{FF2B5EF4-FFF2-40B4-BE49-F238E27FC236}">
                      <a16:creationId xmlns:a16="http://schemas.microsoft.com/office/drawing/2014/main" id="{786A16B1-7D85-47EF-9D17-EFCA7EFCE2EA}"/>
                    </a:ext>
                  </a:extLst>
                </p14:cNvPr>
                <p14:cNvContentPartPr/>
                <p14:nvPr/>
              </p14:nvContentPartPr>
              <p14:xfrm>
                <a:off x="8880011" y="4491284"/>
                <a:ext cx="191880" cy="1450080"/>
              </p14:xfrm>
            </p:contentPart>
          </mc:Choice>
          <mc:Fallback>
            <p:pic>
              <p:nvPicPr>
                <p:cNvPr id="16" name="Ink 15">
                  <a:extLst>
                    <a:ext uri="{FF2B5EF4-FFF2-40B4-BE49-F238E27FC236}">
                      <a16:creationId xmlns:a16="http://schemas.microsoft.com/office/drawing/2014/main" id="{786A16B1-7D85-47EF-9D17-EFCA7EFCE2EA}"/>
                    </a:ext>
                  </a:extLst>
                </p:cNvPr>
                <p:cNvPicPr/>
                <p:nvPr/>
              </p:nvPicPr>
              <p:blipFill>
                <a:blip r:embed="rId29"/>
                <a:stretch>
                  <a:fillRect/>
                </a:stretch>
              </p:blipFill>
              <p:spPr>
                <a:xfrm>
                  <a:off x="8871011" y="4482284"/>
                  <a:ext cx="209520" cy="14677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Ink 16">
                  <a:extLst>
                    <a:ext uri="{FF2B5EF4-FFF2-40B4-BE49-F238E27FC236}">
                      <a16:creationId xmlns:a16="http://schemas.microsoft.com/office/drawing/2014/main" id="{FFEAEF15-208B-4439-8C95-62420EA34EE5}"/>
                    </a:ext>
                  </a:extLst>
                </p14:cNvPr>
                <p14:cNvContentPartPr/>
                <p14:nvPr/>
              </p14:nvContentPartPr>
              <p14:xfrm>
                <a:off x="5106131" y="4976204"/>
                <a:ext cx="428760" cy="27360"/>
              </p14:xfrm>
            </p:contentPart>
          </mc:Choice>
          <mc:Fallback>
            <p:pic>
              <p:nvPicPr>
                <p:cNvPr id="17" name="Ink 16">
                  <a:extLst>
                    <a:ext uri="{FF2B5EF4-FFF2-40B4-BE49-F238E27FC236}">
                      <a16:creationId xmlns:a16="http://schemas.microsoft.com/office/drawing/2014/main" id="{FFEAEF15-208B-4439-8C95-62420EA34EE5}"/>
                    </a:ext>
                  </a:extLst>
                </p:cNvPr>
                <p:cNvPicPr/>
                <p:nvPr/>
              </p:nvPicPr>
              <p:blipFill>
                <a:blip r:embed="rId31"/>
                <a:stretch>
                  <a:fillRect/>
                </a:stretch>
              </p:blipFill>
              <p:spPr>
                <a:xfrm>
                  <a:off x="5097491" y="4967204"/>
                  <a:ext cx="44640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8" name="Ink 17">
                  <a:extLst>
                    <a:ext uri="{FF2B5EF4-FFF2-40B4-BE49-F238E27FC236}">
                      <a16:creationId xmlns:a16="http://schemas.microsoft.com/office/drawing/2014/main" id="{E932AE12-04F0-4E61-A2E9-5781D8D75DB6}"/>
                    </a:ext>
                  </a:extLst>
                </p14:cNvPr>
                <p14:cNvContentPartPr/>
                <p14:nvPr/>
              </p14:nvContentPartPr>
              <p14:xfrm>
                <a:off x="5130251" y="4908524"/>
                <a:ext cx="513000" cy="693000"/>
              </p14:xfrm>
            </p:contentPart>
          </mc:Choice>
          <mc:Fallback>
            <p:pic>
              <p:nvPicPr>
                <p:cNvPr id="18" name="Ink 17">
                  <a:extLst>
                    <a:ext uri="{FF2B5EF4-FFF2-40B4-BE49-F238E27FC236}">
                      <a16:creationId xmlns:a16="http://schemas.microsoft.com/office/drawing/2014/main" id="{E932AE12-04F0-4E61-A2E9-5781D8D75DB6}"/>
                    </a:ext>
                  </a:extLst>
                </p:cNvPr>
                <p:cNvPicPr/>
                <p:nvPr/>
              </p:nvPicPr>
              <p:blipFill>
                <a:blip r:embed="rId33"/>
                <a:stretch>
                  <a:fillRect/>
                </a:stretch>
              </p:blipFill>
              <p:spPr>
                <a:xfrm>
                  <a:off x="5121251" y="4899524"/>
                  <a:ext cx="530640" cy="7106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9" name="Ink 18">
                  <a:extLst>
                    <a:ext uri="{FF2B5EF4-FFF2-40B4-BE49-F238E27FC236}">
                      <a16:creationId xmlns:a16="http://schemas.microsoft.com/office/drawing/2014/main" id="{18C341FF-20B5-4C52-B445-0E6D31F203BA}"/>
                    </a:ext>
                  </a:extLst>
                </p14:cNvPr>
                <p14:cNvContentPartPr/>
                <p14:nvPr/>
              </p14:nvContentPartPr>
              <p14:xfrm>
                <a:off x="5504291" y="5526284"/>
                <a:ext cx="111960" cy="133920"/>
              </p14:xfrm>
            </p:contentPart>
          </mc:Choice>
          <mc:Fallback>
            <p:pic>
              <p:nvPicPr>
                <p:cNvPr id="19" name="Ink 18">
                  <a:extLst>
                    <a:ext uri="{FF2B5EF4-FFF2-40B4-BE49-F238E27FC236}">
                      <a16:creationId xmlns:a16="http://schemas.microsoft.com/office/drawing/2014/main" id="{18C341FF-20B5-4C52-B445-0E6D31F203BA}"/>
                    </a:ext>
                  </a:extLst>
                </p:cNvPr>
                <p:cNvPicPr/>
                <p:nvPr/>
              </p:nvPicPr>
              <p:blipFill>
                <a:blip r:embed="rId35"/>
                <a:stretch>
                  <a:fillRect/>
                </a:stretch>
              </p:blipFill>
              <p:spPr>
                <a:xfrm>
                  <a:off x="5495291" y="5517644"/>
                  <a:ext cx="12960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5" name="Ink 24">
                  <a:extLst>
                    <a:ext uri="{FF2B5EF4-FFF2-40B4-BE49-F238E27FC236}">
                      <a16:creationId xmlns:a16="http://schemas.microsoft.com/office/drawing/2014/main" id="{CF38A58B-AF2A-49BA-854B-3173FBEE682F}"/>
                    </a:ext>
                  </a:extLst>
                </p14:cNvPr>
                <p14:cNvContentPartPr/>
                <p14:nvPr/>
              </p14:nvContentPartPr>
              <p14:xfrm>
                <a:off x="5708051" y="4942364"/>
                <a:ext cx="114120" cy="16920"/>
              </p14:xfrm>
            </p:contentPart>
          </mc:Choice>
          <mc:Fallback>
            <p:pic>
              <p:nvPicPr>
                <p:cNvPr id="25" name="Ink 24">
                  <a:extLst>
                    <a:ext uri="{FF2B5EF4-FFF2-40B4-BE49-F238E27FC236}">
                      <a16:creationId xmlns:a16="http://schemas.microsoft.com/office/drawing/2014/main" id="{CF38A58B-AF2A-49BA-854B-3173FBEE682F}"/>
                    </a:ext>
                  </a:extLst>
                </p:cNvPr>
                <p:cNvPicPr/>
                <p:nvPr/>
              </p:nvPicPr>
              <p:blipFill>
                <a:blip r:embed="rId37"/>
                <a:stretch>
                  <a:fillRect/>
                </a:stretch>
              </p:blipFill>
              <p:spPr>
                <a:xfrm>
                  <a:off x="5699051" y="4933364"/>
                  <a:ext cx="13176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6" name="Ink 25">
                  <a:extLst>
                    <a:ext uri="{FF2B5EF4-FFF2-40B4-BE49-F238E27FC236}">
                      <a16:creationId xmlns:a16="http://schemas.microsoft.com/office/drawing/2014/main" id="{43983A26-93E6-46BD-AF93-EF64AF54E0F8}"/>
                    </a:ext>
                  </a:extLst>
                </p14:cNvPr>
                <p14:cNvContentPartPr/>
                <p14:nvPr/>
              </p14:nvContentPartPr>
              <p14:xfrm>
                <a:off x="5669891" y="5056124"/>
                <a:ext cx="127080" cy="13320"/>
              </p14:xfrm>
            </p:contentPart>
          </mc:Choice>
          <mc:Fallback>
            <p:pic>
              <p:nvPicPr>
                <p:cNvPr id="26" name="Ink 25">
                  <a:extLst>
                    <a:ext uri="{FF2B5EF4-FFF2-40B4-BE49-F238E27FC236}">
                      <a16:creationId xmlns:a16="http://schemas.microsoft.com/office/drawing/2014/main" id="{43983A26-93E6-46BD-AF93-EF64AF54E0F8}"/>
                    </a:ext>
                  </a:extLst>
                </p:cNvPr>
                <p:cNvPicPr/>
                <p:nvPr/>
              </p:nvPicPr>
              <p:blipFill>
                <a:blip r:embed="rId39"/>
                <a:stretch>
                  <a:fillRect/>
                </a:stretch>
              </p:blipFill>
              <p:spPr>
                <a:xfrm>
                  <a:off x="5661251" y="5047124"/>
                  <a:ext cx="14472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7" name="Ink 26">
                  <a:extLst>
                    <a:ext uri="{FF2B5EF4-FFF2-40B4-BE49-F238E27FC236}">
                      <a16:creationId xmlns:a16="http://schemas.microsoft.com/office/drawing/2014/main" id="{4349EAEF-D26B-4131-A48D-2AC63AF38216}"/>
                    </a:ext>
                  </a:extLst>
                </p14:cNvPr>
                <p14:cNvContentPartPr/>
                <p14:nvPr/>
              </p14:nvContentPartPr>
              <p14:xfrm>
                <a:off x="5714531" y="5305604"/>
                <a:ext cx="120600" cy="12240"/>
              </p14:xfrm>
            </p:contentPart>
          </mc:Choice>
          <mc:Fallback>
            <p:pic>
              <p:nvPicPr>
                <p:cNvPr id="27" name="Ink 26">
                  <a:extLst>
                    <a:ext uri="{FF2B5EF4-FFF2-40B4-BE49-F238E27FC236}">
                      <a16:creationId xmlns:a16="http://schemas.microsoft.com/office/drawing/2014/main" id="{4349EAEF-D26B-4131-A48D-2AC63AF38216}"/>
                    </a:ext>
                  </a:extLst>
                </p:cNvPr>
                <p:cNvPicPr/>
                <p:nvPr/>
              </p:nvPicPr>
              <p:blipFill>
                <a:blip r:embed="rId41"/>
                <a:stretch>
                  <a:fillRect/>
                </a:stretch>
              </p:blipFill>
              <p:spPr>
                <a:xfrm>
                  <a:off x="5705531" y="5296604"/>
                  <a:ext cx="13824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8" name="Ink 27">
                  <a:extLst>
                    <a:ext uri="{FF2B5EF4-FFF2-40B4-BE49-F238E27FC236}">
                      <a16:creationId xmlns:a16="http://schemas.microsoft.com/office/drawing/2014/main" id="{2175E1DB-506F-47B8-9F76-EDCDCF6741BA}"/>
                    </a:ext>
                  </a:extLst>
                </p14:cNvPr>
                <p14:cNvContentPartPr/>
                <p14:nvPr/>
              </p14:nvContentPartPr>
              <p14:xfrm>
                <a:off x="5717771" y="5435204"/>
                <a:ext cx="117000" cy="203040"/>
              </p14:xfrm>
            </p:contentPart>
          </mc:Choice>
          <mc:Fallback>
            <p:pic>
              <p:nvPicPr>
                <p:cNvPr id="28" name="Ink 27">
                  <a:extLst>
                    <a:ext uri="{FF2B5EF4-FFF2-40B4-BE49-F238E27FC236}">
                      <a16:creationId xmlns:a16="http://schemas.microsoft.com/office/drawing/2014/main" id="{2175E1DB-506F-47B8-9F76-EDCDCF6741BA}"/>
                    </a:ext>
                  </a:extLst>
                </p:cNvPr>
                <p:cNvPicPr/>
                <p:nvPr/>
              </p:nvPicPr>
              <p:blipFill>
                <a:blip r:embed="rId43"/>
                <a:stretch>
                  <a:fillRect/>
                </a:stretch>
              </p:blipFill>
              <p:spPr>
                <a:xfrm>
                  <a:off x="5709131" y="5426564"/>
                  <a:ext cx="13464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9" name="Ink 28">
                  <a:extLst>
                    <a:ext uri="{FF2B5EF4-FFF2-40B4-BE49-F238E27FC236}">
                      <a16:creationId xmlns:a16="http://schemas.microsoft.com/office/drawing/2014/main" id="{231B19D0-E600-4CF9-B927-B609A7056534}"/>
                    </a:ext>
                  </a:extLst>
                </p14:cNvPr>
                <p14:cNvContentPartPr/>
                <p14:nvPr/>
              </p14:nvContentPartPr>
              <p14:xfrm>
                <a:off x="5709851" y="5825084"/>
                <a:ext cx="83880" cy="21240"/>
              </p14:xfrm>
            </p:contentPart>
          </mc:Choice>
          <mc:Fallback>
            <p:pic>
              <p:nvPicPr>
                <p:cNvPr id="29" name="Ink 28">
                  <a:extLst>
                    <a:ext uri="{FF2B5EF4-FFF2-40B4-BE49-F238E27FC236}">
                      <a16:creationId xmlns:a16="http://schemas.microsoft.com/office/drawing/2014/main" id="{231B19D0-E600-4CF9-B927-B609A7056534}"/>
                    </a:ext>
                  </a:extLst>
                </p:cNvPr>
                <p:cNvPicPr/>
                <p:nvPr/>
              </p:nvPicPr>
              <p:blipFill>
                <a:blip r:embed="rId45"/>
                <a:stretch>
                  <a:fillRect/>
                </a:stretch>
              </p:blipFill>
              <p:spPr>
                <a:xfrm>
                  <a:off x="5700851" y="5816444"/>
                  <a:ext cx="10152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0" name="Ink 29">
                  <a:extLst>
                    <a:ext uri="{FF2B5EF4-FFF2-40B4-BE49-F238E27FC236}">
                      <a16:creationId xmlns:a16="http://schemas.microsoft.com/office/drawing/2014/main" id="{5AE26763-0917-49FA-9A48-75554754A2A1}"/>
                    </a:ext>
                  </a:extLst>
                </p14:cNvPr>
                <p14:cNvContentPartPr/>
                <p14:nvPr/>
              </p14:nvContentPartPr>
              <p14:xfrm>
                <a:off x="5780771" y="5932004"/>
                <a:ext cx="19080" cy="2160"/>
              </p14:xfrm>
            </p:contentPart>
          </mc:Choice>
          <mc:Fallback>
            <p:pic>
              <p:nvPicPr>
                <p:cNvPr id="30" name="Ink 29">
                  <a:extLst>
                    <a:ext uri="{FF2B5EF4-FFF2-40B4-BE49-F238E27FC236}">
                      <a16:creationId xmlns:a16="http://schemas.microsoft.com/office/drawing/2014/main" id="{5AE26763-0917-49FA-9A48-75554754A2A1}"/>
                    </a:ext>
                  </a:extLst>
                </p:cNvPr>
                <p:cNvPicPr/>
                <p:nvPr/>
              </p:nvPicPr>
              <p:blipFill>
                <a:blip r:embed="rId47"/>
                <a:stretch>
                  <a:fillRect/>
                </a:stretch>
              </p:blipFill>
              <p:spPr>
                <a:xfrm>
                  <a:off x="5772131" y="5923004"/>
                  <a:ext cx="36720" cy="19800"/>
                </a:xfrm>
                <a:prstGeom prst="rect">
                  <a:avLst/>
                </a:prstGeom>
              </p:spPr>
            </p:pic>
          </mc:Fallback>
        </mc:AlternateContent>
      </p:grpSp>
      <p:grpSp>
        <p:nvGrpSpPr>
          <p:cNvPr id="48" name="Group 47">
            <a:extLst>
              <a:ext uri="{FF2B5EF4-FFF2-40B4-BE49-F238E27FC236}">
                <a16:creationId xmlns:a16="http://schemas.microsoft.com/office/drawing/2014/main" id="{4A82A9F9-990D-43F0-AEDC-140B53860778}"/>
              </a:ext>
            </a:extLst>
          </p:cNvPr>
          <p:cNvGrpSpPr/>
          <p:nvPr/>
        </p:nvGrpSpPr>
        <p:grpSpPr>
          <a:xfrm>
            <a:off x="5798411" y="6207404"/>
            <a:ext cx="1768680" cy="468720"/>
            <a:chOff x="5798411" y="6207404"/>
            <a:chExt cx="1768680" cy="468720"/>
          </a:xfrm>
        </p:grpSpPr>
        <mc:AlternateContent xmlns:mc="http://schemas.openxmlformats.org/markup-compatibility/2006">
          <mc:Choice xmlns:p14="http://schemas.microsoft.com/office/powerpoint/2010/main" Requires="p14">
            <p:contentPart p14:bwMode="auto" r:id="rId48">
              <p14:nvContentPartPr>
                <p14:cNvPr id="34" name="Ink 33">
                  <a:extLst>
                    <a:ext uri="{FF2B5EF4-FFF2-40B4-BE49-F238E27FC236}">
                      <a16:creationId xmlns:a16="http://schemas.microsoft.com/office/drawing/2014/main" id="{2F08C69F-977E-4159-9892-68873F899EBD}"/>
                    </a:ext>
                  </a:extLst>
                </p14:cNvPr>
                <p14:cNvContentPartPr/>
                <p14:nvPr/>
              </p14:nvContentPartPr>
              <p14:xfrm>
                <a:off x="5831171" y="6207404"/>
                <a:ext cx="286200" cy="165960"/>
              </p14:xfrm>
            </p:contentPart>
          </mc:Choice>
          <mc:Fallback>
            <p:pic>
              <p:nvPicPr>
                <p:cNvPr id="34" name="Ink 33">
                  <a:extLst>
                    <a:ext uri="{FF2B5EF4-FFF2-40B4-BE49-F238E27FC236}">
                      <a16:creationId xmlns:a16="http://schemas.microsoft.com/office/drawing/2014/main" id="{2F08C69F-977E-4159-9892-68873F899EBD}"/>
                    </a:ext>
                  </a:extLst>
                </p:cNvPr>
                <p:cNvPicPr/>
                <p:nvPr/>
              </p:nvPicPr>
              <p:blipFill>
                <a:blip r:embed="rId49"/>
                <a:stretch>
                  <a:fillRect/>
                </a:stretch>
              </p:blipFill>
              <p:spPr>
                <a:xfrm>
                  <a:off x="5822171" y="6198764"/>
                  <a:ext cx="30384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5" name="Ink 34">
                  <a:extLst>
                    <a:ext uri="{FF2B5EF4-FFF2-40B4-BE49-F238E27FC236}">
                      <a16:creationId xmlns:a16="http://schemas.microsoft.com/office/drawing/2014/main" id="{8171BF37-8E41-4B01-939A-7F090E4AEA29}"/>
                    </a:ext>
                  </a:extLst>
                </p14:cNvPr>
                <p14:cNvContentPartPr/>
                <p14:nvPr/>
              </p14:nvContentPartPr>
              <p14:xfrm>
                <a:off x="5798411" y="6207404"/>
                <a:ext cx="159840" cy="132480"/>
              </p14:xfrm>
            </p:contentPart>
          </mc:Choice>
          <mc:Fallback>
            <p:pic>
              <p:nvPicPr>
                <p:cNvPr id="35" name="Ink 34">
                  <a:extLst>
                    <a:ext uri="{FF2B5EF4-FFF2-40B4-BE49-F238E27FC236}">
                      <a16:creationId xmlns:a16="http://schemas.microsoft.com/office/drawing/2014/main" id="{8171BF37-8E41-4B01-939A-7F090E4AEA29}"/>
                    </a:ext>
                  </a:extLst>
                </p:cNvPr>
                <p:cNvPicPr/>
                <p:nvPr/>
              </p:nvPicPr>
              <p:blipFill>
                <a:blip r:embed="rId51"/>
                <a:stretch>
                  <a:fillRect/>
                </a:stretch>
              </p:blipFill>
              <p:spPr>
                <a:xfrm>
                  <a:off x="5789411" y="6198404"/>
                  <a:ext cx="17748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6" name="Ink 35">
                  <a:extLst>
                    <a:ext uri="{FF2B5EF4-FFF2-40B4-BE49-F238E27FC236}">
                      <a16:creationId xmlns:a16="http://schemas.microsoft.com/office/drawing/2014/main" id="{A06B5063-3557-43B2-964D-822BE65F746F}"/>
                    </a:ext>
                  </a:extLst>
                </p14:cNvPr>
                <p14:cNvContentPartPr/>
                <p14:nvPr/>
              </p14:nvContentPartPr>
              <p14:xfrm>
                <a:off x="6402491" y="6367964"/>
                <a:ext cx="6840" cy="75600"/>
              </p14:xfrm>
            </p:contentPart>
          </mc:Choice>
          <mc:Fallback>
            <p:pic>
              <p:nvPicPr>
                <p:cNvPr id="36" name="Ink 35">
                  <a:extLst>
                    <a:ext uri="{FF2B5EF4-FFF2-40B4-BE49-F238E27FC236}">
                      <a16:creationId xmlns:a16="http://schemas.microsoft.com/office/drawing/2014/main" id="{A06B5063-3557-43B2-964D-822BE65F746F}"/>
                    </a:ext>
                  </a:extLst>
                </p:cNvPr>
                <p:cNvPicPr/>
                <p:nvPr/>
              </p:nvPicPr>
              <p:blipFill>
                <a:blip r:embed="rId53"/>
                <a:stretch>
                  <a:fillRect/>
                </a:stretch>
              </p:blipFill>
              <p:spPr>
                <a:xfrm>
                  <a:off x="6393851" y="6359324"/>
                  <a:ext cx="2448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7" name="Ink 36">
                  <a:extLst>
                    <a:ext uri="{FF2B5EF4-FFF2-40B4-BE49-F238E27FC236}">
                      <a16:creationId xmlns:a16="http://schemas.microsoft.com/office/drawing/2014/main" id="{B377CBEB-FFE7-4BB8-9F97-85EE39B54ACC}"/>
                    </a:ext>
                  </a:extLst>
                </p14:cNvPr>
                <p14:cNvContentPartPr/>
                <p14:nvPr/>
              </p14:nvContentPartPr>
              <p14:xfrm>
                <a:off x="6399971" y="6254564"/>
                <a:ext cx="121680" cy="250560"/>
              </p14:xfrm>
            </p:contentPart>
          </mc:Choice>
          <mc:Fallback>
            <p:pic>
              <p:nvPicPr>
                <p:cNvPr id="37" name="Ink 36">
                  <a:extLst>
                    <a:ext uri="{FF2B5EF4-FFF2-40B4-BE49-F238E27FC236}">
                      <a16:creationId xmlns:a16="http://schemas.microsoft.com/office/drawing/2014/main" id="{B377CBEB-FFE7-4BB8-9F97-85EE39B54ACC}"/>
                    </a:ext>
                  </a:extLst>
                </p:cNvPr>
                <p:cNvPicPr/>
                <p:nvPr/>
              </p:nvPicPr>
              <p:blipFill>
                <a:blip r:embed="rId55"/>
                <a:stretch>
                  <a:fillRect/>
                </a:stretch>
              </p:blipFill>
              <p:spPr>
                <a:xfrm>
                  <a:off x="6391331" y="6245924"/>
                  <a:ext cx="13932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8" name="Ink 37">
                  <a:extLst>
                    <a:ext uri="{FF2B5EF4-FFF2-40B4-BE49-F238E27FC236}">
                      <a16:creationId xmlns:a16="http://schemas.microsoft.com/office/drawing/2014/main" id="{25A127A8-F8E2-418E-8E61-E70FF861952A}"/>
                    </a:ext>
                  </a:extLst>
                </p14:cNvPr>
                <p14:cNvContentPartPr/>
                <p14:nvPr/>
              </p14:nvContentPartPr>
              <p14:xfrm>
                <a:off x="6510491" y="6407924"/>
                <a:ext cx="95040" cy="132480"/>
              </p14:xfrm>
            </p:contentPart>
          </mc:Choice>
          <mc:Fallback>
            <p:pic>
              <p:nvPicPr>
                <p:cNvPr id="38" name="Ink 37">
                  <a:extLst>
                    <a:ext uri="{FF2B5EF4-FFF2-40B4-BE49-F238E27FC236}">
                      <a16:creationId xmlns:a16="http://schemas.microsoft.com/office/drawing/2014/main" id="{25A127A8-F8E2-418E-8E61-E70FF861952A}"/>
                    </a:ext>
                  </a:extLst>
                </p:cNvPr>
                <p:cNvPicPr/>
                <p:nvPr/>
              </p:nvPicPr>
              <p:blipFill>
                <a:blip r:embed="rId57"/>
                <a:stretch>
                  <a:fillRect/>
                </a:stretch>
              </p:blipFill>
              <p:spPr>
                <a:xfrm>
                  <a:off x="6501491" y="6399284"/>
                  <a:ext cx="11268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9" name="Ink 38">
                  <a:extLst>
                    <a:ext uri="{FF2B5EF4-FFF2-40B4-BE49-F238E27FC236}">
                      <a16:creationId xmlns:a16="http://schemas.microsoft.com/office/drawing/2014/main" id="{E7748C91-9C43-415E-84F0-E8B588C083F5}"/>
                    </a:ext>
                  </a:extLst>
                </p14:cNvPr>
                <p14:cNvContentPartPr/>
                <p14:nvPr/>
              </p14:nvContentPartPr>
              <p14:xfrm>
                <a:off x="6627131" y="6350324"/>
                <a:ext cx="298440" cy="325800"/>
              </p14:xfrm>
            </p:contentPart>
          </mc:Choice>
          <mc:Fallback>
            <p:pic>
              <p:nvPicPr>
                <p:cNvPr id="39" name="Ink 38">
                  <a:extLst>
                    <a:ext uri="{FF2B5EF4-FFF2-40B4-BE49-F238E27FC236}">
                      <a16:creationId xmlns:a16="http://schemas.microsoft.com/office/drawing/2014/main" id="{E7748C91-9C43-415E-84F0-E8B588C083F5}"/>
                    </a:ext>
                  </a:extLst>
                </p:cNvPr>
                <p:cNvPicPr/>
                <p:nvPr/>
              </p:nvPicPr>
              <p:blipFill>
                <a:blip r:embed="rId59"/>
                <a:stretch>
                  <a:fillRect/>
                </a:stretch>
              </p:blipFill>
              <p:spPr>
                <a:xfrm>
                  <a:off x="6618131" y="6341684"/>
                  <a:ext cx="316080" cy="3434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0" name="Ink 39">
                  <a:extLst>
                    <a:ext uri="{FF2B5EF4-FFF2-40B4-BE49-F238E27FC236}">
                      <a16:creationId xmlns:a16="http://schemas.microsoft.com/office/drawing/2014/main" id="{1DF81823-495B-42B8-9E56-8435604807BD}"/>
                    </a:ext>
                  </a:extLst>
                </p14:cNvPr>
                <p14:cNvContentPartPr/>
                <p14:nvPr/>
              </p14:nvContentPartPr>
              <p14:xfrm>
                <a:off x="7030691" y="6347444"/>
                <a:ext cx="193320" cy="182880"/>
              </p14:xfrm>
            </p:contentPart>
          </mc:Choice>
          <mc:Fallback>
            <p:pic>
              <p:nvPicPr>
                <p:cNvPr id="40" name="Ink 39">
                  <a:extLst>
                    <a:ext uri="{FF2B5EF4-FFF2-40B4-BE49-F238E27FC236}">
                      <a16:creationId xmlns:a16="http://schemas.microsoft.com/office/drawing/2014/main" id="{1DF81823-495B-42B8-9E56-8435604807BD}"/>
                    </a:ext>
                  </a:extLst>
                </p:cNvPr>
                <p:cNvPicPr/>
                <p:nvPr/>
              </p:nvPicPr>
              <p:blipFill>
                <a:blip r:embed="rId61"/>
                <a:stretch>
                  <a:fillRect/>
                </a:stretch>
              </p:blipFill>
              <p:spPr>
                <a:xfrm>
                  <a:off x="7021691" y="6338804"/>
                  <a:ext cx="21096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1" name="Ink 40">
                  <a:extLst>
                    <a:ext uri="{FF2B5EF4-FFF2-40B4-BE49-F238E27FC236}">
                      <a16:creationId xmlns:a16="http://schemas.microsoft.com/office/drawing/2014/main" id="{6052E3B4-C494-42D9-B2A4-7AC2D9541E7B}"/>
                    </a:ext>
                  </a:extLst>
                </p14:cNvPr>
                <p14:cNvContentPartPr/>
                <p14:nvPr/>
              </p14:nvContentPartPr>
              <p14:xfrm>
                <a:off x="7173971" y="6406484"/>
                <a:ext cx="229320" cy="76320"/>
              </p14:xfrm>
            </p:contentPart>
          </mc:Choice>
          <mc:Fallback>
            <p:pic>
              <p:nvPicPr>
                <p:cNvPr id="41" name="Ink 40">
                  <a:extLst>
                    <a:ext uri="{FF2B5EF4-FFF2-40B4-BE49-F238E27FC236}">
                      <a16:creationId xmlns:a16="http://schemas.microsoft.com/office/drawing/2014/main" id="{6052E3B4-C494-42D9-B2A4-7AC2D9541E7B}"/>
                    </a:ext>
                  </a:extLst>
                </p:cNvPr>
                <p:cNvPicPr/>
                <p:nvPr/>
              </p:nvPicPr>
              <p:blipFill>
                <a:blip r:embed="rId63"/>
                <a:stretch>
                  <a:fillRect/>
                </a:stretch>
              </p:blipFill>
              <p:spPr>
                <a:xfrm>
                  <a:off x="7164971" y="6397484"/>
                  <a:ext cx="24696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2" name="Ink 41">
                  <a:extLst>
                    <a:ext uri="{FF2B5EF4-FFF2-40B4-BE49-F238E27FC236}">
                      <a16:creationId xmlns:a16="http://schemas.microsoft.com/office/drawing/2014/main" id="{0C3FF8AE-BE18-4308-9056-5BA58893BE3B}"/>
                    </a:ext>
                  </a:extLst>
                </p14:cNvPr>
                <p14:cNvContentPartPr/>
                <p14:nvPr/>
              </p14:nvContentPartPr>
              <p14:xfrm>
                <a:off x="7447211" y="6368684"/>
                <a:ext cx="119880" cy="110880"/>
              </p14:xfrm>
            </p:contentPart>
          </mc:Choice>
          <mc:Fallback>
            <p:pic>
              <p:nvPicPr>
                <p:cNvPr id="42" name="Ink 41">
                  <a:extLst>
                    <a:ext uri="{FF2B5EF4-FFF2-40B4-BE49-F238E27FC236}">
                      <a16:creationId xmlns:a16="http://schemas.microsoft.com/office/drawing/2014/main" id="{0C3FF8AE-BE18-4308-9056-5BA58893BE3B}"/>
                    </a:ext>
                  </a:extLst>
                </p:cNvPr>
                <p:cNvPicPr/>
                <p:nvPr/>
              </p:nvPicPr>
              <p:blipFill>
                <a:blip r:embed="rId65"/>
                <a:stretch>
                  <a:fillRect/>
                </a:stretch>
              </p:blipFill>
              <p:spPr>
                <a:xfrm>
                  <a:off x="7438211" y="6359684"/>
                  <a:ext cx="137520" cy="128520"/>
                </a:xfrm>
                <a:prstGeom prst="rect">
                  <a:avLst/>
                </a:prstGeom>
              </p:spPr>
            </p:pic>
          </mc:Fallback>
        </mc:AlternateContent>
      </p:grpSp>
      <p:grpSp>
        <p:nvGrpSpPr>
          <p:cNvPr id="47" name="Group 46">
            <a:extLst>
              <a:ext uri="{FF2B5EF4-FFF2-40B4-BE49-F238E27FC236}">
                <a16:creationId xmlns:a16="http://schemas.microsoft.com/office/drawing/2014/main" id="{58AB1830-11C4-422F-B1E8-734660457913}"/>
              </a:ext>
            </a:extLst>
          </p:cNvPr>
          <p:cNvGrpSpPr/>
          <p:nvPr/>
        </p:nvGrpSpPr>
        <p:grpSpPr>
          <a:xfrm>
            <a:off x="7898651" y="6247724"/>
            <a:ext cx="654120" cy="247680"/>
            <a:chOff x="7898651" y="6247724"/>
            <a:chExt cx="654120" cy="247680"/>
          </a:xfrm>
        </p:grpSpPr>
        <mc:AlternateContent xmlns:mc="http://schemas.openxmlformats.org/markup-compatibility/2006">
          <mc:Choice xmlns:p14="http://schemas.microsoft.com/office/powerpoint/2010/main" Requires="p14">
            <p:contentPart p14:bwMode="auto" r:id="rId66">
              <p14:nvContentPartPr>
                <p14:cNvPr id="43" name="Ink 42">
                  <a:extLst>
                    <a:ext uri="{FF2B5EF4-FFF2-40B4-BE49-F238E27FC236}">
                      <a16:creationId xmlns:a16="http://schemas.microsoft.com/office/drawing/2014/main" id="{5DDBF75B-BB1A-4674-B942-23B6D3F4F669}"/>
                    </a:ext>
                  </a:extLst>
                </p14:cNvPr>
                <p14:cNvContentPartPr/>
                <p14:nvPr/>
              </p14:nvContentPartPr>
              <p14:xfrm>
                <a:off x="7898651" y="6247724"/>
                <a:ext cx="142200" cy="212760"/>
              </p14:xfrm>
            </p:contentPart>
          </mc:Choice>
          <mc:Fallback>
            <p:pic>
              <p:nvPicPr>
                <p:cNvPr id="43" name="Ink 42">
                  <a:extLst>
                    <a:ext uri="{FF2B5EF4-FFF2-40B4-BE49-F238E27FC236}">
                      <a16:creationId xmlns:a16="http://schemas.microsoft.com/office/drawing/2014/main" id="{5DDBF75B-BB1A-4674-B942-23B6D3F4F669}"/>
                    </a:ext>
                  </a:extLst>
                </p:cNvPr>
                <p:cNvPicPr/>
                <p:nvPr/>
              </p:nvPicPr>
              <p:blipFill>
                <a:blip r:embed="rId67"/>
                <a:stretch>
                  <a:fillRect/>
                </a:stretch>
              </p:blipFill>
              <p:spPr>
                <a:xfrm>
                  <a:off x="7890011" y="6238724"/>
                  <a:ext cx="15984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4" name="Ink 43">
                  <a:extLst>
                    <a:ext uri="{FF2B5EF4-FFF2-40B4-BE49-F238E27FC236}">
                      <a16:creationId xmlns:a16="http://schemas.microsoft.com/office/drawing/2014/main" id="{05A56854-790B-444F-9939-F1EA018474F5}"/>
                    </a:ext>
                  </a:extLst>
                </p14:cNvPr>
                <p14:cNvContentPartPr/>
                <p14:nvPr/>
              </p14:nvContentPartPr>
              <p14:xfrm>
                <a:off x="8122931" y="6342044"/>
                <a:ext cx="174240" cy="144360"/>
              </p14:xfrm>
            </p:contentPart>
          </mc:Choice>
          <mc:Fallback>
            <p:pic>
              <p:nvPicPr>
                <p:cNvPr id="44" name="Ink 43">
                  <a:extLst>
                    <a:ext uri="{FF2B5EF4-FFF2-40B4-BE49-F238E27FC236}">
                      <a16:creationId xmlns:a16="http://schemas.microsoft.com/office/drawing/2014/main" id="{05A56854-790B-444F-9939-F1EA018474F5}"/>
                    </a:ext>
                  </a:extLst>
                </p:cNvPr>
                <p:cNvPicPr/>
                <p:nvPr/>
              </p:nvPicPr>
              <p:blipFill>
                <a:blip r:embed="rId69"/>
                <a:stretch>
                  <a:fillRect/>
                </a:stretch>
              </p:blipFill>
              <p:spPr>
                <a:xfrm>
                  <a:off x="8113931" y="6333404"/>
                  <a:ext cx="19188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5" name="Ink 44">
                  <a:extLst>
                    <a:ext uri="{FF2B5EF4-FFF2-40B4-BE49-F238E27FC236}">
                      <a16:creationId xmlns:a16="http://schemas.microsoft.com/office/drawing/2014/main" id="{EDC4B7FA-5DF1-46B4-9CC1-76DA6E3938EB}"/>
                    </a:ext>
                  </a:extLst>
                </p14:cNvPr>
                <p14:cNvContentPartPr/>
                <p14:nvPr/>
              </p14:nvContentPartPr>
              <p14:xfrm>
                <a:off x="8309411" y="6379484"/>
                <a:ext cx="96480" cy="115920"/>
              </p14:xfrm>
            </p:contentPart>
          </mc:Choice>
          <mc:Fallback>
            <p:pic>
              <p:nvPicPr>
                <p:cNvPr id="45" name="Ink 44">
                  <a:extLst>
                    <a:ext uri="{FF2B5EF4-FFF2-40B4-BE49-F238E27FC236}">
                      <a16:creationId xmlns:a16="http://schemas.microsoft.com/office/drawing/2014/main" id="{EDC4B7FA-5DF1-46B4-9CC1-76DA6E3938EB}"/>
                    </a:ext>
                  </a:extLst>
                </p:cNvPr>
                <p:cNvPicPr/>
                <p:nvPr/>
              </p:nvPicPr>
              <p:blipFill>
                <a:blip r:embed="rId71"/>
                <a:stretch>
                  <a:fillRect/>
                </a:stretch>
              </p:blipFill>
              <p:spPr>
                <a:xfrm>
                  <a:off x="8300411" y="6370484"/>
                  <a:ext cx="11412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6" name="Ink 45">
                  <a:extLst>
                    <a:ext uri="{FF2B5EF4-FFF2-40B4-BE49-F238E27FC236}">
                      <a16:creationId xmlns:a16="http://schemas.microsoft.com/office/drawing/2014/main" id="{3E6B971D-2D6A-4924-A7E1-3685559EF8C3}"/>
                    </a:ext>
                  </a:extLst>
                </p14:cNvPr>
                <p14:cNvContentPartPr/>
                <p14:nvPr/>
              </p14:nvContentPartPr>
              <p14:xfrm>
                <a:off x="8451611" y="6253124"/>
                <a:ext cx="101160" cy="232560"/>
              </p14:xfrm>
            </p:contentPart>
          </mc:Choice>
          <mc:Fallback>
            <p:pic>
              <p:nvPicPr>
                <p:cNvPr id="46" name="Ink 45">
                  <a:extLst>
                    <a:ext uri="{FF2B5EF4-FFF2-40B4-BE49-F238E27FC236}">
                      <a16:creationId xmlns:a16="http://schemas.microsoft.com/office/drawing/2014/main" id="{3E6B971D-2D6A-4924-A7E1-3685559EF8C3}"/>
                    </a:ext>
                  </a:extLst>
                </p:cNvPr>
                <p:cNvPicPr/>
                <p:nvPr/>
              </p:nvPicPr>
              <p:blipFill>
                <a:blip r:embed="rId73"/>
                <a:stretch>
                  <a:fillRect/>
                </a:stretch>
              </p:blipFill>
              <p:spPr>
                <a:xfrm>
                  <a:off x="8442971" y="6244484"/>
                  <a:ext cx="118800" cy="250200"/>
                </a:xfrm>
                <a:prstGeom prst="rect">
                  <a:avLst/>
                </a:prstGeom>
              </p:spPr>
            </p:pic>
          </mc:Fallback>
        </mc:AlternateContent>
      </p:grpSp>
    </p:spTree>
    <p:extLst>
      <p:ext uri="{BB962C8B-B14F-4D97-AF65-F5344CB8AC3E}">
        <p14:creationId xmlns:p14="http://schemas.microsoft.com/office/powerpoint/2010/main" val="151064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040046-31CF-431E-9D68-15D88AA0A70B}"/>
              </a:ext>
            </a:extLst>
          </p:cNvPr>
          <p:cNvSpPr txBox="1"/>
          <p:nvPr/>
        </p:nvSpPr>
        <p:spPr>
          <a:xfrm>
            <a:off x="459972" y="592974"/>
            <a:ext cx="5347704" cy="4832092"/>
          </a:xfrm>
          <a:prstGeom prst="rect">
            <a:avLst/>
          </a:prstGeom>
          <a:noFill/>
        </p:spPr>
        <p:txBody>
          <a:bodyPr wrap="square" rtlCol="0">
            <a:spAutoFit/>
          </a:bodyPr>
          <a:lstStyle/>
          <a:p>
            <a:pPr algn="ctr"/>
            <a:r>
              <a:rPr lang="en-US" sz="2400" dirty="0"/>
              <a:t>Injectors</a:t>
            </a:r>
          </a:p>
          <a:p>
            <a:pPr algn="ctr"/>
            <a:endParaRPr lang="en-US" sz="2400" dirty="0"/>
          </a:p>
          <a:p>
            <a:pPr marL="285750" indent="-285750">
              <a:buFont typeface="Arial" panose="020B0604020202020204" pitchFamily="34" charset="0"/>
              <a:buChar char="•"/>
            </a:pPr>
            <a:r>
              <a:rPr lang="en-US" sz="2000" dirty="0"/>
              <a:t>The injector atomizes the propellant to facilitate mixing of fuel with oxidizer to establish stable combustion. It is mounted at the head end of the thrust chamber.</a:t>
            </a:r>
          </a:p>
          <a:p>
            <a:endParaRPr lang="en-US" sz="2000" dirty="0"/>
          </a:p>
          <a:p>
            <a:pPr marL="285750" indent="-285750">
              <a:buFont typeface="Arial" panose="020B0604020202020204" pitchFamily="34" charset="0"/>
              <a:buChar char="•"/>
            </a:pPr>
            <a:r>
              <a:rPr lang="en-US" sz="2000" dirty="0"/>
              <a:t>Some typical injector elements are unlike-doublet, like-doublet, showerhead and swirl.</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Unlike-doublets are used with hypergolic propellants.</a:t>
            </a:r>
          </a:p>
          <a:p>
            <a:endParaRPr lang="en-US" sz="2000" dirty="0"/>
          </a:p>
          <a:p>
            <a:pPr marL="285750" indent="-285750">
              <a:buFont typeface="Arial" panose="020B0604020202020204" pitchFamily="34" charset="0"/>
              <a:buChar char="•"/>
            </a:pPr>
            <a:r>
              <a:rPr lang="en-US" sz="2000" dirty="0"/>
              <a:t>Swirl-type has been successful with monopropellants.</a:t>
            </a:r>
          </a:p>
        </p:txBody>
      </p:sp>
      <p:pic>
        <p:nvPicPr>
          <p:cNvPr id="4" name="Picture 3" descr="A close up of a piece of paper&#10;&#10;Description automatically generated">
            <a:extLst>
              <a:ext uri="{FF2B5EF4-FFF2-40B4-BE49-F238E27FC236}">
                <a16:creationId xmlns:a16="http://schemas.microsoft.com/office/drawing/2014/main" id="{1477520F-4603-442D-9FE5-00792C5E6D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4195" y="0"/>
            <a:ext cx="6227805"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567FD53F-A0B1-4B00-992A-742745F799D7}"/>
                  </a:ext>
                </a:extLst>
              </p14:cNvPr>
              <p14:cNvContentPartPr/>
              <p14:nvPr/>
            </p14:nvContentPartPr>
            <p14:xfrm>
              <a:off x="6803979" y="1847019"/>
              <a:ext cx="4693320" cy="2894400"/>
            </p14:xfrm>
          </p:contentPart>
        </mc:Choice>
        <mc:Fallback>
          <p:pic>
            <p:nvPicPr>
              <p:cNvPr id="3" name="Ink 2">
                <a:extLst>
                  <a:ext uri="{FF2B5EF4-FFF2-40B4-BE49-F238E27FC236}">
                    <a16:creationId xmlns:a16="http://schemas.microsoft.com/office/drawing/2014/main" id="{567FD53F-A0B1-4B00-992A-742745F799D7}"/>
                  </a:ext>
                </a:extLst>
              </p:cNvPr>
              <p:cNvPicPr/>
              <p:nvPr/>
            </p:nvPicPr>
            <p:blipFill>
              <a:blip r:embed="rId4"/>
              <a:stretch>
                <a:fillRect/>
              </a:stretch>
            </p:blipFill>
            <p:spPr>
              <a:xfrm>
                <a:off x="6795339" y="1838019"/>
                <a:ext cx="4710960" cy="29120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751250D6-C47B-42A1-91F3-2B943AAB4E50}"/>
                  </a:ext>
                </a:extLst>
              </p14:cNvPr>
              <p14:cNvContentPartPr/>
              <p14:nvPr/>
            </p14:nvContentPartPr>
            <p14:xfrm>
              <a:off x="8571663" y="2936880"/>
              <a:ext cx="726480" cy="237960"/>
            </p14:xfrm>
          </p:contentPart>
        </mc:Choice>
        <mc:Fallback>
          <p:pic>
            <p:nvPicPr>
              <p:cNvPr id="5" name="Ink 4">
                <a:extLst>
                  <a:ext uri="{FF2B5EF4-FFF2-40B4-BE49-F238E27FC236}">
                    <a16:creationId xmlns:a16="http://schemas.microsoft.com/office/drawing/2014/main" id="{751250D6-C47B-42A1-91F3-2B943AAB4E50}"/>
                  </a:ext>
                </a:extLst>
              </p:cNvPr>
              <p:cNvPicPr/>
              <p:nvPr/>
            </p:nvPicPr>
            <p:blipFill>
              <a:blip r:embed="rId6"/>
              <a:stretch>
                <a:fillRect/>
              </a:stretch>
            </p:blipFill>
            <p:spPr>
              <a:xfrm>
                <a:off x="8562663" y="2928240"/>
                <a:ext cx="74412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ECD7AABD-A90D-4DC0-98C5-435D3E6B17B2}"/>
                  </a:ext>
                </a:extLst>
              </p14:cNvPr>
              <p14:cNvContentPartPr/>
              <p14:nvPr/>
            </p14:nvContentPartPr>
            <p14:xfrm>
              <a:off x="9847143" y="2921760"/>
              <a:ext cx="772200" cy="282240"/>
            </p14:xfrm>
          </p:contentPart>
        </mc:Choice>
        <mc:Fallback>
          <p:pic>
            <p:nvPicPr>
              <p:cNvPr id="6" name="Ink 5">
                <a:extLst>
                  <a:ext uri="{FF2B5EF4-FFF2-40B4-BE49-F238E27FC236}">
                    <a16:creationId xmlns:a16="http://schemas.microsoft.com/office/drawing/2014/main" id="{ECD7AABD-A90D-4DC0-98C5-435D3E6B17B2}"/>
                  </a:ext>
                </a:extLst>
              </p:cNvPr>
              <p:cNvPicPr/>
              <p:nvPr/>
            </p:nvPicPr>
            <p:blipFill>
              <a:blip r:embed="rId8"/>
              <a:stretch>
                <a:fillRect/>
              </a:stretch>
            </p:blipFill>
            <p:spPr>
              <a:xfrm>
                <a:off x="9838143" y="2913120"/>
                <a:ext cx="78984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F07765D3-B8AE-4D64-8428-68A2F4A7A9DC}"/>
                  </a:ext>
                </a:extLst>
              </p14:cNvPr>
              <p14:cNvContentPartPr/>
              <p14:nvPr/>
            </p14:nvContentPartPr>
            <p14:xfrm>
              <a:off x="8596503" y="3892320"/>
              <a:ext cx="824040" cy="247680"/>
            </p14:xfrm>
          </p:contentPart>
        </mc:Choice>
        <mc:Fallback>
          <p:pic>
            <p:nvPicPr>
              <p:cNvPr id="7" name="Ink 6">
                <a:extLst>
                  <a:ext uri="{FF2B5EF4-FFF2-40B4-BE49-F238E27FC236}">
                    <a16:creationId xmlns:a16="http://schemas.microsoft.com/office/drawing/2014/main" id="{F07765D3-B8AE-4D64-8428-68A2F4A7A9DC}"/>
                  </a:ext>
                </a:extLst>
              </p:cNvPr>
              <p:cNvPicPr/>
              <p:nvPr/>
            </p:nvPicPr>
            <p:blipFill>
              <a:blip r:embed="rId10"/>
              <a:stretch>
                <a:fillRect/>
              </a:stretch>
            </p:blipFill>
            <p:spPr>
              <a:xfrm>
                <a:off x="8587863" y="3883680"/>
                <a:ext cx="84168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 name="Ink 7">
                <a:extLst>
                  <a:ext uri="{FF2B5EF4-FFF2-40B4-BE49-F238E27FC236}">
                    <a16:creationId xmlns:a16="http://schemas.microsoft.com/office/drawing/2014/main" id="{77C831B6-3168-4252-A940-13D274AFBAC2}"/>
                  </a:ext>
                </a:extLst>
              </p14:cNvPr>
              <p14:cNvContentPartPr/>
              <p14:nvPr/>
            </p14:nvContentPartPr>
            <p14:xfrm>
              <a:off x="9895023" y="3916080"/>
              <a:ext cx="598680" cy="177840"/>
            </p14:xfrm>
          </p:contentPart>
        </mc:Choice>
        <mc:Fallback>
          <p:pic>
            <p:nvPicPr>
              <p:cNvPr id="8" name="Ink 7">
                <a:extLst>
                  <a:ext uri="{FF2B5EF4-FFF2-40B4-BE49-F238E27FC236}">
                    <a16:creationId xmlns:a16="http://schemas.microsoft.com/office/drawing/2014/main" id="{77C831B6-3168-4252-A940-13D274AFBAC2}"/>
                  </a:ext>
                </a:extLst>
              </p:cNvPr>
              <p:cNvPicPr/>
              <p:nvPr/>
            </p:nvPicPr>
            <p:blipFill>
              <a:blip r:embed="rId12"/>
              <a:stretch>
                <a:fillRect/>
              </a:stretch>
            </p:blipFill>
            <p:spPr>
              <a:xfrm>
                <a:off x="9886023" y="3907080"/>
                <a:ext cx="61632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9" name="Ink 8">
                <a:extLst>
                  <a:ext uri="{FF2B5EF4-FFF2-40B4-BE49-F238E27FC236}">
                    <a16:creationId xmlns:a16="http://schemas.microsoft.com/office/drawing/2014/main" id="{E3BFF188-8069-4D68-839D-055224B42BE0}"/>
                  </a:ext>
                </a:extLst>
              </p14:cNvPr>
              <p14:cNvContentPartPr/>
              <p14:nvPr/>
            </p14:nvContentPartPr>
            <p14:xfrm>
              <a:off x="5905292" y="1300609"/>
              <a:ext cx="166320" cy="1272960"/>
            </p14:xfrm>
          </p:contentPart>
        </mc:Choice>
        <mc:Fallback>
          <p:pic>
            <p:nvPicPr>
              <p:cNvPr id="9" name="Ink 8">
                <a:extLst>
                  <a:ext uri="{FF2B5EF4-FFF2-40B4-BE49-F238E27FC236}">
                    <a16:creationId xmlns:a16="http://schemas.microsoft.com/office/drawing/2014/main" id="{E3BFF188-8069-4D68-839D-055224B42BE0}"/>
                  </a:ext>
                </a:extLst>
              </p:cNvPr>
              <p:cNvPicPr/>
              <p:nvPr/>
            </p:nvPicPr>
            <p:blipFill>
              <a:blip r:embed="rId14"/>
              <a:stretch>
                <a:fillRect/>
              </a:stretch>
            </p:blipFill>
            <p:spPr>
              <a:xfrm>
                <a:off x="5896292" y="1291969"/>
                <a:ext cx="183960" cy="12906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0" name="Ink 9">
                <a:extLst>
                  <a:ext uri="{FF2B5EF4-FFF2-40B4-BE49-F238E27FC236}">
                    <a16:creationId xmlns:a16="http://schemas.microsoft.com/office/drawing/2014/main" id="{E16B0F31-0190-4562-A8D0-254F5A25CA7E}"/>
                  </a:ext>
                </a:extLst>
              </p14:cNvPr>
              <p14:cNvContentPartPr/>
              <p14:nvPr/>
            </p14:nvContentPartPr>
            <p14:xfrm>
              <a:off x="1991732" y="2583649"/>
              <a:ext cx="2473560" cy="131400"/>
            </p14:xfrm>
          </p:contentPart>
        </mc:Choice>
        <mc:Fallback>
          <p:pic>
            <p:nvPicPr>
              <p:cNvPr id="10" name="Ink 9">
                <a:extLst>
                  <a:ext uri="{FF2B5EF4-FFF2-40B4-BE49-F238E27FC236}">
                    <a16:creationId xmlns:a16="http://schemas.microsoft.com/office/drawing/2014/main" id="{E16B0F31-0190-4562-A8D0-254F5A25CA7E}"/>
                  </a:ext>
                </a:extLst>
              </p:cNvPr>
              <p:cNvPicPr/>
              <p:nvPr/>
            </p:nvPicPr>
            <p:blipFill>
              <a:blip r:embed="rId16"/>
              <a:stretch>
                <a:fillRect/>
              </a:stretch>
            </p:blipFill>
            <p:spPr>
              <a:xfrm>
                <a:off x="1982732" y="2575009"/>
                <a:ext cx="249120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1" name="Ink 10">
                <a:extLst>
                  <a:ext uri="{FF2B5EF4-FFF2-40B4-BE49-F238E27FC236}">
                    <a16:creationId xmlns:a16="http://schemas.microsoft.com/office/drawing/2014/main" id="{6BA97069-BA20-4A20-B4D4-3A4B00573FB1}"/>
                  </a:ext>
                </a:extLst>
              </p14:cNvPr>
              <p14:cNvContentPartPr/>
              <p14:nvPr/>
            </p14:nvContentPartPr>
            <p14:xfrm>
              <a:off x="5615852" y="3012049"/>
              <a:ext cx="121320" cy="579960"/>
            </p14:xfrm>
          </p:contentPart>
        </mc:Choice>
        <mc:Fallback>
          <p:pic>
            <p:nvPicPr>
              <p:cNvPr id="11" name="Ink 10">
                <a:extLst>
                  <a:ext uri="{FF2B5EF4-FFF2-40B4-BE49-F238E27FC236}">
                    <a16:creationId xmlns:a16="http://schemas.microsoft.com/office/drawing/2014/main" id="{6BA97069-BA20-4A20-B4D4-3A4B00573FB1}"/>
                  </a:ext>
                </a:extLst>
              </p:cNvPr>
              <p:cNvPicPr/>
              <p:nvPr/>
            </p:nvPicPr>
            <p:blipFill>
              <a:blip r:embed="rId18"/>
              <a:stretch>
                <a:fillRect/>
              </a:stretch>
            </p:blipFill>
            <p:spPr>
              <a:xfrm>
                <a:off x="5607212" y="3003049"/>
                <a:ext cx="138960" cy="597600"/>
              </a:xfrm>
              <a:prstGeom prst="rect">
                <a:avLst/>
              </a:prstGeom>
            </p:spPr>
          </p:pic>
        </mc:Fallback>
      </mc:AlternateContent>
    </p:spTree>
    <p:extLst>
      <p:ext uri="{BB962C8B-B14F-4D97-AF65-F5344CB8AC3E}">
        <p14:creationId xmlns:p14="http://schemas.microsoft.com/office/powerpoint/2010/main" val="899032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040046-31CF-431E-9D68-15D88AA0A70B}"/>
              </a:ext>
            </a:extLst>
          </p:cNvPr>
          <p:cNvSpPr txBox="1"/>
          <p:nvPr/>
        </p:nvSpPr>
        <p:spPr>
          <a:xfrm>
            <a:off x="459972" y="592974"/>
            <a:ext cx="5207660" cy="5632311"/>
          </a:xfrm>
          <a:prstGeom prst="rect">
            <a:avLst/>
          </a:prstGeom>
          <a:noFill/>
        </p:spPr>
        <p:txBody>
          <a:bodyPr wrap="square" rtlCol="0">
            <a:spAutoFit/>
          </a:bodyPr>
          <a:lstStyle/>
          <a:p>
            <a:pPr algn="ctr"/>
            <a:r>
              <a:rPr lang="en-US" sz="2400" dirty="0"/>
              <a:t>Injectors</a:t>
            </a:r>
          </a:p>
          <a:p>
            <a:pPr marL="342900" indent="-342900">
              <a:buFont typeface="Arial" panose="020B0604020202020204" pitchFamily="34" charset="0"/>
              <a:buChar char="•"/>
            </a:pPr>
            <a:r>
              <a:rPr lang="en-US" sz="2400" dirty="0"/>
              <a:t>Combustion instability is common in high energy systems.</a:t>
            </a:r>
          </a:p>
          <a:p>
            <a:pPr marL="342900" indent="-342900">
              <a:buFont typeface="Arial" panose="020B0604020202020204" pitchFamily="34" charset="0"/>
              <a:buChar char="•"/>
            </a:pPr>
            <a:r>
              <a:rPr lang="en-US" sz="2400" dirty="0"/>
              <a:t>In “chugging,” the pressure variation in the combustion chamber couples with the fuel and oxidizer feed system. This is eliminated by increasing the pressure drop across the injector. This requires higher pump capability and results in high injection velocity.</a:t>
            </a:r>
          </a:p>
          <a:p>
            <a:pPr marL="342900" indent="-342900">
              <a:buFont typeface="Arial" panose="020B0604020202020204" pitchFamily="34" charset="0"/>
              <a:buChar char="•"/>
            </a:pPr>
            <a:r>
              <a:rPr lang="en-US" sz="2400" dirty="0"/>
              <a:t>“Screaming” is associated with the flow region close to the injector head, and proper development of the flow geometry here is important.</a:t>
            </a:r>
          </a:p>
        </p:txBody>
      </p:sp>
      <p:pic>
        <p:nvPicPr>
          <p:cNvPr id="5" name="Picture 4" descr="A close up of a map&#10;&#10;Description automatically generated">
            <a:extLst>
              <a:ext uri="{FF2B5EF4-FFF2-40B4-BE49-F238E27FC236}">
                <a16:creationId xmlns:a16="http://schemas.microsoft.com/office/drawing/2014/main" id="{17E517EC-2A30-40BC-AECF-3BCEFE43E3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6562621" y="516051"/>
            <a:ext cx="4742292" cy="6516467"/>
          </a:xfrm>
          <a:prstGeom prst="rect">
            <a:avLst/>
          </a:prstGeom>
        </p:spPr>
      </p:pic>
      <p:grpSp>
        <p:nvGrpSpPr>
          <p:cNvPr id="6" name="Group 5">
            <a:extLst>
              <a:ext uri="{FF2B5EF4-FFF2-40B4-BE49-F238E27FC236}">
                <a16:creationId xmlns:a16="http://schemas.microsoft.com/office/drawing/2014/main" id="{60576256-3C70-471A-98FB-EE2E52317038}"/>
              </a:ext>
            </a:extLst>
          </p:cNvPr>
          <p:cNvGrpSpPr/>
          <p:nvPr/>
        </p:nvGrpSpPr>
        <p:grpSpPr>
          <a:xfrm>
            <a:off x="964774" y="1291794"/>
            <a:ext cx="2934000" cy="206280"/>
            <a:chOff x="964774" y="1291794"/>
            <a:chExt cx="2934000" cy="206280"/>
          </a:xfrm>
        </p:grpSpPr>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906414B4-6122-4A05-8789-03198F0C67AC}"/>
                    </a:ext>
                  </a:extLst>
                </p14:cNvPr>
                <p14:cNvContentPartPr/>
                <p14:nvPr/>
              </p14:nvContentPartPr>
              <p14:xfrm>
                <a:off x="964774" y="1336434"/>
                <a:ext cx="2897280" cy="161640"/>
              </p14:xfrm>
            </p:contentPart>
          </mc:Choice>
          <mc:Fallback>
            <p:pic>
              <p:nvPicPr>
                <p:cNvPr id="3" name="Ink 2">
                  <a:extLst>
                    <a:ext uri="{FF2B5EF4-FFF2-40B4-BE49-F238E27FC236}">
                      <a16:creationId xmlns:a16="http://schemas.microsoft.com/office/drawing/2014/main" id="{906414B4-6122-4A05-8789-03198F0C67AC}"/>
                    </a:ext>
                  </a:extLst>
                </p:cNvPr>
                <p:cNvPicPr/>
                <p:nvPr/>
              </p:nvPicPr>
              <p:blipFill>
                <a:blip r:embed="rId4"/>
                <a:stretch>
                  <a:fillRect/>
                </a:stretch>
              </p:blipFill>
              <p:spPr>
                <a:xfrm>
                  <a:off x="956134" y="1327434"/>
                  <a:ext cx="291492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01CC4C4E-BC60-483C-A8E8-EB8DD99CF019}"/>
                    </a:ext>
                  </a:extLst>
                </p14:cNvPr>
                <p14:cNvContentPartPr/>
                <p14:nvPr/>
              </p14:nvContentPartPr>
              <p14:xfrm>
                <a:off x="1269694" y="1291794"/>
                <a:ext cx="2629080" cy="95760"/>
              </p14:xfrm>
            </p:contentPart>
          </mc:Choice>
          <mc:Fallback>
            <p:pic>
              <p:nvPicPr>
                <p:cNvPr id="4" name="Ink 3">
                  <a:extLst>
                    <a:ext uri="{FF2B5EF4-FFF2-40B4-BE49-F238E27FC236}">
                      <a16:creationId xmlns:a16="http://schemas.microsoft.com/office/drawing/2014/main" id="{01CC4C4E-BC60-483C-A8E8-EB8DD99CF019}"/>
                    </a:ext>
                  </a:extLst>
                </p:cNvPr>
                <p:cNvPicPr/>
                <p:nvPr/>
              </p:nvPicPr>
              <p:blipFill>
                <a:blip r:embed="rId6"/>
                <a:stretch>
                  <a:fillRect/>
                </a:stretch>
              </p:blipFill>
              <p:spPr>
                <a:xfrm>
                  <a:off x="1260694" y="1282794"/>
                  <a:ext cx="2646720" cy="113400"/>
                </a:xfrm>
                <a:prstGeom prst="rect">
                  <a:avLst/>
                </a:prstGeom>
              </p:spPr>
            </p:pic>
          </mc:Fallback>
        </mc:AlternateContent>
      </p:grpSp>
      <p:grpSp>
        <p:nvGrpSpPr>
          <p:cNvPr id="9" name="Group 8">
            <a:extLst>
              <a:ext uri="{FF2B5EF4-FFF2-40B4-BE49-F238E27FC236}">
                <a16:creationId xmlns:a16="http://schemas.microsoft.com/office/drawing/2014/main" id="{E6EB6782-7D9B-4CA0-BF1C-99842856192E}"/>
              </a:ext>
            </a:extLst>
          </p:cNvPr>
          <p:cNvGrpSpPr/>
          <p:nvPr/>
        </p:nvGrpSpPr>
        <p:grpSpPr>
          <a:xfrm>
            <a:off x="5867420" y="1847265"/>
            <a:ext cx="203400" cy="4172040"/>
            <a:chOff x="5867420" y="1847265"/>
            <a:chExt cx="203400" cy="4172040"/>
          </a:xfrm>
        </p:grpSpPr>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6EFBD9C8-96B1-4CC5-A654-7DAAFC4D2F52}"/>
                    </a:ext>
                  </a:extLst>
                </p14:cNvPr>
                <p14:cNvContentPartPr/>
                <p14:nvPr/>
              </p14:nvContentPartPr>
              <p14:xfrm>
                <a:off x="5892620" y="1847265"/>
                <a:ext cx="125280" cy="4172040"/>
              </p14:xfrm>
            </p:contentPart>
          </mc:Choice>
          <mc:Fallback>
            <p:pic>
              <p:nvPicPr>
                <p:cNvPr id="7" name="Ink 6">
                  <a:extLst>
                    <a:ext uri="{FF2B5EF4-FFF2-40B4-BE49-F238E27FC236}">
                      <a16:creationId xmlns:a16="http://schemas.microsoft.com/office/drawing/2014/main" id="{6EFBD9C8-96B1-4CC5-A654-7DAAFC4D2F52}"/>
                    </a:ext>
                  </a:extLst>
                </p:cNvPr>
                <p:cNvPicPr/>
                <p:nvPr/>
              </p:nvPicPr>
              <p:blipFill>
                <a:blip r:embed="rId8"/>
                <a:stretch>
                  <a:fillRect/>
                </a:stretch>
              </p:blipFill>
              <p:spPr>
                <a:xfrm>
                  <a:off x="5883980" y="1838625"/>
                  <a:ext cx="142920" cy="41896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2A95C267-F4A4-40A8-97A5-A37EC76DF7EE}"/>
                    </a:ext>
                  </a:extLst>
                </p14:cNvPr>
                <p14:cNvContentPartPr/>
                <p14:nvPr/>
              </p14:nvContentPartPr>
              <p14:xfrm>
                <a:off x="5867420" y="2049945"/>
                <a:ext cx="203400" cy="3848760"/>
              </p14:xfrm>
            </p:contentPart>
          </mc:Choice>
          <mc:Fallback>
            <p:pic>
              <p:nvPicPr>
                <p:cNvPr id="8" name="Ink 7">
                  <a:extLst>
                    <a:ext uri="{FF2B5EF4-FFF2-40B4-BE49-F238E27FC236}">
                      <a16:creationId xmlns:a16="http://schemas.microsoft.com/office/drawing/2014/main" id="{2A95C267-F4A4-40A8-97A5-A37EC76DF7EE}"/>
                    </a:ext>
                  </a:extLst>
                </p:cNvPr>
                <p:cNvPicPr/>
                <p:nvPr/>
              </p:nvPicPr>
              <p:blipFill>
                <a:blip r:embed="rId10"/>
                <a:stretch>
                  <a:fillRect/>
                </a:stretch>
              </p:blipFill>
              <p:spPr>
                <a:xfrm>
                  <a:off x="5858780" y="2040945"/>
                  <a:ext cx="221040" cy="3866400"/>
                </a:xfrm>
                <a:prstGeom prst="rect">
                  <a:avLst/>
                </a:prstGeom>
              </p:spPr>
            </p:pic>
          </mc:Fallback>
        </mc:AlternateContent>
      </p:grpSp>
    </p:spTree>
    <p:extLst>
      <p:ext uri="{BB962C8B-B14F-4D97-AF65-F5344CB8AC3E}">
        <p14:creationId xmlns:p14="http://schemas.microsoft.com/office/powerpoint/2010/main" val="2239807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177</Words>
  <Application>Microsoft Office PowerPoint</Application>
  <PresentationFormat>Widescreen</PresentationFormat>
  <Paragraphs>19</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Narayanaswami, Laksh</dc:creator>
  <cp:lastModifiedBy>Narayanaswami, Laksh</cp:lastModifiedBy>
  <cp:revision>10</cp:revision>
  <dcterms:created xsi:type="dcterms:W3CDTF">2020-04-10T12:43:57Z</dcterms:created>
  <dcterms:modified xsi:type="dcterms:W3CDTF">2021-04-28T20:08:18Z</dcterms:modified>
</cp:coreProperties>
</file>