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74C4-2AE1-414C-91DB-3E361F763F8A}" type="datetimeFigureOut">
              <a:rPr lang="en-CA" smtClean="0"/>
              <a:t>12/12/2011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B828-BEAD-4D2D-A34B-0CD14B9516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093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74C4-2AE1-414C-91DB-3E361F763F8A}" type="datetimeFigureOut">
              <a:rPr lang="en-CA" smtClean="0"/>
              <a:t>12/12/2011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B828-BEAD-4D2D-A34B-0CD14B9516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128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74C4-2AE1-414C-91DB-3E361F763F8A}" type="datetimeFigureOut">
              <a:rPr lang="en-CA" smtClean="0"/>
              <a:t>12/12/2011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B828-BEAD-4D2D-A34B-0CD14B9516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008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74C4-2AE1-414C-91DB-3E361F763F8A}" type="datetimeFigureOut">
              <a:rPr lang="en-CA" smtClean="0"/>
              <a:t>12/12/2011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B828-BEAD-4D2D-A34B-0CD14B9516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2087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74C4-2AE1-414C-91DB-3E361F763F8A}" type="datetimeFigureOut">
              <a:rPr lang="en-CA" smtClean="0"/>
              <a:t>12/12/2011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B828-BEAD-4D2D-A34B-0CD14B9516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055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74C4-2AE1-414C-91DB-3E361F763F8A}" type="datetimeFigureOut">
              <a:rPr lang="en-CA" smtClean="0"/>
              <a:t>12/12/2011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B828-BEAD-4D2D-A34B-0CD14B9516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494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74C4-2AE1-414C-91DB-3E361F763F8A}" type="datetimeFigureOut">
              <a:rPr lang="en-CA" smtClean="0"/>
              <a:t>12/12/2011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B828-BEAD-4D2D-A34B-0CD14B9516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3804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74C4-2AE1-414C-91DB-3E361F763F8A}" type="datetimeFigureOut">
              <a:rPr lang="en-CA" smtClean="0"/>
              <a:t>12/12/2011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B828-BEAD-4D2D-A34B-0CD14B9516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439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74C4-2AE1-414C-91DB-3E361F763F8A}" type="datetimeFigureOut">
              <a:rPr lang="en-CA" smtClean="0"/>
              <a:t>12/12/2011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B828-BEAD-4D2D-A34B-0CD14B9516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002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74C4-2AE1-414C-91DB-3E361F763F8A}" type="datetimeFigureOut">
              <a:rPr lang="en-CA" smtClean="0"/>
              <a:t>12/12/2011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B828-BEAD-4D2D-A34B-0CD14B9516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743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74C4-2AE1-414C-91DB-3E361F763F8A}" type="datetimeFigureOut">
              <a:rPr lang="en-CA" smtClean="0"/>
              <a:t>12/12/2011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B828-BEAD-4D2D-A34B-0CD14B9516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044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074C4-2AE1-414C-91DB-3E361F763F8A}" type="datetimeFigureOut">
              <a:rPr lang="en-CA" smtClean="0"/>
              <a:t>12/12/2011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BB828-BEAD-4D2D-A34B-0CD14B9516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763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 rot="16200000">
            <a:off x="1691883" y="1928097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.</a:t>
            </a:r>
            <a:r>
              <a:rPr lang="en-US" sz="1000" dirty="0" err="1" smtClean="0"/>
              <a:t>odin.blif</a:t>
            </a:r>
            <a:endParaRPr lang="en-CA" sz="10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2817800" y="1904051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.</a:t>
            </a:r>
            <a:r>
              <a:rPr lang="en-US" sz="1000" dirty="0" err="1" smtClean="0"/>
              <a:t>abc.blif</a:t>
            </a:r>
            <a:endParaRPr lang="en-CA" sz="10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782748" y="1758819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.v</a:t>
            </a:r>
            <a:endParaRPr lang="en-CA" sz="1000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3818683" y="2005041"/>
            <a:ext cx="797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.pre-</a:t>
            </a:r>
            <a:r>
              <a:rPr lang="en-US" sz="1000" dirty="0" err="1" smtClean="0"/>
              <a:t>vpr.blif</a:t>
            </a:r>
            <a:endParaRPr lang="en-CA" sz="10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775321" y="1484784"/>
            <a:ext cx="4696779" cy="489721"/>
            <a:chOff x="775321" y="1484784"/>
            <a:chExt cx="5524871" cy="576064"/>
          </a:xfrm>
        </p:grpSpPr>
        <p:sp>
          <p:nvSpPr>
            <p:cNvPr id="4" name="Rectangle 3"/>
            <p:cNvSpPr/>
            <p:nvPr/>
          </p:nvSpPr>
          <p:spPr>
            <a:xfrm>
              <a:off x="1115616" y="1484784"/>
              <a:ext cx="936104" cy="57606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ODIN II</a:t>
              </a:r>
              <a:endParaRPr lang="en-CA" sz="1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411760" y="1484784"/>
              <a:ext cx="936104" cy="57606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ABC</a:t>
              </a:r>
              <a:endParaRPr lang="en-CA" sz="1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07904" y="1484784"/>
              <a:ext cx="936104" cy="57606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SCRIPTS</a:t>
              </a:r>
              <a:endParaRPr lang="en-CA" sz="1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04048" y="1484784"/>
              <a:ext cx="936104" cy="57606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VPR</a:t>
              </a:r>
              <a:endParaRPr lang="en-CA" sz="1400" dirty="0"/>
            </a:p>
          </p:txBody>
        </p:sp>
        <p:cxnSp>
          <p:nvCxnSpPr>
            <p:cNvPr id="9" name="Straight Arrow Connector 8"/>
            <p:cNvCxnSpPr>
              <a:stCxn id="4" idx="3"/>
              <a:endCxn id="5" idx="1"/>
            </p:cNvCxnSpPr>
            <p:nvPr/>
          </p:nvCxnSpPr>
          <p:spPr>
            <a:xfrm>
              <a:off x="2051720" y="1772816"/>
              <a:ext cx="36004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3"/>
              <a:endCxn id="6" idx="1"/>
            </p:cNvCxnSpPr>
            <p:nvPr/>
          </p:nvCxnSpPr>
          <p:spPr>
            <a:xfrm>
              <a:off x="3347864" y="1772816"/>
              <a:ext cx="36004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4" idx="1"/>
            </p:cNvCxnSpPr>
            <p:nvPr/>
          </p:nvCxnSpPr>
          <p:spPr>
            <a:xfrm>
              <a:off x="775321" y="1772816"/>
              <a:ext cx="34029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3"/>
              <a:endCxn id="7" idx="1"/>
            </p:cNvCxnSpPr>
            <p:nvPr/>
          </p:nvCxnSpPr>
          <p:spPr>
            <a:xfrm>
              <a:off x="4644008" y="1772816"/>
              <a:ext cx="36004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940152" y="1772816"/>
              <a:ext cx="36004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 rot="16200000">
            <a:off x="4978263" y="1947331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route.out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2557946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5856" y="995064"/>
            <a:ext cx="1186311" cy="2448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&lt;</a:t>
            </a:r>
            <a:r>
              <a:rPr lang="en-US" sz="1400" dirty="0" err="1" smtClean="0"/>
              <a:t>task_name</a:t>
            </a:r>
            <a:r>
              <a:rPr lang="en-US" sz="1400" dirty="0" smtClean="0"/>
              <a:t>&gt;</a:t>
            </a:r>
            <a:endParaRPr lang="en-CA" sz="1400" dirty="0"/>
          </a:p>
        </p:txBody>
      </p:sp>
      <p:sp>
        <p:nvSpPr>
          <p:cNvPr id="3" name="Rectangle 2"/>
          <p:cNvSpPr/>
          <p:nvPr/>
        </p:nvSpPr>
        <p:spPr>
          <a:xfrm>
            <a:off x="2699792" y="1455948"/>
            <a:ext cx="576064" cy="2448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exp0</a:t>
            </a:r>
            <a:endParaRPr lang="en-CA" sz="1400" dirty="0"/>
          </a:p>
        </p:txBody>
      </p:sp>
      <p:sp>
        <p:nvSpPr>
          <p:cNvPr id="4" name="Rectangle 3"/>
          <p:cNvSpPr/>
          <p:nvPr/>
        </p:nvSpPr>
        <p:spPr>
          <a:xfrm>
            <a:off x="3580980" y="1455948"/>
            <a:ext cx="576064" cy="2448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exp1</a:t>
            </a:r>
            <a:endParaRPr lang="en-CA" sz="1400" dirty="0"/>
          </a:p>
        </p:txBody>
      </p:sp>
      <p:sp>
        <p:nvSpPr>
          <p:cNvPr id="6" name="Rectangle 5"/>
          <p:cNvSpPr/>
          <p:nvPr/>
        </p:nvSpPr>
        <p:spPr>
          <a:xfrm>
            <a:off x="2123728" y="1938418"/>
            <a:ext cx="783704" cy="2448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&lt;arch1&gt;</a:t>
            </a:r>
            <a:endParaRPr lang="en-CA" sz="1400" dirty="0"/>
          </a:p>
        </p:txBody>
      </p:sp>
      <p:sp>
        <p:nvSpPr>
          <p:cNvPr id="7" name="Rectangle 6"/>
          <p:cNvSpPr/>
          <p:nvPr/>
        </p:nvSpPr>
        <p:spPr>
          <a:xfrm>
            <a:off x="3100611" y="1938418"/>
            <a:ext cx="783704" cy="2448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&lt;arch1&gt;</a:t>
            </a:r>
            <a:endParaRPr lang="en-CA" sz="1400" dirty="0"/>
          </a:p>
        </p:txBody>
      </p:sp>
      <p:sp>
        <p:nvSpPr>
          <p:cNvPr id="8" name="Rectangle 7"/>
          <p:cNvSpPr/>
          <p:nvPr/>
        </p:nvSpPr>
        <p:spPr>
          <a:xfrm>
            <a:off x="4434296" y="1455948"/>
            <a:ext cx="576064" cy="2448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exp1</a:t>
            </a:r>
            <a:endParaRPr lang="en-CA" sz="1400" dirty="0"/>
          </a:p>
        </p:txBody>
      </p:sp>
      <p:sp>
        <p:nvSpPr>
          <p:cNvPr id="9" name="Rectangle 8"/>
          <p:cNvSpPr/>
          <p:nvPr/>
        </p:nvSpPr>
        <p:spPr>
          <a:xfrm>
            <a:off x="1065073" y="2420888"/>
            <a:ext cx="962850" cy="2448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&lt;circuit1&gt;</a:t>
            </a:r>
            <a:endParaRPr lang="en-CA" sz="1400" dirty="0"/>
          </a:p>
        </p:txBody>
      </p:sp>
      <p:sp>
        <p:nvSpPr>
          <p:cNvPr id="10" name="Rectangle 9"/>
          <p:cNvSpPr/>
          <p:nvPr/>
        </p:nvSpPr>
        <p:spPr>
          <a:xfrm>
            <a:off x="2136595" y="2420888"/>
            <a:ext cx="962850" cy="2448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&lt;circuit2&gt;</a:t>
            </a:r>
            <a:endParaRPr lang="en-CA" sz="1400" dirty="0"/>
          </a:p>
        </p:txBody>
      </p:sp>
      <p:sp>
        <p:nvSpPr>
          <p:cNvPr id="11" name="Rectangle 10"/>
          <p:cNvSpPr/>
          <p:nvPr/>
        </p:nvSpPr>
        <p:spPr>
          <a:xfrm>
            <a:off x="3401724" y="2420888"/>
            <a:ext cx="962850" cy="2448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&lt;circuit1&gt;</a:t>
            </a:r>
            <a:endParaRPr lang="en-CA" sz="1400" dirty="0"/>
          </a:p>
        </p:txBody>
      </p:sp>
      <p:sp>
        <p:nvSpPr>
          <p:cNvPr id="12" name="Rectangle 11"/>
          <p:cNvSpPr/>
          <p:nvPr/>
        </p:nvSpPr>
        <p:spPr>
          <a:xfrm>
            <a:off x="4473246" y="2420888"/>
            <a:ext cx="962850" cy="2448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&lt;circuit2&gt;</a:t>
            </a:r>
            <a:endParaRPr lang="en-CA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12088" y="2924944"/>
            <a:ext cx="106881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odin.out</a:t>
            </a:r>
            <a:endParaRPr lang="en-US" sz="1200" dirty="0" smtClean="0"/>
          </a:p>
          <a:p>
            <a:r>
              <a:rPr lang="en-US" sz="1200" dirty="0" err="1" smtClean="0"/>
              <a:t>abc.out</a:t>
            </a:r>
            <a:endParaRPr lang="en-US" sz="1200" dirty="0" smtClean="0"/>
          </a:p>
          <a:p>
            <a:r>
              <a:rPr lang="en-US" sz="1200" dirty="0" err="1" smtClean="0"/>
              <a:t>fix_scripts.out</a:t>
            </a:r>
            <a:endParaRPr lang="en-US" sz="1200" dirty="0" smtClean="0"/>
          </a:p>
          <a:p>
            <a:r>
              <a:rPr lang="en-US" sz="1200" dirty="0" err="1" smtClean="0"/>
              <a:t>vpr.out</a:t>
            </a:r>
            <a:endParaRPr lang="en-CA" sz="1200" dirty="0"/>
          </a:p>
        </p:txBody>
      </p:sp>
      <p:cxnSp>
        <p:nvCxnSpPr>
          <p:cNvPr id="15" name="Straight Arrow Connector 14"/>
          <p:cNvCxnSpPr>
            <a:stCxn id="2" idx="2"/>
            <a:endCxn id="3" idx="0"/>
          </p:cNvCxnSpPr>
          <p:nvPr/>
        </p:nvCxnSpPr>
        <p:spPr>
          <a:xfrm flipH="1">
            <a:off x="2987824" y="1239924"/>
            <a:ext cx="881188" cy="216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" idx="2"/>
            <a:endCxn id="4" idx="0"/>
          </p:cNvCxnSpPr>
          <p:nvPr/>
        </p:nvCxnSpPr>
        <p:spPr>
          <a:xfrm>
            <a:off x="3869012" y="1239924"/>
            <a:ext cx="0" cy="216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" idx="2"/>
            <a:endCxn id="8" idx="0"/>
          </p:cNvCxnSpPr>
          <p:nvPr/>
        </p:nvCxnSpPr>
        <p:spPr>
          <a:xfrm>
            <a:off x="3869012" y="1239924"/>
            <a:ext cx="853316" cy="216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" idx="2"/>
            <a:endCxn id="6" idx="0"/>
          </p:cNvCxnSpPr>
          <p:nvPr/>
        </p:nvCxnSpPr>
        <p:spPr>
          <a:xfrm flipH="1">
            <a:off x="2515580" y="1700808"/>
            <a:ext cx="472244" cy="237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" idx="2"/>
            <a:endCxn id="7" idx="0"/>
          </p:cNvCxnSpPr>
          <p:nvPr/>
        </p:nvCxnSpPr>
        <p:spPr>
          <a:xfrm>
            <a:off x="2987824" y="1700808"/>
            <a:ext cx="504639" cy="237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2"/>
            <a:endCxn id="9" idx="0"/>
          </p:cNvCxnSpPr>
          <p:nvPr/>
        </p:nvCxnSpPr>
        <p:spPr>
          <a:xfrm flipH="1">
            <a:off x="1546498" y="2183278"/>
            <a:ext cx="969082" cy="237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2"/>
            <a:endCxn id="10" idx="0"/>
          </p:cNvCxnSpPr>
          <p:nvPr/>
        </p:nvCxnSpPr>
        <p:spPr>
          <a:xfrm>
            <a:off x="2515580" y="2183278"/>
            <a:ext cx="102440" cy="237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2"/>
            <a:endCxn id="11" idx="0"/>
          </p:cNvCxnSpPr>
          <p:nvPr/>
        </p:nvCxnSpPr>
        <p:spPr>
          <a:xfrm>
            <a:off x="3492463" y="2183278"/>
            <a:ext cx="390686" cy="237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2"/>
            <a:endCxn id="12" idx="0"/>
          </p:cNvCxnSpPr>
          <p:nvPr/>
        </p:nvCxnSpPr>
        <p:spPr>
          <a:xfrm>
            <a:off x="3492463" y="2183278"/>
            <a:ext cx="1462208" cy="237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2"/>
            <a:endCxn id="13" idx="0"/>
          </p:cNvCxnSpPr>
          <p:nvPr/>
        </p:nvCxnSpPr>
        <p:spPr>
          <a:xfrm>
            <a:off x="1546498" y="2665748"/>
            <a:ext cx="0" cy="2591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618020" y="2665195"/>
            <a:ext cx="0" cy="2591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869012" y="2665195"/>
            <a:ext cx="0" cy="2591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954671" y="2656096"/>
            <a:ext cx="0" cy="2591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703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42</Words>
  <Application>Microsoft Office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ECE UBC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</dc:creator>
  <cp:lastModifiedBy>Jeff</cp:lastModifiedBy>
  <cp:revision>3</cp:revision>
  <dcterms:created xsi:type="dcterms:W3CDTF">2011-12-09T22:46:28Z</dcterms:created>
  <dcterms:modified xsi:type="dcterms:W3CDTF">2011-12-12T18:56:17Z</dcterms:modified>
</cp:coreProperties>
</file>