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9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2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08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208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55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9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80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39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0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43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44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74C4-2AE1-414C-91DB-3E361F763F8A}" type="datetimeFigureOut">
              <a:rPr lang="en-CA" smtClean="0"/>
              <a:t>12/12/2011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B828-BEAD-4D2D-A34B-0CD14B9516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6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1691883" y="1928097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odin.blif</a:t>
            </a:r>
            <a:endParaRPr lang="en-CA" sz="10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817800" y="1904051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</a:t>
            </a:r>
            <a:r>
              <a:rPr lang="en-US" sz="1000" dirty="0" err="1" smtClean="0"/>
              <a:t>abc.blif</a:t>
            </a:r>
            <a:endParaRPr lang="en-CA" sz="1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782748" y="1758819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.v</a:t>
            </a:r>
            <a:endParaRPr lang="en-CA" sz="10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818683" y="2005041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.pre-</a:t>
            </a:r>
            <a:r>
              <a:rPr lang="en-US" sz="1000" dirty="0" err="1" smtClean="0"/>
              <a:t>vpr.blif</a:t>
            </a:r>
            <a:endParaRPr lang="en-CA" sz="1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75321" y="1484784"/>
            <a:ext cx="4696779" cy="489721"/>
            <a:chOff x="775321" y="1484784"/>
            <a:chExt cx="5524871" cy="576064"/>
          </a:xfrm>
        </p:grpSpPr>
        <p:sp>
          <p:nvSpPr>
            <p:cNvPr id="4" name="Rectangle 3"/>
            <p:cNvSpPr/>
            <p:nvPr/>
          </p:nvSpPr>
          <p:spPr>
            <a:xfrm>
              <a:off x="1115616" y="1484784"/>
              <a:ext cx="93610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ODIN II</a:t>
              </a:r>
              <a:endParaRPr lang="en-CA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11760" y="1484784"/>
              <a:ext cx="93610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ABC</a:t>
              </a:r>
              <a:endParaRPr lang="en-CA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7904" y="1484784"/>
              <a:ext cx="93610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SCRIPTS</a:t>
              </a:r>
              <a:endParaRPr lang="en-CA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4048" y="1484784"/>
              <a:ext cx="936104" cy="57606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VPR</a:t>
              </a:r>
              <a:endParaRPr lang="en-CA" sz="1400" dirty="0"/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2051720" y="1772816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3347864" y="1772816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" idx="1"/>
            </p:cNvCxnSpPr>
            <p:nvPr/>
          </p:nvCxnSpPr>
          <p:spPr>
            <a:xfrm>
              <a:off x="775321" y="1772816"/>
              <a:ext cx="34029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>
              <a:off x="4644008" y="1772816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940152" y="1772816"/>
              <a:ext cx="36004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 rot="16200000">
            <a:off x="4978263" y="1947331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route.out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55794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856" y="995064"/>
            <a:ext cx="1186311" cy="2448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</a:t>
            </a:r>
            <a:r>
              <a:rPr lang="en-US" sz="1400" dirty="0" err="1" smtClean="0"/>
              <a:t>task_name</a:t>
            </a:r>
            <a:r>
              <a:rPr lang="en-US" sz="1400" dirty="0" smtClean="0"/>
              <a:t>&gt;</a:t>
            </a:r>
            <a:endParaRPr lang="en-CA" sz="1400" dirty="0"/>
          </a:p>
        </p:txBody>
      </p:sp>
      <p:sp>
        <p:nvSpPr>
          <p:cNvPr id="3" name="Rectangle 2"/>
          <p:cNvSpPr/>
          <p:nvPr/>
        </p:nvSpPr>
        <p:spPr>
          <a:xfrm>
            <a:off x="2699792" y="1455948"/>
            <a:ext cx="576064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run1</a:t>
            </a:r>
            <a:endParaRPr lang="en-CA" sz="1400" dirty="0"/>
          </a:p>
        </p:txBody>
      </p:sp>
      <p:sp>
        <p:nvSpPr>
          <p:cNvPr id="4" name="Rectangle 3"/>
          <p:cNvSpPr/>
          <p:nvPr/>
        </p:nvSpPr>
        <p:spPr>
          <a:xfrm>
            <a:off x="3580980" y="1455948"/>
            <a:ext cx="576064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run2</a:t>
            </a:r>
            <a:endParaRPr lang="en-CA" sz="1400" dirty="0"/>
          </a:p>
        </p:txBody>
      </p:sp>
      <p:sp>
        <p:nvSpPr>
          <p:cNvPr id="6" name="Rectangle 5"/>
          <p:cNvSpPr/>
          <p:nvPr/>
        </p:nvSpPr>
        <p:spPr>
          <a:xfrm>
            <a:off x="2123728" y="1938418"/>
            <a:ext cx="783704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&lt;arch1&gt;</a:t>
            </a:r>
            <a:endParaRPr lang="en-CA" sz="1400" dirty="0"/>
          </a:p>
        </p:txBody>
      </p:sp>
      <p:sp>
        <p:nvSpPr>
          <p:cNvPr id="7" name="Rectangle 6"/>
          <p:cNvSpPr/>
          <p:nvPr/>
        </p:nvSpPr>
        <p:spPr>
          <a:xfrm>
            <a:off x="3100611" y="1938418"/>
            <a:ext cx="783704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&lt;arch1&gt;</a:t>
            </a: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4434296" y="1455948"/>
            <a:ext cx="576064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</a:t>
            </a:r>
            <a:r>
              <a:rPr lang="en-US" sz="1400" dirty="0"/>
              <a:t>3</a:t>
            </a:r>
            <a:endParaRPr lang="en-CA" sz="1400" dirty="0"/>
          </a:p>
        </p:txBody>
      </p:sp>
      <p:sp>
        <p:nvSpPr>
          <p:cNvPr id="9" name="Rectangle 8"/>
          <p:cNvSpPr/>
          <p:nvPr/>
        </p:nvSpPr>
        <p:spPr>
          <a:xfrm>
            <a:off x="1065073" y="2420888"/>
            <a:ext cx="962850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&lt;circuit1&gt;</a:t>
            </a:r>
            <a:endParaRPr lang="en-CA" sz="1400" dirty="0"/>
          </a:p>
        </p:txBody>
      </p:sp>
      <p:sp>
        <p:nvSpPr>
          <p:cNvPr id="10" name="Rectangle 9"/>
          <p:cNvSpPr/>
          <p:nvPr/>
        </p:nvSpPr>
        <p:spPr>
          <a:xfrm>
            <a:off x="2136595" y="2420888"/>
            <a:ext cx="962850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&lt;circuit2&gt;</a:t>
            </a:r>
            <a:endParaRPr lang="en-CA" sz="1400" dirty="0"/>
          </a:p>
        </p:txBody>
      </p:sp>
      <p:sp>
        <p:nvSpPr>
          <p:cNvPr id="11" name="Rectangle 10"/>
          <p:cNvSpPr/>
          <p:nvPr/>
        </p:nvSpPr>
        <p:spPr>
          <a:xfrm>
            <a:off x="3401724" y="2420888"/>
            <a:ext cx="962850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&lt;circuit1&gt;</a:t>
            </a:r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4473246" y="2420888"/>
            <a:ext cx="962850" cy="2448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&lt;circuit2&gt;</a:t>
            </a:r>
            <a:endParaRPr lang="en-C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12088" y="2924944"/>
            <a:ext cx="1068819" cy="830997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odin.out</a:t>
            </a:r>
            <a:endParaRPr lang="en-US" sz="1200" dirty="0" smtClean="0"/>
          </a:p>
          <a:p>
            <a:r>
              <a:rPr lang="en-US" sz="1200" dirty="0" err="1" smtClean="0"/>
              <a:t>abc.out</a:t>
            </a:r>
            <a:endParaRPr lang="en-US" sz="1200" dirty="0" smtClean="0"/>
          </a:p>
          <a:p>
            <a:r>
              <a:rPr lang="en-US" sz="1200" dirty="0" err="1" smtClean="0"/>
              <a:t>fix_scripts.out</a:t>
            </a:r>
            <a:endParaRPr lang="en-US" sz="1200" dirty="0" smtClean="0"/>
          </a:p>
          <a:p>
            <a:r>
              <a:rPr lang="en-US" sz="1200" dirty="0" err="1" smtClean="0"/>
              <a:t>vpr.out</a:t>
            </a:r>
            <a:endParaRPr lang="en-CA" sz="1200" dirty="0"/>
          </a:p>
        </p:txBody>
      </p: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2987824" y="1239924"/>
            <a:ext cx="881188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4" idx="0"/>
          </p:cNvCxnSpPr>
          <p:nvPr/>
        </p:nvCxnSpPr>
        <p:spPr>
          <a:xfrm>
            <a:off x="3869012" y="1239924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2"/>
            <a:endCxn id="8" idx="0"/>
          </p:cNvCxnSpPr>
          <p:nvPr/>
        </p:nvCxnSpPr>
        <p:spPr>
          <a:xfrm>
            <a:off x="3869012" y="1239924"/>
            <a:ext cx="853316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2"/>
            <a:endCxn id="6" idx="0"/>
          </p:cNvCxnSpPr>
          <p:nvPr/>
        </p:nvCxnSpPr>
        <p:spPr>
          <a:xfrm flipH="1">
            <a:off x="2515580" y="1700808"/>
            <a:ext cx="472244" cy="237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  <a:endCxn id="7" idx="0"/>
          </p:cNvCxnSpPr>
          <p:nvPr/>
        </p:nvCxnSpPr>
        <p:spPr>
          <a:xfrm>
            <a:off x="2987824" y="1700808"/>
            <a:ext cx="504639" cy="237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9" idx="0"/>
          </p:cNvCxnSpPr>
          <p:nvPr/>
        </p:nvCxnSpPr>
        <p:spPr>
          <a:xfrm flipH="1">
            <a:off x="1546498" y="2183278"/>
            <a:ext cx="969082" cy="237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10" idx="0"/>
          </p:cNvCxnSpPr>
          <p:nvPr/>
        </p:nvCxnSpPr>
        <p:spPr>
          <a:xfrm>
            <a:off x="2515580" y="2183278"/>
            <a:ext cx="102440" cy="237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1" idx="0"/>
          </p:cNvCxnSpPr>
          <p:nvPr/>
        </p:nvCxnSpPr>
        <p:spPr>
          <a:xfrm>
            <a:off x="3492463" y="2183278"/>
            <a:ext cx="390686" cy="237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12" idx="0"/>
          </p:cNvCxnSpPr>
          <p:nvPr/>
        </p:nvCxnSpPr>
        <p:spPr>
          <a:xfrm>
            <a:off x="3492463" y="2183278"/>
            <a:ext cx="1462208" cy="237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3" idx="0"/>
          </p:cNvCxnSpPr>
          <p:nvPr/>
        </p:nvCxnSpPr>
        <p:spPr>
          <a:xfrm>
            <a:off x="1546498" y="2665748"/>
            <a:ext cx="0" cy="25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618020" y="2665195"/>
            <a:ext cx="0" cy="25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69012" y="2665195"/>
            <a:ext cx="0" cy="25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54671" y="2656096"/>
            <a:ext cx="0" cy="259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546496" y="1455948"/>
            <a:ext cx="721247" cy="2448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config</a:t>
            </a:r>
            <a:endParaRPr lang="en-CA" sz="1400" dirty="0"/>
          </a:p>
        </p:txBody>
      </p:sp>
      <p:cxnSp>
        <p:nvCxnSpPr>
          <p:cNvPr id="49" name="Straight Arrow Connector 48"/>
          <p:cNvCxnSpPr>
            <a:stCxn id="2" idx="2"/>
            <a:endCxn id="48" idx="0"/>
          </p:cNvCxnSpPr>
          <p:nvPr/>
        </p:nvCxnSpPr>
        <p:spPr>
          <a:xfrm flipH="1">
            <a:off x="1907120" y="1239924"/>
            <a:ext cx="1961892" cy="2160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12088" y="1930439"/>
            <a:ext cx="769506" cy="27699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config.txt</a:t>
            </a:r>
            <a:endParaRPr lang="en-CA" sz="1200" dirty="0"/>
          </a:p>
        </p:txBody>
      </p:sp>
      <p:cxnSp>
        <p:nvCxnSpPr>
          <p:cNvPr id="53" name="Straight Arrow Connector 52"/>
          <p:cNvCxnSpPr>
            <a:stCxn id="48" idx="2"/>
            <a:endCxn id="52" idx="0"/>
          </p:cNvCxnSpPr>
          <p:nvPr/>
        </p:nvCxnSpPr>
        <p:spPr>
          <a:xfrm flipH="1">
            <a:off x="1396841" y="1700808"/>
            <a:ext cx="510279" cy="22963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0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44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ECE 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7</cp:revision>
  <dcterms:created xsi:type="dcterms:W3CDTF">2011-12-09T22:46:28Z</dcterms:created>
  <dcterms:modified xsi:type="dcterms:W3CDTF">2011-12-12T20:29:13Z</dcterms:modified>
</cp:coreProperties>
</file>