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0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0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9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0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4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4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74C4-2AE1-414C-91DB-3E361F763F8A}" type="datetimeFigureOut">
              <a:rPr lang="en-CA" smtClean="0"/>
              <a:t>09/12/2011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1691883" y="19280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odin.blif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17800" y="190405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abc.blif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82748" y="1758819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.v</a:t>
            </a:r>
            <a:endParaRPr lang="en-CA" sz="10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818683" y="200504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.pre-</a:t>
            </a:r>
            <a:r>
              <a:rPr lang="en-US" sz="1000" dirty="0" err="1" smtClean="0"/>
              <a:t>vpr.blif</a:t>
            </a:r>
            <a:endParaRPr lang="en-CA" sz="1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75321" y="1484784"/>
            <a:ext cx="4696779" cy="489721"/>
            <a:chOff x="775321" y="1484784"/>
            <a:chExt cx="5524871" cy="576064"/>
          </a:xfrm>
        </p:grpSpPr>
        <p:sp>
          <p:nvSpPr>
            <p:cNvPr id="4" name="Rectangle 3"/>
            <p:cNvSpPr/>
            <p:nvPr/>
          </p:nvSpPr>
          <p:spPr>
            <a:xfrm>
              <a:off x="1115616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ODIN II</a:t>
              </a:r>
              <a:endParaRPr lang="en-CA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760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ABC</a:t>
              </a:r>
              <a:endParaRPr lang="en-CA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SCRIPTS</a:t>
              </a:r>
              <a:endParaRPr lang="en-CA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4048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VPR</a:t>
              </a:r>
              <a:endParaRPr lang="en-CA" sz="1400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051720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3347864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" idx="1"/>
            </p:cNvCxnSpPr>
            <p:nvPr/>
          </p:nvCxnSpPr>
          <p:spPr>
            <a:xfrm>
              <a:off x="775321" y="1772816"/>
              <a:ext cx="34029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4644008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40152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 rot="16200000">
            <a:off x="4978263" y="194733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route.out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5579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2</cp:revision>
  <dcterms:created xsi:type="dcterms:W3CDTF">2011-12-09T22:46:28Z</dcterms:created>
  <dcterms:modified xsi:type="dcterms:W3CDTF">2011-12-09T23:03:15Z</dcterms:modified>
</cp:coreProperties>
</file>