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403"/>
    <p:restoredTop sz="94643"/>
  </p:normalViewPr>
  <p:slideViewPr>
    <p:cSldViewPr snapToGrid="0" snapToObjects="1">
      <p:cViewPr>
        <p:scale>
          <a:sx n="55" d="100"/>
          <a:sy n="55" d="100"/>
        </p:scale>
        <p:origin x="-2560" y="-5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02F-106A-5644-822E-51330CCC29FE}" type="datetimeFigureOut">
              <a:rPr lang="en-US" smtClean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151382" y="5774752"/>
            <a:ext cx="22878345" cy="2847196"/>
            <a:chOff x="-1250366" y="8254483"/>
            <a:chExt cx="32410988" cy="3931921"/>
          </a:xfrm>
        </p:grpSpPr>
        <p:sp>
          <p:nvSpPr>
            <p:cNvPr id="27" name="Rectangle 26"/>
            <p:cNvSpPr/>
            <p:nvPr/>
          </p:nvSpPr>
          <p:spPr>
            <a:xfrm>
              <a:off x="-1250366" y="8254483"/>
              <a:ext cx="31900181" cy="39319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934" y="8402330"/>
              <a:ext cx="10836569" cy="29432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Challenges?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Precise Language Semantics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Long Compilation Pipeline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Query Optimizer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49641" y="8371445"/>
              <a:ext cx="10010981" cy="30590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How?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Formal Specification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Mechanized Proof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Code Extraction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99738" y="8402330"/>
              <a:ext cx="9992251" cy="30590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What for?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Correctness guarantees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New Languages (e.g., DSLs)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Education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51381" y="-31457"/>
            <a:ext cx="22517775" cy="5742082"/>
            <a:chOff x="-211748" y="1669127"/>
            <a:chExt cx="22517775" cy="57420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85" y="1669127"/>
              <a:ext cx="3138911" cy="313891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-211748" y="4812745"/>
              <a:ext cx="22517775" cy="25984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3966" y="4539997"/>
              <a:ext cx="21321756" cy="26930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platform for specifying and verifying query compilers</a:t>
              </a: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Auerbach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M.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Hirzel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L. Mandel, A.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Shinnar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Siméon</a:t>
              </a:r>
              <a:endParaRPr lang="en-US" sz="44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IBM Research</a:t>
              </a:r>
              <a:endParaRPr lang="en-US" sz="44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" y="31439352"/>
            <a:ext cx="6802969" cy="110375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32623" y="688276"/>
            <a:ext cx="5272057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bIns="0" rtlCol="0" anchor="b" anchorCtr="0">
            <a:spAutoFit/>
          </a:bodyPr>
          <a:lstStyle/>
          <a:p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sz="16600" b="1" baseline="-18000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cert</a:t>
            </a:r>
            <a:endParaRPr lang="en-US" sz="115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0252" y="17945709"/>
            <a:ext cx="20765091" cy="8121515"/>
            <a:chOff x="475589" y="8843965"/>
            <a:chExt cx="20765091" cy="8121515"/>
          </a:xfrm>
        </p:grpSpPr>
        <p:grpSp>
          <p:nvGrpSpPr>
            <p:cNvPr id="45" name="Group 44"/>
            <p:cNvGrpSpPr/>
            <p:nvPr/>
          </p:nvGrpSpPr>
          <p:grpSpPr>
            <a:xfrm>
              <a:off x="475589" y="8845046"/>
              <a:ext cx="9534997" cy="3948894"/>
              <a:chOff x="1905709" y="17464541"/>
              <a:chExt cx="13230079" cy="490146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05709" y="17464541"/>
                <a:ext cx="13230079" cy="4901460"/>
                <a:chOff x="4283320" y="2423160"/>
                <a:chExt cx="11660625" cy="4170234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283320" y="2423160"/>
                  <a:ext cx="11660625" cy="41702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59" dirty="0" smtClean="0"/>
                    <a:t>–</a:t>
                  </a:r>
                  <a:endParaRPr lang="en-US" sz="3659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283320" y="2424154"/>
                  <a:ext cx="11660625" cy="6489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Algebraic Equivalence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164573" y="18430281"/>
                <a:ext cx="12971215" cy="27887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Lemma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    𝛔⟨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∪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800" dirty="0">
                    <a:latin typeface="Consolas" charset="0"/>
                    <a:ea typeface="Consolas" charset="0"/>
                    <a:cs typeface="Consolas" charset="0"/>
                  </a:rPr>
                  <a:t>)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</a:t>
                </a:r>
                <a:r>
                  <a:rPr lang="de-DE" sz="2800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) ∪ 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).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</a:t>
                </a:r>
                <a:r>
                  <a:rPr lang="mr-IN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…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</a:t>
                </a:r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 omitted *)</a:t>
                </a:r>
                <a:endParaRPr lang="en-US" sz="2800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0666073" y="8843965"/>
              <a:ext cx="10574607" cy="3972725"/>
              <a:chOff x="19164501" y="7544129"/>
              <a:chExt cx="12473876" cy="607810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9164501" y="7544129"/>
                <a:ext cx="12473876" cy="6078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59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475048" y="8724874"/>
                <a:ext cx="12163329" cy="47559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Definition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 :=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match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with</a:t>
                </a:r>
                <a:endParaRPr lang="en-US" sz="2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|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q1 q2) =&gt;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  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endParaRPr lang="en-US" sz="2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    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q1)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q2)</a:t>
                </a:r>
              </a:p>
              <a:p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| _ =&gt; q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end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9164501" y="7545123"/>
                <a:ext cx="12473876" cy="9683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106" b="1" dirty="0" smtClean="0">
                    <a:latin typeface="Courier" charset="0"/>
                    <a:ea typeface="Courier" charset="0"/>
                    <a:cs typeface="Courier" charset="0"/>
                  </a:rPr>
                  <a:t>Functional Rewrite</a:t>
                </a:r>
                <a:endParaRPr lang="en-US" sz="3106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4465" y="13198693"/>
              <a:ext cx="11028371" cy="3766787"/>
              <a:chOff x="1818255" y="17334776"/>
              <a:chExt cx="13819142" cy="4989183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8255" y="17334776"/>
                <a:ext cx="13819142" cy="4989183"/>
                <a:chOff x="4206240" y="2312754"/>
                <a:chExt cx="12179809" cy="424487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206240" y="2312754"/>
                  <a:ext cx="12179808" cy="4244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59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206240" y="2313748"/>
                  <a:ext cx="12179809" cy="73340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Correctness Proof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095342" y="18430946"/>
                <a:ext cx="13460212" cy="35466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Property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select_union_distr_fun_correctness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Hint Rewrite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envmap_eqs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prove_correctness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q.</a:t>
                </a:r>
                <a:endParaRPr lang="en-US" sz="2800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1948783" y="31712112"/>
            <a:ext cx="969473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querycert.github.io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79105" y="8757087"/>
            <a:ext cx="17812235" cy="8758811"/>
            <a:chOff x="1371600" y="17503892"/>
            <a:chExt cx="19368467" cy="945608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1" y="18149091"/>
              <a:ext cx="19368466" cy="881088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71600" y="17503892"/>
              <a:ext cx="19368467" cy="6662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6" b="1" dirty="0" smtClean="0">
                  <a:latin typeface="Courier" charset="0"/>
                  <a:ea typeface="Courier" charset="0"/>
                  <a:cs typeface="Courier" charset="0"/>
                </a:rPr>
                <a:t>Compilation Pipeline</a:t>
              </a:r>
              <a:endParaRPr lang="en-US" sz="3106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726" y="27141640"/>
            <a:ext cx="7840496" cy="407275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79105" y="26541432"/>
            <a:ext cx="8993694" cy="4198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Features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Nested Data Model with Objects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Type Checking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Aggregate Queries (includes TPC-H)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Configurable Optimizer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External Types and Functions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JSON Support</a:t>
            </a:r>
            <a:endParaRPr lang="en-US" sz="3812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74727" y="26494852"/>
            <a:ext cx="7840496" cy="666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6" b="1" dirty="0" smtClean="0">
                <a:latin typeface="Courier" charset="0"/>
                <a:ea typeface="Courier" charset="0"/>
                <a:cs typeface="Courier" charset="0"/>
              </a:rPr>
              <a:t>Compiler Extraction</a:t>
            </a:r>
            <a:endParaRPr lang="en-US" sz="3106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</TotalTime>
  <Words>207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Consolas</vt:lpstr>
      <vt:lpstr>Courier</vt:lpstr>
      <vt:lpstr>Helvetica Neue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BAUDART</dc:creator>
  <cp:lastModifiedBy>JEROME SIMEON</cp:lastModifiedBy>
  <cp:revision>138</cp:revision>
  <cp:lastPrinted>2017-04-14T22:57:18Z</cp:lastPrinted>
  <dcterms:created xsi:type="dcterms:W3CDTF">2016-08-03T14:23:13Z</dcterms:created>
  <dcterms:modified xsi:type="dcterms:W3CDTF">2017-04-20T05:00:50Z</dcterms:modified>
</cp:coreProperties>
</file>