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80"/>
    <p:restoredTop sz="94643"/>
  </p:normalViewPr>
  <p:slideViewPr>
    <p:cSldViewPr snapToGrid="0" snapToObjects="1">
      <p:cViewPr>
        <p:scale>
          <a:sx n="25" d="100"/>
          <a:sy n="25" d="100"/>
        </p:scale>
        <p:origin x="20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51382" y="5774752"/>
            <a:ext cx="22878345" cy="2847196"/>
            <a:chOff x="-1250366" y="8254483"/>
            <a:chExt cx="32410988" cy="3931921"/>
          </a:xfrm>
        </p:grpSpPr>
        <p:sp>
          <p:nvSpPr>
            <p:cNvPr id="27" name="Rectangle 26"/>
            <p:cNvSpPr/>
            <p:nvPr/>
          </p:nvSpPr>
          <p:spPr>
            <a:xfrm>
              <a:off x="-1250366" y="8254483"/>
              <a:ext cx="31900181" cy="39319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934" y="8402330"/>
              <a:ext cx="10836569" cy="29432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Long Compilation 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49641" y="8371445"/>
              <a:ext cx="1001098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How?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738" y="8402330"/>
              <a:ext cx="999225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for?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-31457"/>
            <a:ext cx="22517775" cy="5742082"/>
            <a:chOff x="-211748" y="1669127"/>
            <a:chExt cx="22517775" cy="5742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5" y="1669127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4812745"/>
              <a:ext cx="22517775" cy="25984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966" y="4539997"/>
              <a:ext cx="21321756" cy="26930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query compilers</a:t>
              </a: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Auerbach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M.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Hirzel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L. Mandel, A.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Shinnar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Siméon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IBM Research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" y="31439352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32623" y="688276"/>
            <a:ext cx="527205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252" y="17945709"/>
            <a:ext cx="20765091" cy="8121515"/>
            <a:chOff x="475589" y="8843965"/>
            <a:chExt cx="20765091" cy="8121515"/>
          </a:xfrm>
        </p:grpSpPr>
        <p:grpSp>
          <p:nvGrpSpPr>
            <p:cNvPr id="45" name="Group 44"/>
            <p:cNvGrpSpPr/>
            <p:nvPr/>
          </p:nvGrpSpPr>
          <p:grpSpPr>
            <a:xfrm>
              <a:off x="475589" y="8845046"/>
              <a:ext cx="9534997" cy="3948894"/>
              <a:chOff x="1905709" y="17464541"/>
              <a:chExt cx="13230079" cy="49014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709" y="17464541"/>
                <a:ext cx="13230079" cy="4901460"/>
                <a:chOff x="4283320" y="2423160"/>
                <a:chExt cx="11660625" cy="417023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83320" y="2423160"/>
                  <a:ext cx="11660625" cy="41702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59" dirty="0" smtClean="0"/>
                    <a:t>–</a:t>
                  </a:r>
                  <a:endParaRPr lang="en-US" sz="3659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83320" y="2424154"/>
                  <a:ext cx="11660625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164573" y="18430281"/>
                <a:ext cx="12971215" cy="2788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0666073" y="8843965"/>
              <a:ext cx="10574607" cy="3972725"/>
              <a:chOff x="19164501" y="7544129"/>
              <a:chExt cx="12473876" cy="607810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164501" y="7544129"/>
                <a:ext cx="12473876" cy="6078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475048" y="8724874"/>
                <a:ext cx="12163329" cy="4755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end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164501" y="7545123"/>
                <a:ext cx="12473876" cy="9683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4465" y="13198693"/>
              <a:ext cx="11028371" cy="3766787"/>
              <a:chOff x="1818255" y="17334776"/>
              <a:chExt cx="13819142" cy="498918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334776"/>
                <a:ext cx="13819142" cy="4989183"/>
                <a:chOff x="4206240" y="2312754"/>
                <a:chExt cx="12179809" cy="424487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312754"/>
                  <a:ext cx="12179808" cy="4244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206240" y="2313748"/>
                  <a:ext cx="12179809" cy="73340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95342" y="18430946"/>
                <a:ext cx="13460212" cy="3546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Property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1948783" y="31712112"/>
            <a:ext cx="969473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querycert.github.io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9105" y="8757087"/>
            <a:ext cx="17812235" cy="8758811"/>
            <a:chOff x="1371600" y="17503892"/>
            <a:chExt cx="19368467" cy="94560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1" y="18149091"/>
              <a:ext cx="19368466" cy="881088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71600" y="17503892"/>
              <a:ext cx="19368467" cy="666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Compilation Pipeline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26" y="27107983"/>
            <a:ext cx="7840496" cy="437452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79105" y="26541432"/>
            <a:ext cx="8993694" cy="419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Features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Nested Data Model with Objects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Type Checking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Aggregate Queries (includes TPC-H)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Configurable Optimizer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External Types and Functions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JSON Support</a:t>
            </a:r>
            <a:endParaRPr lang="en-US" sz="3812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74727" y="26447960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207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</vt:lpstr>
      <vt:lpstr>Helvetica Neue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135</cp:revision>
  <cp:lastPrinted>2017-04-14T22:57:18Z</cp:lastPrinted>
  <dcterms:created xsi:type="dcterms:W3CDTF">2016-08-03T14:23:13Z</dcterms:created>
  <dcterms:modified xsi:type="dcterms:W3CDTF">2017-04-14T22:57:24Z</dcterms:modified>
</cp:coreProperties>
</file>