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7"/>
    <p:restoredTop sz="94643"/>
  </p:normalViewPr>
  <p:slideViewPr>
    <p:cSldViewPr snapToGrid="0" snapToObjects="1">
      <p:cViewPr>
        <p:scale>
          <a:sx n="70" d="100"/>
          <a:sy n="70" d="100"/>
        </p:scale>
        <p:origin x="296" y="-4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349502" y="5328164"/>
            <a:ext cx="22517775" cy="3134755"/>
            <a:chOff x="-328170" y="816390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328170" y="8163905"/>
              <a:ext cx="31900181" cy="393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2934" y="8402330"/>
              <a:ext cx="10836569" cy="2943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Challenges?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Precise Language Semantics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Long Compilation Pipeline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Query Optimizer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49641" y="8371445"/>
              <a:ext cx="10010981" cy="30590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812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How?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Formal Specification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Code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99738" y="8402330"/>
              <a:ext cx="9992251" cy="3059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What for?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Correctness guarantees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33857"/>
            <a:ext cx="22517775" cy="4834422"/>
            <a:chOff x="-211748" y="1734441"/>
            <a:chExt cx="22517775" cy="48344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656" y="1734441"/>
              <a:ext cx="3740147" cy="374014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5648256"/>
              <a:ext cx="22517775" cy="864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0656" y="5694456"/>
              <a:ext cx="20531847" cy="87440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508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query compilers</a:t>
              </a:r>
              <a:endParaRPr lang="en-US" sz="508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2" y="30930033"/>
            <a:ext cx="7298265" cy="118411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71619" y="852508"/>
            <a:ext cx="5272057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42932" y="9454646"/>
            <a:ext cx="21037298" cy="8886104"/>
            <a:chOff x="527806" y="20186249"/>
            <a:chExt cx="21037298" cy="8886104"/>
          </a:xfrm>
        </p:grpSpPr>
        <p:grpSp>
          <p:nvGrpSpPr>
            <p:cNvPr id="45" name="Group 44"/>
            <p:cNvGrpSpPr/>
            <p:nvPr/>
          </p:nvGrpSpPr>
          <p:grpSpPr>
            <a:xfrm>
              <a:off x="527806" y="20186249"/>
              <a:ext cx="10320530" cy="4387145"/>
              <a:chOff x="1818255" y="17464541"/>
              <a:chExt cx="13819142" cy="544542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818255" y="17464541"/>
                <a:ext cx="13819142" cy="5445427"/>
                <a:chOff x="4206240" y="2423160"/>
                <a:chExt cx="12179809" cy="4633049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06240" y="2423160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754880" y="3433797"/>
                  <a:ext cx="3873" cy="2840660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206240" y="2424154"/>
                  <a:ext cx="12179809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700516" y="18699495"/>
                <a:ext cx="12150548" cy="30265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distributes over union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541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1319979" y="20197895"/>
              <a:ext cx="10245125" cy="4375499"/>
              <a:chOff x="19331655" y="7563602"/>
              <a:chExt cx="12553765" cy="66943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331655" y="7563602"/>
                <a:ext cx="12553765" cy="6694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225459" y="8944203"/>
                <a:ext cx="11369714" cy="49270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over union push-down *)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541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541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541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end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19935851" y="8944203"/>
                <a:ext cx="0" cy="4704408"/>
              </a:xfrm>
              <a:prstGeom prst="line">
                <a:avLst/>
              </a:prstGeom>
              <a:ln w="152400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19331656" y="7564596"/>
                <a:ext cx="12553764" cy="992906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763564" y="24961106"/>
              <a:ext cx="11028371" cy="4111247"/>
              <a:chOff x="1818255" y="17464541"/>
              <a:chExt cx="13819142" cy="5445427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464541"/>
                <a:ext cx="13819142" cy="5445427"/>
                <a:chOff x="4206240" y="2423160"/>
                <a:chExt cx="12179809" cy="4633049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423160"/>
                  <a:ext cx="12179808" cy="46330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754880" y="3674954"/>
                  <a:ext cx="3873" cy="2840660"/>
                </a:xfrm>
                <a:prstGeom prst="line">
                  <a:avLst/>
                </a:prstGeom>
                <a:ln w="1524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/>
                <p:cNvSpPr/>
                <p:nvPr/>
              </p:nvSpPr>
              <p:spPr>
                <a:xfrm>
                  <a:off x="4206240" y="2424154"/>
                  <a:ext cx="12179809" cy="817394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700516" y="18820240"/>
                <a:ext cx="12150548" cy="40082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541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Selection over union push-down is correct *)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541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541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541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541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541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541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54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541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541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54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048" y="19332477"/>
            <a:ext cx="23170306" cy="10318121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882946" y="31084889"/>
            <a:ext cx="10265924" cy="8744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82" b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5082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github.com</a:t>
            </a:r>
            <a:r>
              <a:rPr lang="en-US" sz="5082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5082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</a:t>
            </a:r>
            <a:endParaRPr lang="en-US" sz="5082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178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88</cp:revision>
  <cp:lastPrinted>2016-08-03T22:18:12Z</cp:lastPrinted>
  <dcterms:created xsi:type="dcterms:W3CDTF">2016-08-03T14:23:13Z</dcterms:created>
  <dcterms:modified xsi:type="dcterms:W3CDTF">2017-04-12T04:37:07Z</dcterms:modified>
</cp:coreProperties>
</file>