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04"/>
    <p:restoredTop sz="94643"/>
  </p:normalViewPr>
  <p:slideViewPr>
    <p:cSldViewPr snapToGrid="0" snapToObjects="1">
      <p:cViewPr>
        <p:scale>
          <a:sx n="40" d="100"/>
          <a:sy n="40" d="100"/>
        </p:scale>
        <p:origin x="1192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14889" y="5728734"/>
            <a:ext cx="22517775" cy="2847196"/>
            <a:chOff x="-1157838" y="819053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157838" y="8190535"/>
              <a:ext cx="31900181" cy="39319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30474" y="8433567"/>
              <a:ext cx="9644006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Applications: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Designing New Optimizations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 Platform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5092" y="8431584"/>
              <a:ext cx="9666910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Approach: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Written in </a:t>
              </a:r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Coq (Proof Assistant)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Correctness Proof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Compiler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74281" y="8431584"/>
              <a:ext cx="9174143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Goals: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Verified Query Compiler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Multiple Sources &amp; Targets</a:t>
              </a:r>
              <a:endParaRPr lang="en-US" sz="3812" dirty="0" smtClean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Extensibility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-31457"/>
            <a:ext cx="22517775" cy="5742082"/>
            <a:chOff x="-211748" y="1669127"/>
            <a:chExt cx="22517775" cy="5742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5" y="1669127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uery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ompilers</a:t>
              </a: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439352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688276"/>
            <a:ext cx="5272057" cy="1815882"/>
          </a:xfrm>
          <a:prstGeom prst="rect">
            <a:avLst/>
          </a:prstGeom>
          <a:noFill/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252" y="17945709"/>
            <a:ext cx="20765091" cy="8121515"/>
            <a:chOff x="475589" y="8843965"/>
            <a:chExt cx="20765091" cy="8121515"/>
          </a:xfrm>
        </p:grpSpPr>
        <p:grpSp>
          <p:nvGrpSpPr>
            <p:cNvPr id="45" name="Group 44"/>
            <p:cNvGrpSpPr/>
            <p:nvPr/>
          </p:nvGrpSpPr>
          <p:grpSpPr>
            <a:xfrm>
              <a:off x="475589" y="8845046"/>
              <a:ext cx="9534997" cy="3948894"/>
              <a:chOff x="1905709" y="17464541"/>
              <a:chExt cx="13230079" cy="49014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230079" cy="4901460"/>
                <a:chOff x="4283320" y="2423160"/>
                <a:chExt cx="11660625" cy="417023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1660625" cy="41702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1660625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164573" y="18430281"/>
                <a:ext cx="12971215" cy="2788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0666073" y="8843965"/>
              <a:ext cx="10574607" cy="3972725"/>
              <a:chOff x="19164501" y="7544129"/>
              <a:chExt cx="12473876" cy="60781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164501" y="7544129"/>
                <a:ext cx="12473876" cy="6078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475048" y="8724874"/>
                <a:ext cx="12163329" cy="475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end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64501" y="7545123"/>
                <a:ext cx="12473876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4465" y="13198693"/>
              <a:ext cx="11028371" cy="3766787"/>
              <a:chOff x="1818255" y="17334776"/>
              <a:chExt cx="13819142" cy="498918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4989183"/>
                <a:chOff x="4206240" y="2312754"/>
                <a:chExt cx="12179809" cy="424487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244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95342" y="18430946"/>
                <a:ext cx="13460212" cy="3546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1948783" y="31712112"/>
            <a:ext cx="969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querycert.github.io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9105" y="8789744"/>
            <a:ext cx="17812235" cy="8758811"/>
            <a:chOff x="1371600" y="17503892"/>
            <a:chExt cx="19368467" cy="94560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18149091"/>
              <a:ext cx="19368466" cy="881088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26" y="27141640"/>
            <a:ext cx="7840496" cy="407275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3647" y="26752446"/>
            <a:ext cx="10195982" cy="419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12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Other Features</a:t>
            </a:r>
            <a:endParaRPr lang="en-US" sz="3812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Configurable Optimizer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Nested Data Model with Objects</a:t>
            </a: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JSON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Support</a:t>
            </a: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Aggregate Queries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(supports TPC-H</a:t>
            </a:r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Type Checking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Foreign Types and Operations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974727" y="26494852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215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154</cp:revision>
  <cp:lastPrinted>2017-05-07T19:05:38Z</cp:lastPrinted>
  <dcterms:created xsi:type="dcterms:W3CDTF">2016-08-03T14:23:13Z</dcterms:created>
  <dcterms:modified xsi:type="dcterms:W3CDTF">2017-05-09T14:05:23Z</dcterms:modified>
</cp:coreProperties>
</file>