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D133-E9C9-48FE-965B-2A5186E62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4DF57-FD94-4B65-8664-F9BA1F428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95E1-0EDD-411B-8351-D4A3A142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9EE6E-9113-42A0-A2C5-07FD1CE3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1CDF-0068-434C-BC98-A27EF8D1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F4E5-EBC5-4883-81E8-4A5C88C6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39774-0516-40FA-B9A0-76D5DF34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F17A-97FE-4DCE-A676-252403F8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6136-AD21-49BE-89F4-C1A6359E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A56B-D732-4AAE-834B-D22E7B0D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824B3-E523-445D-90B7-EA99E88E1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0177B-299D-4C23-9E4B-9507B8A1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C242-EC27-4F3A-BB8A-CA289BBF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8E84-D12C-4F79-8A4C-B3CF6EFC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FD3F-A51D-4685-8333-FBC0C63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CEDF-CABF-4021-AA71-05BEA8EF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6985-D5D1-407B-8C75-8ADC0055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15612-0EDD-434C-80EC-4FE6F98C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03C2-FB99-435D-A6AC-16FF4BE7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26B6-E6B1-42E0-8B80-D35F5A53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7701-E05D-467E-91D7-6AA0797B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B264B-9A5A-4392-AFB2-43DE38553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5349-DDCE-44C4-A7C2-18C4FF71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431D-AED8-483B-AC9B-B3210C8D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3F4B-6BE2-4014-8310-470AD1A0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A93E-C43D-4E3E-BEB1-BEEE739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0748-ED40-42AB-AF46-25B50E603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4238-35C9-44B6-8340-6FCC63657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1D06-B5A5-4D31-B3B0-9F78B91C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D0C50-2A43-4C52-A4A1-B4855506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5BF1-7888-4D48-8341-8ED40D31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FA32-7F42-470F-A173-8052AB3E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D925F-95AF-47E5-B988-EABCBBBB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117D9-A980-443A-8BD8-BEA118D4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31250-ECA8-4A88-B91C-CDC495FEE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DCA51-C62E-4B17-BB4B-906C2F579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EB8E5-1D75-4A7D-9A27-D4A15C42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CDF20-7A41-48F2-BD2F-CB954264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5B554-6AEE-4F6C-B02A-EF0FB432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F81-3AA4-4D6C-B428-0660A48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93F68-5D1C-4B50-A2A7-F87E34C6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38E27-191B-4BFE-ABCA-7EEB6E81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61AD7-EB93-4C80-B039-205ECE7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3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010F6-3919-4655-B531-0C8D84FA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D0D46-D478-457C-9044-9DA5DE6A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76AB3-B200-4739-81B4-0BE3AD44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F1BF-A420-42A4-AD0B-DBA4C9A7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E750-129A-43D6-8944-E196ACE2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352FB-56DD-4F43-828F-C4B665D2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9942E-1623-457A-9A1E-5E64C9DE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EA89-411B-4522-84C2-D55C7723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B56C8-C960-4E7C-928B-0355B455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8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E4A-A394-4305-A897-B4A95A1E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BB8F4-8B24-44E8-BFD8-98B4636E1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DC6C9-4238-4DD3-80BC-7A587D18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2EDD-7C50-442E-B253-90647AC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C3CF-4CDB-4FE8-BDC4-EABAE9FB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1C30-C2EE-46BF-9A84-FB3777EE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8CA4E-1EC0-44E6-9037-B161CE9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0FDE-D34F-4CAF-975A-8DE054BB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69D1-DD0B-4EE0-86E7-187EEE6E9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A81C-F0F3-4721-BE79-F615EC1674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8E43-1418-41CF-ADE5-EDE7E55C2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A24E-87D7-4B80-AC7C-5A484D51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64E7-FC8D-4C5E-9DD3-72C3EA3A8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80E2-6A0E-42E7-A7FD-0A7DB5791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9B0F5-B1D0-44EB-B0A4-6DE2AAFD8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535-8C1A-4702-9D6B-803E09FE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filter()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7FAC-D5B7-4A2E-9DCD-13071626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Python's filter() function takes a lambda function together with a list as the arguments. It has the following 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object here should be a lambda function which returns a </a:t>
            </a:r>
            <a:r>
              <a:rPr lang="en-US" dirty="0" err="1"/>
              <a:t>boolean</a:t>
            </a:r>
            <a:r>
              <a:rPr lang="en-US" dirty="0"/>
              <a:t> value. </a:t>
            </a:r>
          </a:p>
          <a:p>
            <a:r>
              <a:rPr lang="en-US" dirty="0"/>
              <a:t>The object will be called for every item in the </a:t>
            </a:r>
            <a:r>
              <a:rPr lang="en-US" dirty="0" err="1"/>
              <a:t>iterable</a:t>
            </a:r>
            <a:r>
              <a:rPr lang="en-US" dirty="0"/>
              <a:t> to do the evaluation. The result is either a True or a False for every item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7C31F-8553-41AC-8FD9-C1B54AC9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4" y="2933699"/>
            <a:ext cx="4323375" cy="7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58BF-6974-49F7-A495-2EBEEFBE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Filter()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0D572-3ECC-4EF2-A89D-D6B0A38D5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735"/>
            <a:ext cx="8946538" cy="38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E932-28A4-49CC-8B3B-9B3262D1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map()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86B3F-0132-4D93-8317-97360A6E5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263" y="1253331"/>
            <a:ext cx="9437393" cy="50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5CCA-728B-45DD-9DF8-84DDBDF7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605103-1D99-45BD-9F36-37459A989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9615"/>
            <a:ext cx="4450802" cy="1094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CC9B6-5C0E-4AD1-B326-B89A772C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68071"/>
            <a:ext cx="3974743" cy="1016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2348C-FC3D-4AFB-8D84-995287F0F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397375"/>
            <a:ext cx="4947103" cy="10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8D21-1A43-4414-AF85-7E34EE2B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532A-C15D-4814-B8B3-E8B4D5A3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lambda function is a single-line function declared with no name, which can have any number of arguments, but it can only have one expression.</a:t>
            </a:r>
          </a:p>
          <a:p>
            <a:r>
              <a:rPr lang="en-US" dirty="0"/>
              <a:t>Such a function is capable of behaving similarly to a regular function declared using the Python's def keyword.</a:t>
            </a:r>
          </a:p>
          <a:p>
            <a:r>
              <a:rPr lang="en-US" dirty="0"/>
              <a:t>Often times a lambda function is passed as an argument to another function.</a:t>
            </a:r>
          </a:p>
        </p:txBody>
      </p:sp>
    </p:spTree>
    <p:extLst>
      <p:ext uri="{BB962C8B-B14F-4D97-AF65-F5344CB8AC3E}">
        <p14:creationId xmlns:p14="http://schemas.microsoft.com/office/powerpoint/2010/main" val="96185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B755-010B-428B-B66F-3278B17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Lambda Functions?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A2CA-9B03-459E-B634-1F3520FC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keyword to declare an anonymous function</a:t>
            </a:r>
          </a:p>
          <a:p>
            <a:endParaRPr lang="en-US" dirty="0"/>
          </a:p>
          <a:p>
            <a:r>
              <a:rPr lang="en-US" dirty="0"/>
              <a:t>An anonymous function refers to a function declared with no name</a:t>
            </a:r>
          </a:p>
          <a:p>
            <a:endParaRPr lang="en-US" dirty="0"/>
          </a:p>
          <a:p>
            <a:r>
              <a:rPr lang="en-US" dirty="0"/>
              <a:t>lambda functions behave in the same way as regular functions that are declared using the def keyword.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FA6E-B436-452A-811C-10CFA01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Lambda 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1AD6-1A95-4F88-9468-05DCB7FB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function can take any number of arguments, but they contain only a single expression. </a:t>
            </a:r>
          </a:p>
          <a:p>
            <a:r>
              <a:rPr lang="en-US" dirty="0"/>
              <a:t>An expression is a piece of code executed by the lambda function, which may or may not return any value.</a:t>
            </a:r>
          </a:p>
          <a:p>
            <a:r>
              <a:rPr lang="en-US" dirty="0"/>
              <a:t>Lambda functions can be used to return function objects.</a:t>
            </a:r>
          </a:p>
          <a:p>
            <a:r>
              <a:rPr lang="en-US" dirty="0"/>
              <a:t>Syntactically, lambda functions are restricted to only a single expression.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DA90E-A8FD-4217-9619-B04A97EC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95" y="5163705"/>
            <a:ext cx="5834085" cy="12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BE24-28AB-475F-BEB8-BB9B1B1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02CC-646C-49E0-9D14-CC6D00E5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6" y="1095374"/>
            <a:ext cx="10515600" cy="5397499"/>
          </a:xfrm>
        </p:spPr>
        <p:txBody>
          <a:bodyPr/>
          <a:lstStyle/>
          <a:p>
            <a:r>
              <a:rPr lang="en-US" dirty="0"/>
              <a:t>The lambda operator cannot have any statements and it returns a function object that we can assign to any variable.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 is the argument </a:t>
            </a:r>
          </a:p>
          <a:p>
            <a:r>
              <a:rPr lang="en-US" dirty="0"/>
              <a:t>num % 2 is the expression that is evaluated and the result of the expression is returned.</a:t>
            </a:r>
          </a:p>
          <a:p>
            <a:r>
              <a:rPr lang="en-US" dirty="0"/>
              <a:t>Same as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31099-D36B-472C-B796-D292FB8C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0" y="2324377"/>
            <a:ext cx="6212451" cy="1297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FCE20-61D4-4458-8420-A532D3E1B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17" y="5489574"/>
            <a:ext cx="3805983" cy="10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8F73-B41D-40D9-8165-1A95748F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3083-A615-4D6C-AACE-C07D6EAA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A322B-E35D-4D19-9DA0-721D8F6D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6" y="2427287"/>
            <a:ext cx="4600317" cy="116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5B5EA-F47C-4F6B-8F54-0DB5DF21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6" y="4001294"/>
            <a:ext cx="2002366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B468-DA70-480E-A8C2-70952E64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Lambda Functions?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135F-0C2E-4F46-916B-4A74598E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 are used when you need a function for a short period of time.</a:t>
            </a:r>
          </a:p>
          <a:p>
            <a:r>
              <a:rPr lang="en-US" dirty="0"/>
              <a:t>This is commonly used when you want to pass a function as an argument to higher-order functions, that is, functions that take other functions as their arguments.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3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7A101-B411-4AA3-A7C0-D3C1A277A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09" y="470959"/>
            <a:ext cx="8140430" cy="58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F1CD68-0BE4-4CD7-9D47-85CB0863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368300"/>
            <a:ext cx="9658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3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008D-27B4-4091-846D-FF95D5CA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67"/>
            <a:ext cx="10515600" cy="5939896"/>
          </a:xfrm>
        </p:spPr>
        <p:txBody>
          <a:bodyPr/>
          <a:lstStyle/>
          <a:p>
            <a:r>
              <a:rPr lang="en-US" sz="2400" dirty="0"/>
              <a:t>The power of lambda is better shown when you use them as an anonymous function inside another function.</a:t>
            </a:r>
          </a:p>
          <a:p>
            <a:r>
              <a:rPr lang="en-US" sz="2400" dirty="0"/>
              <a:t>Say you have a function definition that takes one argument, and that argument will be multiplied with an unknown number: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Use that function definition to make a function that always doubles the number you send in: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B136E-9CFB-4834-B51A-6C47B4D7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717145"/>
            <a:ext cx="3590925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065F2-2E47-470E-A606-FA679C3F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70" y="3468685"/>
            <a:ext cx="3295650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5EA58-794E-4543-9761-C9D3A4C66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20" y="3441436"/>
            <a:ext cx="3143250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3B66D-1D24-4C09-B8DB-C62274645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882" y="3354387"/>
            <a:ext cx="3267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4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416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Lambda Functions</vt:lpstr>
      <vt:lpstr>What are Lambda Functions? </vt:lpstr>
      <vt:lpstr>Characteristics of Lambda functions </vt:lpstr>
      <vt:lpstr>Lambda Functions</vt:lpstr>
      <vt:lpstr>Lambda Functions</vt:lpstr>
      <vt:lpstr>Why Use Lambda Functions? </vt:lpstr>
      <vt:lpstr>PowerPoint Presentation</vt:lpstr>
      <vt:lpstr>PowerPoint Presentation</vt:lpstr>
      <vt:lpstr>PowerPoint Presentation</vt:lpstr>
      <vt:lpstr>The filter() Function </vt:lpstr>
      <vt:lpstr>The Filter() function</vt:lpstr>
      <vt:lpstr>The map() function</vt:lpstr>
      <vt:lpstr>Examples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Functions</dc:title>
  <dc:creator>Johnny Bhojwani</dc:creator>
  <cp:lastModifiedBy>Johnny Bhojwani</cp:lastModifiedBy>
  <cp:revision>7</cp:revision>
  <dcterms:created xsi:type="dcterms:W3CDTF">2020-02-22T05:36:28Z</dcterms:created>
  <dcterms:modified xsi:type="dcterms:W3CDTF">2020-02-22T06:41:54Z</dcterms:modified>
</cp:coreProperties>
</file>