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ire Kelling" userId="8ce4bddb32cc79ee" providerId="LiveId" clId="{2CDF2B30-24F8-47A6-BAE6-6A3E4BCE4213}"/>
    <pc:docChg chg="custSel addSld modSld">
      <pc:chgData name="Claire Kelling" userId="8ce4bddb32cc79ee" providerId="LiveId" clId="{2CDF2B30-24F8-47A6-BAE6-6A3E4BCE4213}" dt="2018-04-30T21:16:52.554" v="1406" actId="1076"/>
      <pc:docMkLst>
        <pc:docMk/>
      </pc:docMkLst>
      <pc:sldChg chg="addSp delSp modSp add">
        <pc:chgData name="Claire Kelling" userId="8ce4bddb32cc79ee" providerId="LiveId" clId="{2CDF2B30-24F8-47A6-BAE6-6A3E4BCE4213}" dt="2018-04-30T21:11:51.885" v="1401" actId="1076"/>
        <pc:sldMkLst>
          <pc:docMk/>
          <pc:sldMk cId="1921976530" sldId="256"/>
        </pc:sldMkLst>
        <pc:spChg chg="del">
          <ac:chgData name="Claire Kelling" userId="8ce4bddb32cc79ee" providerId="LiveId" clId="{2CDF2B30-24F8-47A6-BAE6-6A3E4BCE4213}" dt="2018-04-30T20:54:04.627" v="1" actId="478"/>
          <ac:spMkLst>
            <pc:docMk/>
            <pc:sldMk cId="1921976530" sldId="256"/>
            <ac:spMk id="2" creationId="{2637B2CB-BEF3-4BA1-9CA9-12083D9D907A}"/>
          </ac:spMkLst>
        </pc:spChg>
        <pc:spChg chg="del">
          <ac:chgData name="Claire Kelling" userId="8ce4bddb32cc79ee" providerId="LiveId" clId="{2CDF2B30-24F8-47A6-BAE6-6A3E4BCE4213}" dt="2018-04-30T20:54:06.299" v="2" actId="478"/>
          <ac:spMkLst>
            <pc:docMk/>
            <pc:sldMk cId="1921976530" sldId="256"/>
            <ac:spMk id="3" creationId="{E70AB03E-8395-4251-A34A-1B4AB10D3760}"/>
          </ac:spMkLst>
        </pc:spChg>
        <pc:spChg chg="add mod">
          <ac:chgData name="Claire Kelling" userId="8ce4bddb32cc79ee" providerId="LiveId" clId="{2CDF2B30-24F8-47A6-BAE6-6A3E4BCE4213}" dt="2018-04-30T21:07:51.645" v="1227" actId="1037"/>
          <ac:spMkLst>
            <pc:docMk/>
            <pc:sldMk cId="1921976530" sldId="256"/>
            <ac:spMk id="18" creationId="{54D410EE-B62D-4B72-B831-70E00A27CAB9}"/>
          </ac:spMkLst>
        </pc:spChg>
        <pc:spChg chg="add mod">
          <ac:chgData name="Claire Kelling" userId="8ce4bddb32cc79ee" providerId="LiveId" clId="{2CDF2B30-24F8-47A6-BAE6-6A3E4BCE4213}" dt="2018-04-30T21:07:51.645" v="1227" actId="1037"/>
          <ac:spMkLst>
            <pc:docMk/>
            <pc:sldMk cId="1921976530" sldId="256"/>
            <ac:spMk id="19" creationId="{CDA5E74E-E412-4643-A803-DA4C84FCE153}"/>
          </ac:spMkLst>
        </pc:spChg>
        <pc:spChg chg="add mod">
          <ac:chgData name="Claire Kelling" userId="8ce4bddb32cc79ee" providerId="LiveId" clId="{2CDF2B30-24F8-47A6-BAE6-6A3E4BCE4213}" dt="2018-04-30T21:07:51.645" v="1227" actId="1037"/>
          <ac:spMkLst>
            <pc:docMk/>
            <pc:sldMk cId="1921976530" sldId="256"/>
            <ac:spMk id="20" creationId="{A737F73D-937F-4E0A-B229-15221BD6ABA5}"/>
          </ac:spMkLst>
        </pc:spChg>
        <pc:spChg chg="add mod">
          <ac:chgData name="Claire Kelling" userId="8ce4bddb32cc79ee" providerId="LiveId" clId="{2CDF2B30-24F8-47A6-BAE6-6A3E4BCE4213}" dt="2018-04-30T21:07:51.645" v="1227" actId="1037"/>
          <ac:spMkLst>
            <pc:docMk/>
            <pc:sldMk cId="1921976530" sldId="256"/>
            <ac:spMk id="21" creationId="{A08CAE41-8AF4-4C88-A2AA-70B3B6D56B8A}"/>
          </ac:spMkLst>
        </pc:spChg>
        <pc:spChg chg="add mod">
          <ac:chgData name="Claire Kelling" userId="8ce4bddb32cc79ee" providerId="LiveId" clId="{2CDF2B30-24F8-47A6-BAE6-6A3E4BCE4213}" dt="2018-04-30T21:07:51.645" v="1227" actId="1037"/>
          <ac:spMkLst>
            <pc:docMk/>
            <pc:sldMk cId="1921976530" sldId="256"/>
            <ac:spMk id="22" creationId="{20E9849A-8127-40A5-B6AB-31BF9E8170DE}"/>
          </ac:spMkLst>
        </pc:spChg>
        <pc:spChg chg="add mod">
          <ac:chgData name="Claire Kelling" userId="8ce4bddb32cc79ee" providerId="LiveId" clId="{2CDF2B30-24F8-47A6-BAE6-6A3E4BCE4213}" dt="2018-04-30T21:07:51.645" v="1227" actId="1037"/>
          <ac:spMkLst>
            <pc:docMk/>
            <pc:sldMk cId="1921976530" sldId="256"/>
            <ac:spMk id="28" creationId="{8E4A82B9-B7EB-49CD-ADDF-797AEDE7FE12}"/>
          </ac:spMkLst>
        </pc:spChg>
        <pc:spChg chg="add mod">
          <ac:chgData name="Claire Kelling" userId="8ce4bddb32cc79ee" providerId="LiveId" clId="{2CDF2B30-24F8-47A6-BAE6-6A3E4BCE4213}" dt="2018-04-30T21:07:51.645" v="1227" actId="1037"/>
          <ac:spMkLst>
            <pc:docMk/>
            <pc:sldMk cId="1921976530" sldId="256"/>
            <ac:spMk id="29" creationId="{AD860B41-B789-45F4-A6E9-C5C2A8850223}"/>
          </ac:spMkLst>
        </pc:spChg>
        <pc:spChg chg="add mod">
          <ac:chgData name="Claire Kelling" userId="8ce4bddb32cc79ee" providerId="LiveId" clId="{2CDF2B30-24F8-47A6-BAE6-6A3E4BCE4213}" dt="2018-04-30T21:07:51.645" v="1227" actId="1037"/>
          <ac:spMkLst>
            <pc:docMk/>
            <pc:sldMk cId="1921976530" sldId="256"/>
            <ac:spMk id="30" creationId="{97EA0CAB-9E34-42BA-9797-5D34626DD2A7}"/>
          </ac:spMkLst>
        </pc:spChg>
        <pc:spChg chg="add mod">
          <ac:chgData name="Claire Kelling" userId="8ce4bddb32cc79ee" providerId="LiveId" clId="{2CDF2B30-24F8-47A6-BAE6-6A3E4BCE4213}" dt="2018-04-30T21:07:56.848" v="1236" actId="1038"/>
          <ac:spMkLst>
            <pc:docMk/>
            <pc:sldMk cId="1921976530" sldId="256"/>
            <ac:spMk id="31" creationId="{236E1138-3332-4AA5-AE6B-3D0D6B2DB0DE}"/>
          </ac:spMkLst>
        </pc:spChg>
        <pc:spChg chg="add mod">
          <ac:chgData name="Claire Kelling" userId="8ce4bddb32cc79ee" providerId="LiveId" clId="{2CDF2B30-24F8-47A6-BAE6-6A3E4BCE4213}" dt="2018-04-30T21:07:51.645" v="1227" actId="1037"/>
          <ac:spMkLst>
            <pc:docMk/>
            <pc:sldMk cId="1921976530" sldId="256"/>
            <ac:spMk id="32" creationId="{C6ED1377-C732-482A-9B8D-5BDD95356461}"/>
          </ac:spMkLst>
        </pc:spChg>
        <pc:spChg chg="add mod">
          <ac:chgData name="Claire Kelling" userId="8ce4bddb32cc79ee" providerId="LiveId" clId="{2CDF2B30-24F8-47A6-BAE6-6A3E4BCE4213}" dt="2018-04-30T21:11:12.753" v="1262" actId="1076"/>
          <ac:spMkLst>
            <pc:docMk/>
            <pc:sldMk cId="1921976530" sldId="256"/>
            <ac:spMk id="36" creationId="{635F7FD7-A55F-4484-B994-38EE19C5FF38}"/>
          </ac:spMkLst>
        </pc:spChg>
        <pc:spChg chg="add mod">
          <ac:chgData name="Claire Kelling" userId="8ce4bddb32cc79ee" providerId="LiveId" clId="{2CDF2B30-24F8-47A6-BAE6-6A3E4BCE4213}" dt="2018-04-30T21:11:51.885" v="1401" actId="1076"/>
          <ac:spMkLst>
            <pc:docMk/>
            <pc:sldMk cId="1921976530" sldId="256"/>
            <ac:spMk id="37" creationId="{EF588253-4AD7-4EE5-BD3D-C077831155F2}"/>
          </ac:spMkLst>
        </pc:spChg>
        <pc:cxnChg chg="add del mod">
          <ac:chgData name="Claire Kelling" userId="8ce4bddb32cc79ee" providerId="LiveId" clId="{2CDF2B30-24F8-47A6-BAE6-6A3E4BCE4213}" dt="2018-04-30T20:54:27.714" v="5" actId="478"/>
          <ac:cxnSpMkLst>
            <pc:docMk/>
            <pc:sldMk cId="1921976530" sldId="256"/>
            <ac:cxnSpMk id="5" creationId="{71E9891F-265C-43FE-AD47-CF21F8C61EA2}"/>
          </ac:cxnSpMkLst>
        </pc:cxnChg>
        <pc:cxnChg chg="add del mod">
          <ac:chgData name="Claire Kelling" userId="8ce4bddb32cc79ee" providerId="LiveId" clId="{2CDF2B30-24F8-47A6-BAE6-6A3E4BCE4213}" dt="2018-04-30T20:54:37.726" v="9" actId="478"/>
          <ac:cxnSpMkLst>
            <pc:docMk/>
            <pc:sldMk cId="1921976530" sldId="256"/>
            <ac:cxnSpMk id="7" creationId="{8158F747-944D-4483-B01C-F38355D803C5}"/>
          </ac:cxnSpMkLst>
        </pc:cxnChg>
        <pc:cxnChg chg="add mod">
          <ac:chgData name="Claire Kelling" userId="8ce4bddb32cc79ee" providerId="LiveId" clId="{2CDF2B30-24F8-47A6-BAE6-6A3E4BCE4213}" dt="2018-04-30T21:07:51.645" v="1227" actId="1037"/>
          <ac:cxnSpMkLst>
            <pc:docMk/>
            <pc:sldMk cId="1921976530" sldId="256"/>
            <ac:cxnSpMk id="11" creationId="{F3A6EE50-DDE1-4572-B816-352B354BCDAC}"/>
          </ac:cxnSpMkLst>
        </pc:cxnChg>
        <pc:cxnChg chg="add mod">
          <ac:chgData name="Claire Kelling" userId="8ce4bddb32cc79ee" providerId="LiveId" clId="{2CDF2B30-24F8-47A6-BAE6-6A3E4BCE4213}" dt="2018-04-30T21:07:51.645" v="1227" actId="1037"/>
          <ac:cxnSpMkLst>
            <pc:docMk/>
            <pc:sldMk cId="1921976530" sldId="256"/>
            <ac:cxnSpMk id="12" creationId="{D07D9676-FF58-4932-A2FA-202C27EB8589}"/>
          </ac:cxnSpMkLst>
        </pc:cxnChg>
        <pc:cxnChg chg="add mod">
          <ac:chgData name="Claire Kelling" userId="8ce4bddb32cc79ee" providerId="LiveId" clId="{2CDF2B30-24F8-47A6-BAE6-6A3E4BCE4213}" dt="2018-04-30T21:07:51.645" v="1227" actId="1037"/>
          <ac:cxnSpMkLst>
            <pc:docMk/>
            <pc:sldMk cId="1921976530" sldId="256"/>
            <ac:cxnSpMk id="14" creationId="{F099E8AB-DA99-464F-8A00-3559AA25FB81}"/>
          </ac:cxnSpMkLst>
        </pc:cxnChg>
        <pc:cxnChg chg="add mod">
          <ac:chgData name="Claire Kelling" userId="8ce4bddb32cc79ee" providerId="LiveId" clId="{2CDF2B30-24F8-47A6-BAE6-6A3E4BCE4213}" dt="2018-04-30T21:07:51.645" v="1227" actId="1037"/>
          <ac:cxnSpMkLst>
            <pc:docMk/>
            <pc:sldMk cId="1921976530" sldId="256"/>
            <ac:cxnSpMk id="15" creationId="{61B580E3-27EA-46C2-B5EF-DFB0566ECD09}"/>
          </ac:cxnSpMkLst>
        </pc:cxnChg>
        <pc:cxnChg chg="add mod">
          <ac:chgData name="Claire Kelling" userId="8ce4bddb32cc79ee" providerId="LiveId" clId="{2CDF2B30-24F8-47A6-BAE6-6A3E4BCE4213}" dt="2018-04-30T21:07:51.645" v="1227" actId="1037"/>
          <ac:cxnSpMkLst>
            <pc:docMk/>
            <pc:sldMk cId="1921976530" sldId="256"/>
            <ac:cxnSpMk id="17" creationId="{E5120219-820F-464F-BBBE-D48FD779F1FD}"/>
          </ac:cxnSpMkLst>
        </pc:cxnChg>
        <pc:cxnChg chg="add mod">
          <ac:chgData name="Claire Kelling" userId="8ce4bddb32cc79ee" providerId="LiveId" clId="{2CDF2B30-24F8-47A6-BAE6-6A3E4BCE4213}" dt="2018-04-30T21:07:51.645" v="1227" actId="1037"/>
          <ac:cxnSpMkLst>
            <pc:docMk/>
            <pc:sldMk cId="1921976530" sldId="256"/>
            <ac:cxnSpMk id="23" creationId="{2D6A8BF6-B398-4ADD-BBA3-C7B653E14805}"/>
          </ac:cxnSpMkLst>
        </pc:cxnChg>
        <pc:cxnChg chg="add del mod">
          <ac:chgData name="Claire Kelling" userId="8ce4bddb32cc79ee" providerId="LiveId" clId="{2CDF2B30-24F8-47A6-BAE6-6A3E4BCE4213}" dt="2018-04-30T21:05:33.362" v="1102" actId="478"/>
          <ac:cxnSpMkLst>
            <pc:docMk/>
            <pc:sldMk cId="1921976530" sldId="256"/>
            <ac:cxnSpMk id="24" creationId="{616056C9-4438-4EFD-AE1E-3495C2610BE1}"/>
          </ac:cxnSpMkLst>
        </pc:cxnChg>
        <pc:cxnChg chg="add mod">
          <ac:chgData name="Claire Kelling" userId="8ce4bddb32cc79ee" providerId="LiveId" clId="{2CDF2B30-24F8-47A6-BAE6-6A3E4BCE4213}" dt="2018-04-30T21:07:51.645" v="1227" actId="1037"/>
          <ac:cxnSpMkLst>
            <pc:docMk/>
            <pc:sldMk cId="1921976530" sldId="256"/>
            <ac:cxnSpMk id="25" creationId="{0809D510-E202-4A7B-8C3E-8FE82105BE68}"/>
          </ac:cxnSpMkLst>
        </pc:cxnChg>
        <pc:cxnChg chg="add del mod">
          <ac:chgData name="Claire Kelling" userId="8ce4bddb32cc79ee" providerId="LiveId" clId="{2CDF2B30-24F8-47A6-BAE6-6A3E4BCE4213}" dt="2018-04-30T21:05:28.037" v="1101" actId="478"/>
          <ac:cxnSpMkLst>
            <pc:docMk/>
            <pc:sldMk cId="1921976530" sldId="256"/>
            <ac:cxnSpMk id="26" creationId="{B01C41F8-78E7-4AF3-9F3C-4C9BA5FDB7D0}"/>
          </ac:cxnSpMkLst>
        </pc:cxnChg>
        <pc:cxnChg chg="add del mod">
          <ac:chgData name="Claire Kelling" userId="8ce4bddb32cc79ee" providerId="LiveId" clId="{2CDF2B30-24F8-47A6-BAE6-6A3E4BCE4213}" dt="2018-04-30T21:06:20.327" v="1107" actId="478"/>
          <ac:cxnSpMkLst>
            <pc:docMk/>
            <pc:sldMk cId="1921976530" sldId="256"/>
            <ac:cxnSpMk id="27" creationId="{E75D375F-265D-4426-B923-D5A26A5C6408}"/>
          </ac:cxnSpMkLst>
        </pc:cxnChg>
        <pc:cxnChg chg="add mod">
          <ac:chgData name="Claire Kelling" userId="8ce4bddb32cc79ee" providerId="LiveId" clId="{2CDF2B30-24F8-47A6-BAE6-6A3E4BCE4213}" dt="2018-04-30T21:07:51.645" v="1227" actId="1037"/>
          <ac:cxnSpMkLst>
            <pc:docMk/>
            <pc:sldMk cId="1921976530" sldId="256"/>
            <ac:cxnSpMk id="34" creationId="{87469C7E-8298-4FD3-A141-E9D0D795BD8E}"/>
          </ac:cxnSpMkLst>
        </pc:cxnChg>
      </pc:sldChg>
      <pc:sldChg chg="delSp modSp add">
        <pc:chgData name="Claire Kelling" userId="8ce4bddb32cc79ee" providerId="LiveId" clId="{2CDF2B30-24F8-47A6-BAE6-6A3E4BCE4213}" dt="2018-04-30T21:16:52.554" v="1406" actId="1076"/>
        <pc:sldMkLst>
          <pc:docMk/>
          <pc:sldMk cId="1186200752" sldId="257"/>
        </pc:sldMkLst>
        <pc:spChg chg="del">
          <ac:chgData name="Claire Kelling" userId="8ce4bddb32cc79ee" providerId="LiveId" clId="{2CDF2B30-24F8-47A6-BAE6-6A3E4BCE4213}" dt="2018-04-30T21:16:50.736" v="1405" actId="478"/>
          <ac:spMkLst>
            <pc:docMk/>
            <pc:sldMk cId="1186200752" sldId="257"/>
            <ac:spMk id="2" creationId="{2ACDABEA-2D90-4F4A-B3D4-49542523931A}"/>
          </ac:spMkLst>
        </pc:spChg>
        <pc:spChg chg="del">
          <ac:chgData name="Claire Kelling" userId="8ce4bddb32cc79ee" providerId="LiveId" clId="{2CDF2B30-24F8-47A6-BAE6-6A3E4BCE4213}" dt="2018-04-30T21:16:48.100" v="1404" actId="478"/>
          <ac:spMkLst>
            <pc:docMk/>
            <pc:sldMk cId="1186200752" sldId="257"/>
            <ac:spMk id="3" creationId="{650C95A9-C1B9-46CC-882A-27E4D549A9BC}"/>
          </ac:spMkLst>
        </pc:spChg>
        <pc:picChg chg="mod">
          <ac:chgData name="Claire Kelling" userId="8ce4bddb32cc79ee" providerId="LiveId" clId="{2CDF2B30-24F8-47A6-BAE6-6A3E4BCE4213}" dt="2018-04-30T21:16:52.554" v="1406" actId="1076"/>
          <ac:picMkLst>
            <pc:docMk/>
            <pc:sldMk cId="1186200752" sldId="257"/>
            <ac:picMk id="4" creationId="{DEFFA12E-92D6-4C88-A224-CA44330AA87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94D7-BF2D-4022-99E1-8EF37E50F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3CA33-3E9A-476A-A73E-8DD71F79D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0EC1B-BF3B-4CF9-B011-AA0002A5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BC3C-CCAD-4DF3-BF0A-021807B93FF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C58DF-64CC-4844-8501-09C34CEF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314C5-BC85-4957-96DB-D0BB7DDC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546B-B8CA-45BB-BB6F-A8AE8F83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3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97CE-BCA6-4EED-A2F3-84119FDD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31029-6561-4A51-B47C-609483038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7B5F9-73F7-4648-8E6D-D87AEFB96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BC3C-CCAD-4DF3-BF0A-021807B93FF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1199C-FF63-4BF9-BEEA-E9EC718D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4F368-B167-48A7-AEA8-A8F83105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546B-B8CA-45BB-BB6F-A8AE8F83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0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82FCD4-C562-4FED-A754-20F8936C3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ECF28-3A28-4AE6-98D9-6753873E0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13981-FB30-48D6-A176-D48E2824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BC3C-CCAD-4DF3-BF0A-021807B93FF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F9A56-0157-4BD5-974F-8D21C0D4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E6DD4-608F-4FA2-B24C-C7A21216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546B-B8CA-45BB-BB6F-A8AE8F83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7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7EF3-C311-4B0D-8AA0-19EAF57C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2818A-CAFC-4D4F-924F-7D1364D59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796C9-AEA8-434F-943A-5B82233E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BC3C-CCAD-4DF3-BF0A-021807B93FF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5F16-34C5-4C59-8654-301EE7CC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FCA1E-D298-4727-9AFD-646AE3E5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546B-B8CA-45BB-BB6F-A8AE8F83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8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094D-9B72-4096-A5BD-E7796E580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ED889-3916-4089-B98C-2296594CC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0823B-1155-4F23-9C31-DCCD163B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BC3C-CCAD-4DF3-BF0A-021807B93FF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5DEBB-B87E-43FC-81A5-C03F9FE5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1EEB0-00EC-471E-AA33-063C3ABF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546B-B8CA-45BB-BB6F-A8AE8F83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3559B-8C2B-4E48-A9F5-149C2851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B26B3-C23F-437F-A2F1-1A6E5562C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74462-3649-47FB-8671-A79899408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BC5D5-4642-48EF-A03B-8FA9E51C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BC3C-CCAD-4DF3-BF0A-021807B93FF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55EC3-0C56-4C35-B318-642F7396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4BAC5-459A-40E8-A61F-DF869BA2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546B-B8CA-45BB-BB6F-A8AE8F83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1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15BB-DD80-4B34-8936-7667C9C7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8660B-4A33-47F6-ACEF-4F03DFAE9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2E5A4-A3E8-464B-A0FA-3AE553125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58D06-9CDA-489E-A009-AE100F1BF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D0168-D283-47E8-AB63-9DA2F3265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8FED5-7006-4E38-B811-CE8D064E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BC3C-CCAD-4DF3-BF0A-021807B93FF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7FF4-9D5B-48CA-A2CD-7778F285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F7E7A-24D6-4817-80E2-CB11F293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546B-B8CA-45BB-BB6F-A8AE8F83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6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947C-FBFA-43D2-8F14-D9D523CC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CF1D5-31CE-4A2D-888B-A450D464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BC3C-CCAD-4DF3-BF0A-021807B93FF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86FE9-CE48-4E27-8BCF-1C91B496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26514-8076-4AC1-B816-5A8BEB78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546B-B8CA-45BB-BB6F-A8AE8F83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4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B1296-9856-4509-91C6-D6C81AF8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BC3C-CCAD-4DF3-BF0A-021807B93FF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C4A1F5-F328-4972-9676-BDBFDE2A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EFA65-B44E-48C6-B58F-54C44E94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546B-B8CA-45BB-BB6F-A8AE8F83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7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8191-A472-4EE3-9F66-9ED85CD2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DAAF6-2359-4F33-BE5F-ABBA291B0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3FD8C-63AD-42FB-8BF1-AFF3E0FFF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A0A9C-B9DC-406A-8BE4-0E9ED540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BC3C-CCAD-4DF3-BF0A-021807B93FF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F0108-4DA1-4F15-BA66-9BD86C04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27250-0F77-4376-A3C7-C983DD59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546B-B8CA-45BB-BB6F-A8AE8F83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3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B676-3A96-49C8-9A2C-D1FBD267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712BF-78F5-41A9-80EE-E04B01032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6423D-6E78-47B5-99FA-7C440C863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DF558-0980-46EC-A416-2631A17B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BC3C-CCAD-4DF3-BF0A-021807B93FF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30079-3F5E-4F08-AC9F-EB2F73EC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C5B40-471E-40BF-B7D2-A69A16AC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546B-B8CA-45BB-BB6F-A8AE8F83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2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CCC635-9F1D-401D-8F55-95879A99B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2F8C3-8A44-4C94-B676-BFC917CC9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627A2-A289-4756-8868-A423445C1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8BC3C-CCAD-4DF3-BF0A-021807B93FF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931D8-5921-4560-9DAA-3B772B5B6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673B2-761D-47D6-BD05-4D2B18363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5546B-B8CA-45BB-BB6F-A8AE8F83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6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A6EE50-DDE1-4572-B816-352B354BCDAC}"/>
              </a:ext>
            </a:extLst>
          </p:cNvPr>
          <p:cNvCxnSpPr/>
          <p:nvPr/>
        </p:nvCxnSpPr>
        <p:spPr>
          <a:xfrm flipV="1">
            <a:off x="1225755" y="2082823"/>
            <a:ext cx="2870790" cy="115894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7D9676-FF58-4932-A2FA-202C27EB8589}"/>
              </a:ext>
            </a:extLst>
          </p:cNvPr>
          <p:cNvCxnSpPr/>
          <p:nvPr/>
        </p:nvCxnSpPr>
        <p:spPr>
          <a:xfrm flipV="1">
            <a:off x="1877892" y="3309112"/>
            <a:ext cx="2870790" cy="1158949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99E8AB-DA99-464F-8A00-3559AA25FB81}"/>
              </a:ext>
            </a:extLst>
          </p:cNvPr>
          <p:cNvCxnSpPr/>
          <p:nvPr/>
        </p:nvCxnSpPr>
        <p:spPr>
          <a:xfrm>
            <a:off x="1225755" y="3241772"/>
            <a:ext cx="669851" cy="1222744"/>
          </a:xfrm>
          <a:prstGeom prst="line">
            <a:avLst/>
          </a:prstGeom>
          <a:ln w="28575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B580E3-27EA-46C2-B5EF-DFB0566ECD09}"/>
              </a:ext>
            </a:extLst>
          </p:cNvPr>
          <p:cNvCxnSpPr/>
          <p:nvPr/>
        </p:nvCxnSpPr>
        <p:spPr>
          <a:xfrm>
            <a:off x="4057571" y="2107626"/>
            <a:ext cx="669851" cy="122274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120219-820F-464F-BBBE-D48FD779F1FD}"/>
              </a:ext>
            </a:extLst>
          </p:cNvPr>
          <p:cNvCxnSpPr/>
          <p:nvPr/>
        </p:nvCxnSpPr>
        <p:spPr>
          <a:xfrm>
            <a:off x="1225755" y="3241772"/>
            <a:ext cx="3423683" cy="67340"/>
          </a:xfrm>
          <a:prstGeom prst="straightConnector1">
            <a:avLst/>
          </a:prstGeom>
          <a:ln w="19050"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D410EE-B62D-4B72-B831-70E00A27CAB9}"/>
                  </a:ext>
                </a:extLst>
              </p:cNvPr>
              <p:cNvSpPr txBox="1"/>
              <p:nvPr/>
            </p:nvSpPr>
            <p:spPr>
              <a:xfrm>
                <a:off x="1924814" y="2276969"/>
                <a:ext cx="817660" cy="29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D410EE-B62D-4B72-B831-70E00A27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814" y="2276969"/>
                <a:ext cx="817660" cy="297004"/>
              </a:xfrm>
              <a:prstGeom prst="rect">
                <a:avLst/>
              </a:prstGeom>
              <a:blipFill>
                <a:blip r:embed="rId2"/>
                <a:stretch>
                  <a:fillRect l="-671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A5E74E-E412-4643-A803-DA4C84FCE153}"/>
                  </a:ext>
                </a:extLst>
              </p:cNvPr>
              <p:cNvSpPr txBox="1"/>
              <p:nvPr/>
            </p:nvSpPr>
            <p:spPr>
              <a:xfrm>
                <a:off x="556526" y="2916385"/>
                <a:ext cx="620683" cy="29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A5E74E-E412-4643-A803-DA4C84FCE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26" y="2916385"/>
                <a:ext cx="620683" cy="297004"/>
              </a:xfrm>
              <a:prstGeom prst="rect">
                <a:avLst/>
              </a:prstGeom>
              <a:blipFill>
                <a:blip r:embed="rId3"/>
                <a:stretch>
                  <a:fillRect l="-7843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37F73D-937F-4E0A-B229-15221BD6ABA5}"/>
                  </a:ext>
                </a:extLst>
              </p:cNvPr>
              <p:cNvSpPr txBox="1"/>
              <p:nvPr/>
            </p:nvSpPr>
            <p:spPr>
              <a:xfrm>
                <a:off x="4774026" y="3168176"/>
                <a:ext cx="401071" cy="29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37F73D-937F-4E0A-B229-15221BD6A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026" y="3168176"/>
                <a:ext cx="401071" cy="297004"/>
              </a:xfrm>
              <a:prstGeom prst="rect">
                <a:avLst/>
              </a:prstGeom>
              <a:blipFill>
                <a:blip r:embed="rId4"/>
                <a:stretch>
                  <a:fillRect l="-12121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08CAE41-8AF4-4C88-A2AA-70B3B6D56B8A}"/>
                  </a:ext>
                </a:extLst>
              </p:cNvPr>
              <p:cNvSpPr txBox="1"/>
              <p:nvPr/>
            </p:nvSpPr>
            <p:spPr>
              <a:xfrm>
                <a:off x="62879" y="3754591"/>
                <a:ext cx="1531701" cy="29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08CAE41-8AF4-4C88-A2AA-70B3B6D56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9" y="3754591"/>
                <a:ext cx="1531701" cy="297004"/>
              </a:xfrm>
              <a:prstGeom prst="rect">
                <a:avLst/>
              </a:prstGeom>
              <a:blipFill>
                <a:blip r:embed="rId5"/>
                <a:stretch>
                  <a:fillRect l="-1587" r="-3175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E9849A-8127-40A5-B6AB-31BF9E8170DE}"/>
                  </a:ext>
                </a:extLst>
              </p:cNvPr>
              <p:cNvSpPr txBox="1"/>
              <p:nvPr/>
            </p:nvSpPr>
            <p:spPr>
              <a:xfrm>
                <a:off x="2044086" y="2932953"/>
                <a:ext cx="1998560" cy="29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E9849A-8127-40A5-B6AB-31BF9E817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86" y="2932953"/>
                <a:ext cx="1998560" cy="297004"/>
              </a:xfrm>
              <a:prstGeom prst="rect">
                <a:avLst/>
              </a:prstGeom>
              <a:blipFill>
                <a:blip r:embed="rId6"/>
                <a:stretch>
                  <a:fillRect l="-243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6A8BF6-B398-4ADD-BBA3-C7B653E14805}"/>
              </a:ext>
            </a:extLst>
          </p:cNvPr>
          <p:cNvCxnSpPr/>
          <p:nvPr/>
        </p:nvCxnSpPr>
        <p:spPr>
          <a:xfrm flipV="1">
            <a:off x="6775093" y="2125889"/>
            <a:ext cx="2870790" cy="115894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09D510-E202-4A7B-8C3E-8FE82105BE68}"/>
              </a:ext>
            </a:extLst>
          </p:cNvPr>
          <p:cNvCxnSpPr>
            <a:cxnSpLocks/>
          </p:cNvCxnSpPr>
          <p:nvPr/>
        </p:nvCxnSpPr>
        <p:spPr>
          <a:xfrm flipH="1">
            <a:off x="9405894" y="2137000"/>
            <a:ext cx="209874" cy="1222744"/>
          </a:xfrm>
          <a:prstGeom prst="line">
            <a:avLst/>
          </a:prstGeom>
          <a:ln w="28575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4A82B9-B7EB-49CD-ADDF-797AEDE7FE12}"/>
                  </a:ext>
                </a:extLst>
              </p:cNvPr>
              <p:cNvSpPr txBox="1"/>
              <p:nvPr/>
            </p:nvSpPr>
            <p:spPr>
              <a:xfrm>
                <a:off x="7474152" y="2320035"/>
                <a:ext cx="817660" cy="29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4A82B9-B7EB-49CD-ADDF-797AEDE7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152" y="2320035"/>
                <a:ext cx="817660" cy="297004"/>
              </a:xfrm>
              <a:prstGeom prst="rect">
                <a:avLst/>
              </a:prstGeom>
              <a:blipFill>
                <a:blip r:embed="rId7"/>
                <a:stretch>
                  <a:fillRect l="-597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D860B41-B789-45F4-A6E9-C5C2A8850223}"/>
                  </a:ext>
                </a:extLst>
              </p:cNvPr>
              <p:cNvSpPr txBox="1"/>
              <p:nvPr/>
            </p:nvSpPr>
            <p:spPr>
              <a:xfrm>
                <a:off x="6105864" y="2959451"/>
                <a:ext cx="620683" cy="29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D860B41-B789-45F4-A6E9-C5C2A8850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864" y="2959451"/>
                <a:ext cx="620683" cy="297004"/>
              </a:xfrm>
              <a:prstGeom prst="rect">
                <a:avLst/>
              </a:prstGeom>
              <a:blipFill>
                <a:blip r:embed="rId8"/>
                <a:stretch>
                  <a:fillRect l="-8911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7EA0CAB-9E34-42BA-9797-5D34626DD2A7}"/>
                  </a:ext>
                </a:extLst>
              </p:cNvPr>
              <p:cNvSpPr txBox="1"/>
              <p:nvPr/>
            </p:nvSpPr>
            <p:spPr>
              <a:xfrm flipH="1">
                <a:off x="9144005" y="3330370"/>
                <a:ext cx="1179360" cy="297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7EA0CAB-9E34-42BA-9797-5D34626DD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44005" y="3330370"/>
                <a:ext cx="1179360" cy="297004"/>
              </a:xfrm>
              <a:prstGeom prst="rect">
                <a:avLst/>
              </a:prstGeom>
              <a:blipFill>
                <a:blip r:embed="rId9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36E1138-3332-4AA5-AE6B-3D0D6B2DB0DE}"/>
                  </a:ext>
                </a:extLst>
              </p:cNvPr>
              <p:cNvSpPr txBox="1"/>
              <p:nvPr/>
            </p:nvSpPr>
            <p:spPr>
              <a:xfrm>
                <a:off x="9556432" y="2676841"/>
                <a:ext cx="2520882" cy="29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36E1138-3332-4AA5-AE6B-3D0D6B2DB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432" y="2676841"/>
                <a:ext cx="2520882" cy="297004"/>
              </a:xfrm>
              <a:prstGeom prst="rect">
                <a:avLst/>
              </a:prstGeom>
              <a:blipFill>
                <a:blip r:embed="rId10"/>
                <a:stretch>
                  <a:fillRect l="-1937" r="-314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ED1377-C732-482A-9B8D-5BDD95356461}"/>
                  </a:ext>
                </a:extLst>
              </p:cNvPr>
              <p:cNvSpPr txBox="1"/>
              <p:nvPr/>
            </p:nvSpPr>
            <p:spPr>
              <a:xfrm>
                <a:off x="7633183" y="2976019"/>
                <a:ext cx="1365630" cy="29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ED1377-C732-482A-9B8D-5BDD95356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183" y="2976019"/>
                <a:ext cx="1365630" cy="297004"/>
              </a:xfrm>
              <a:prstGeom prst="rect">
                <a:avLst/>
              </a:prstGeom>
              <a:blipFill>
                <a:blip r:embed="rId11"/>
                <a:stretch>
                  <a:fillRect l="-1786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469C7E-8298-4FD3-A141-E9D0D795BD8E}"/>
              </a:ext>
            </a:extLst>
          </p:cNvPr>
          <p:cNvCxnSpPr/>
          <p:nvPr/>
        </p:nvCxnSpPr>
        <p:spPr>
          <a:xfrm>
            <a:off x="6775093" y="3284838"/>
            <a:ext cx="2498120" cy="45532"/>
          </a:xfrm>
          <a:prstGeom prst="straightConnector1">
            <a:avLst/>
          </a:prstGeom>
          <a:ln w="1905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35F7FD7-A55F-4484-B994-38EE19C5FF38}"/>
              </a:ext>
            </a:extLst>
          </p:cNvPr>
          <p:cNvSpPr txBox="1"/>
          <p:nvPr/>
        </p:nvSpPr>
        <p:spPr>
          <a:xfrm>
            <a:off x="1877892" y="1490504"/>
            <a:ext cx="416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Classical Momentum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588253-4AD7-4EE5-BD3D-C077831155F2}"/>
              </a:ext>
            </a:extLst>
          </p:cNvPr>
          <p:cNvSpPr txBox="1"/>
          <p:nvPr/>
        </p:nvSpPr>
        <p:spPr>
          <a:xfrm>
            <a:off x="8291812" y="1485929"/>
            <a:ext cx="416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NAG</a:t>
            </a:r>
          </a:p>
        </p:txBody>
      </p:sp>
    </p:spTree>
    <p:extLst>
      <p:ext uri="{BB962C8B-B14F-4D97-AF65-F5344CB8AC3E}">
        <p14:creationId xmlns:p14="http://schemas.microsoft.com/office/powerpoint/2010/main" val="192197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FFA12E-92D6-4C88-A224-CA44330A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12" y="2196594"/>
            <a:ext cx="10776939" cy="26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0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Kelling</dc:creator>
  <cp:lastModifiedBy>Claire Kelling</cp:lastModifiedBy>
  <cp:revision>2</cp:revision>
  <dcterms:created xsi:type="dcterms:W3CDTF">2018-04-30T20:40:55Z</dcterms:created>
  <dcterms:modified xsi:type="dcterms:W3CDTF">2018-04-30T21:20:34Z</dcterms:modified>
</cp:coreProperties>
</file>