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185900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315443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2188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312404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4882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2890525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1347027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357124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225412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A78FD-51AF-48AB-83CB-BCA18210BF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156130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8A78FD-51AF-48AB-83CB-BCA18210BF4C}"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294436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8A78FD-51AF-48AB-83CB-BCA18210BF4C}"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216477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8A78FD-51AF-48AB-83CB-BCA18210BF4C}"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343819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A78FD-51AF-48AB-83CB-BCA18210BF4C}"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300651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8A78FD-51AF-48AB-83CB-BCA18210BF4C}"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82883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8A78FD-51AF-48AB-83CB-BCA18210BF4C}"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C456E-D9BD-4A6F-97CA-C5CE40922709}" type="slidenum">
              <a:rPr lang="en-US" smtClean="0"/>
              <a:t>‹#›</a:t>
            </a:fld>
            <a:endParaRPr lang="en-US"/>
          </a:p>
        </p:txBody>
      </p:sp>
    </p:spTree>
    <p:extLst>
      <p:ext uri="{BB962C8B-B14F-4D97-AF65-F5344CB8AC3E}">
        <p14:creationId xmlns:p14="http://schemas.microsoft.com/office/powerpoint/2010/main" val="52258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8A78FD-51AF-48AB-83CB-BCA18210BF4C}" type="datetimeFigureOut">
              <a:rPr lang="en-US" smtClean="0"/>
              <a:t>7/26/2022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DC456E-D9BD-4A6F-97CA-C5CE40922709}" type="slidenum">
              <a:rPr lang="en-US" smtClean="0"/>
              <a:t>‹#›</a:t>
            </a:fld>
            <a:endParaRPr lang="en-US"/>
          </a:p>
        </p:txBody>
      </p:sp>
    </p:spTree>
    <p:extLst>
      <p:ext uri="{BB962C8B-B14F-4D97-AF65-F5344CB8AC3E}">
        <p14:creationId xmlns:p14="http://schemas.microsoft.com/office/powerpoint/2010/main" val="18933160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35BF-0202-E1CF-C2CA-532871397EB5}"/>
              </a:ext>
            </a:extLst>
          </p:cNvPr>
          <p:cNvSpPr>
            <a:spLocks noGrp="1"/>
          </p:cNvSpPr>
          <p:nvPr>
            <p:ph type="ctrTitle"/>
          </p:nvPr>
        </p:nvSpPr>
        <p:spPr/>
        <p:txBody>
          <a:bodyPr>
            <a:normAutofit fontScale="90000"/>
          </a:bodyPr>
          <a:lstStyle/>
          <a:p>
            <a:r>
              <a:rPr lang="en-US" b="1" i="0" dirty="0">
                <a:solidFill>
                  <a:srgbClr val="000000"/>
                </a:solidFill>
                <a:effectLst/>
                <a:latin typeface="Montserrat" panose="00000500000000000000" pitchFamily="2" charset="0"/>
              </a:rPr>
              <a:t>Power Analysis Hands-On</a:t>
            </a:r>
            <a:br>
              <a:rPr lang="en-US" b="1" i="0" dirty="0">
                <a:solidFill>
                  <a:srgbClr val="000000"/>
                </a:solidFill>
                <a:effectLst/>
                <a:latin typeface="Montserrat" panose="00000500000000000000" pitchFamily="2" charset="0"/>
              </a:rPr>
            </a:br>
            <a:endParaRPr lang="en-US" dirty="0"/>
          </a:p>
        </p:txBody>
      </p:sp>
      <p:sp>
        <p:nvSpPr>
          <p:cNvPr id="3" name="Subtitle 2">
            <a:extLst>
              <a:ext uri="{FF2B5EF4-FFF2-40B4-BE49-F238E27FC236}">
                <a16:creationId xmlns:a16="http://schemas.microsoft.com/office/drawing/2014/main" id="{9DA21214-7067-FFEF-FEAE-670787E7C815}"/>
              </a:ext>
            </a:extLst>
          </p:cNvPr>
          <p:cNvSpPr>
            <a:spLocks noGrp="1"/>
          </p:cNvSpPr>
          <p:nvPr>
            <p:ph type="subTitle" idx="1"/>
          </p:nvPr>
        </p:nvSpPr>
        <p:spPr/>
        <p:txBody>
          <a:bodyPr/>
          <a:lstStyle/>
          <a:p>
            <a:r>
              <a:rPr lang="en-US" dirty="0"/>
              <a:t>Camille Kenworthy</a:t>
            </a:r>
          </a:p>
        </p:txBody>
      </p:sp>
    </p:spTree>
    <p:extLst>
      <p:ext uri="{BB962C8B-B14F-4D97-AF65-F5344CB8AC3E}">
        <p14:creationId xmlns:p14="http://schemas.microsoft.com/office/powerpoint/2010/main" val="291413564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30CF-B3FD-082A-AF39-DCD4FA6E6C84}"/>
              </a:ext>
            </a:extLst>
          </p:cNvPr>
          <p:cNvSpPr>
            <a:spLocks noGrp="1"/>
          </p:cNvSpPr>
          <p:nvPr>
            <p:ph type="title"/>
          </p:nvPr>
        </p:nvSpPr>
        <p:spPr/>
        <p:txBody>
          <a:bodyPr/>
          <a:lstStyle/>
          <a:p>
            <a:r>
              <a:rPr lang="en-US" dirty="0"/>
              <a:t>Data Center </a:t>
            </a:r>
          </a:p>
        </p:txBody>
      </p:sp>
      <p:pic>
        <p:nvPicPr>
          <p:cNvPr id="6" name="Picture Placeholder 5" descr="Chart&#10;&#10;Description automatically generated">
            <a:extLst>
              <a:ext uri="{FF2B5EF4-FFF2-40B4-BE49-F238E27FC236}">
                <a16:creationId xmlns:a16="http://schemas.microsoft.com/office/drawing/2014/main" id="{4300F6F3-25A2-CF07-D6BA-EFB819B16E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0136" b="30136"/>
          <a:stretch>
            <a:fillRect/>
          </a:stretch>
        </p:blipFill>
        <p:spPr/>
      </p:pic>
      <p:sp>
        <p:nvSpPr>
          <p:cNvPr id="4" name="Text Placeholder 3">
            <a:extLst>
              <a:ext uri="{FF2B5EF4-FFF2-40B4-BE49-F238E27FC236}">
                <a16:creationId xmlns:a16="http://schemas.microsoft.com/office/drawing/2014/main" id="{33AE5497-A663-81BA-5B83-D20298D85BD4}"/>
              </a:ext>
            </a:extLst>
          </p:cNvPr>
          <p:cNvSpPr>
            <a:spLocks noGrp="1"/>
          </p:cNvSpPr>
          <p:nvPr>
            <p:ph type="body" sz="half" idx="2"/>
          </p:nvPr>
        </p:nvSpPr>
        <p:spPr/>
        <p:txBody>
          <a:bodyPr>
            <a:normAutofit/>
          </a:bodyPr>
          <a:lstStyle/>
          <a:p>
            <a:r>
              <a:rPr lang="en-US" b="0" i="0" dirty="0">
                <a:solidFill>
                  <a:srgbClr val="4A4A4A"/>
                </a:solidFill>
                <a:effectLst/>
                <a:latin typeface="Open Sans" panose="020B0606030504020204" pitchFamily="34" charset="0"/>
              </a:rPr>
              <a:t>A company is hoping to collect data about the different marketing strategies they have undertake via social media. They want to measure the number of people who follow their posts on Facebook, Twitter, and LinkedIn to determine if one site works better than the others.</a:t>
            </a:r>
            <a:endParaRPr lang="en-US" dirty="0"/>
          </a:p>
        </p:txBody>
      </p:sp>
    </p:spTree>
    <p:extLst>
      <p:ext uri="{BB962C8B-B14F-4D97-AF65-F5344CB8AC3E}">
        <p14:creationId xmlns:p14="http://schemas.microsoft.com/office/powerpoint/2010/main" val="127402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BB52-A201-35EA-7E48-6EEF695C084F}"/>
              </a:ext>
            </a:extLst>
          </p:cNvPr>
          <p:cNvSpPr>
            <a:spLocks noGrp="1"/>
          </p:cNvSpPr>
          <p:nvPr>
            <p:ph type="title"/>
          </p:nvPr>
        </p:nvSpPr>
        <p:spPr/>
        <p:txBody>
          <a:bodyPr/>
          <a:lstStyle/>
          <a:p>
            <a:r>
              <a:rPr lang="en-US" dirty="0"/>
              <a:t>New Hires</a:t>
            </a:r>
          </a:p>
        </p:txBody>
      </p:sp>
      <p:pic>
        <p:nvPicPr>
          <p:cNvPr id="6" name="Picture Placeholder 5">
            <a:extLst>
              <a:ext uri="{FF2B5EF4-FFF2-40B4-BE49-F238E27FC236}">
                <a16:creationId xmlns:a16="http://schemas.microsoft.com/office/drawing/2014/main" id="{61F9DF2D-716E-F008-C3BC-5831ABC8E99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618" b="9618"/>
          <a:stretch>
            <a:fillRect/>
          </a:stretch>
        </p:blipFill>
        <p:spPr>
          <a:xfrm>
            <a:off x="5183188" y="637309"/>
            <a:ext cx="6172200" cy="5527964"/>
          </a:xfrm>
        </p:spPr>
      </p:pic>
      <p:sp>
        <p:nvSpPr>
          <p:cNvPr id="4" name="Text Placeholder 3">
            <a:extLst>
              <a:ext uri="{FF2B5EF4-FFF2-40B4-BE49-F238E27FC236}">
                <a16:creationId xmlns:a16="http://schemas.microsoft.com/office/drawing/2014/main" id="{CA7BE16D-1504-F76B-A399-A90A93EA4B94}"/>
              </a:ext>
            </a:extLst>
          </p:cNvPr>
          <p:cNvSpPr>
            <a:spLocks noGrp="1"/>
          </p:cNvSpPr>
          <p:nvPr>
            <p:ph type="body" sz="half" idx="2"/>
          </p:nvPr>
        </p:nvSpPr>
        <p:spPr/>
        <p:txBody>
          <a:bodyPr/>
          <a:lstStyle/>
          <a:p>
            <a:r>
              <a:rPr lang="en-US" b="0" i="0" dirty="0">
                <a:solidFill>
                  <a:srgbClr val="4A4A4A"/>
                </a:solidFill>
                <a:effectLst/>
                <a:latin typeface="Open Sans" panose="020B0606030504020204" pitchFamily="34" charset="0"/>
              </a:rPr>
              <a:t>You have been hired to predict how roofing companies will fare in the upcoming years. There are several predictors: yearly hurricanes, winter storms, shingle prices, and GDP</a:t>
            </a:r>
            <a:endParaRPr lang="en-US" dirty="0"/>
          </a:p>
        </p:txBody>
      </p:sp>
    </p:spTree>
    <p:extLst>
      <p:ext uri="{BB962C8B-B14F-4D97-AF65-F5344CB8AC3E}">
        <p14:creationId xmlns:p14="http://schemas.microsoft.com/office/powerpoint/2010/main" val="383316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4535-16FD-821A-8DB1-F7C4E765D332}"/>
              </a:ext>
            </a:extLst>
          </p:cNvPr>
          <p:cNvSpPr>
            <a:spLocks noGrp="1"/>
          </p:cNvSpPr>
          <p:nvPr>
            <p:ph type="title"/>
          </p:nvPr>
        </p:nvSpPr>
        <p:spPr/>
        <p:txBody>
          <a:bodyPr/>
          <a:lstStyle/>
          <a:p>
            <a:r>
              <a:rPr lang="en-US" dirty="0"/>
              <a:t> the Hospital </a:t>
            </a:r>
          </a:p>
        </p:txBody>
      </p:sp>
      <p:pic>
        <p:nvPicPr>
          <p:cNvPr id="6" name="Picture Placeholder 5">
            <a:extLst>
              <a:ext uri="{FF2B5EF4-FFF2-40B4-BE49-F238E27FC236}">
                <a16:creationId xmlns:a16="http://schemas.microsoft.com/office/drawing/2014/main" id="{7A73C611-4C06-F73B-C8A9-992F5F789D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8740" b="28740"/>
          <a:stretch>
            <a:fillRect/>
          </a:stretch>
        </p:blipFill>
        <p:spPr/>
      </p:pic>
      <p:sp>
        <p:nvSpPr>
          <p:cNvPr id="4" name="Text Placeholder 3">
            <a:extLst>
              <a:ext uri="{FF2B5EF4-FFF2-40B4-BE49-F238E27FC236}">
                <a16:creationId xmlns:a16="http://schemas.microsoft.com/office/drawing/2014/main" id="{BE655A0D-F352-C292-A61B-0EF7D17838FE}"/>
              </a:ext>
            </a:extLst>
          </p:cNvPr>
          <p:cNvSpPr>
            <a:spLocks noGrp="1"/>
          </p:cNvSpPr>
          <p:nvPr>
            <p:ph type="body" sz="half" idx="2"/>
          </p:nvPr>
        </p:nvSpPr>
        <p:spPr/>
        <p:txBody>
          <a:bodyPr>
            <a:normAutofit/>
          </a:bodyPr>
          <a:lstStyle/>
          <a:p>
            <a:r>
              <a:rPr lang="en-US" b="0" i="0" dirty="0">
                <a:solidFill>
                  <a:srgbClr val="4A4A4A"/>
                </a:solidFill>
                <a:effectLst/>
                <a:latin typeface="Open Sans" panose="020B0606030504020204" pitchFamily="34" charset="0"/>
              </a:rPr>
              <a:t>A hospital has contracted with you to determine how to improve patient care, as measured continuously by both pain level and disability level. They are examining these metrics upon admission to the hospital and at discharge from the hospital, and they are comparing their current standard of care to one where they check on the patients every hour.</a:t>
            </a:r>
            <a:endParaRPr lang="en-US" dirty="0"/>
          </a:p>
        </p:txBody>
      </p:sp>
    </p:spTree>
    <p:extLst>
      <p:ext uri="{BB962C8B-B14F-4D97-AF65-F5344CB8AC3E}">
        <p14:creationId xmlns:p14="http://schemas.microsoft.com/office/powerpoint/2010/main" val="32370042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156</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Montserrat</vt:lpstr>
      <vt:lpstr>Open Sans</vt:lpstr>
      <vt:lpstr>Trebuchet MS</vt:lpstr>
      <vt:lpstr>Wingdings 3</vt:lpstr>
      <vt:lpstr>Facet</vt:lpstr>
      <vt:lpstr>Power Analysis Hands-On </vt:lpstr>
      <vt:lpstr>Data Center </vt:lpstr>
      <vt:lpstr>New Hires</vt:lpstr>
      <vt:lpstr> the Hospital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Analysis Hands-On </dc:title>
  <dc:creator>Camille Kenworthy</dc:creator>
  <cp:lastModifiedBy>Camille Kenworthy</cp:lastModifiedBy>
  <cp:revision>1</cp:revision>
  <dcterms:created xsi:type="dcterms:W3CDTF">2022-07-27T00:47:44Z</dcterms:created>
  <dcterms:modified xsi:type="dcterms:W3CDTF">2022-07-27T01:37:05Z</dcterms:modified>
</cp:coreProperties>
</file>