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65" r:id="rId2"/>
    <p:sldId id="266" r:id="rId3"/>
    <p:sldId id="267" r:id="rId4"/>
    <p:sldId id="259" r:id="rId5"/>
    <p:sldId id="264" r:id="rId6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538" y="77"/>
      </p:cViewPr>
      <p:guideLst>
        <p:guide orient="horz" pos="27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5467CB-9C3F-4E20-A268-49D87587DA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343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914"/>
            <a:ext cx="7921625" cy="8997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1188" y="1088701"/>
            <a:ext cx="7921625" cy="5400689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24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64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79216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4" r:id="rId3"/>
    <p:sldLayoutId id="214748365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800" dirty="0" smtClean="0"/>
              <a:t>Course Code: CS106A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Course Name: Computer Programming I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Instructor: </a:t>
            </a:r>
            <a:r>
              <a:rPr lang="zh-TW" altLang="en-US" sz="2800" dirty="0" smtClean="0"/>
              <a:t>林基成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Ji-Cherng</a:t>
            </a:r>
            <a:r>
              <a:rPr lang="en-US" altLang="zh-TW" sz="2800" dirty="0" smtClean="0"/>
              <a:t> Lin)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Reference</a:t>
            </a:r>
            <a:r>
              <a:rPr lang="en-US" altLang="zh-TW" sz="2800" dirty="0"/>
              <a:t>:</a:t>
            </a:r>
            <a:endParaRPr lang="en-US" altLang="zh-TW" sz="2800" dirty="0" smtClean="0"/>
          </a:p>
          <a:p>
            <a:pPr marL="720000" lvl="1">
              <a:spcBef>
                <a:spcPts val="600"/>
              </a:spcBef>
            </a:pPr>
            <a:r>
              <a:rPr lang="en-US" altLang="zh-TW" sz="2400" dirty="0" smtClean="0"/>
              <a:t>C</a:t>
            </a:r>
            <a:r>
              <a:rPr lang="en-US" altLang="zh-TW" sz="2400" b="1" dirty="0" smtClean="0"/>
              <a:t>++</a:t>
            </a:r>
            <a:r>
              <a:rPr lang="en-US" altLang="zh-TW" sz="2400" dirty="0" smtClean="0"/>
              <a:t> How to Program, </a:t>
            </a:r>
            <a:r>
              <a:rPr lang="en-US" altLang="zh-TW" sz="2400" dirty="0" smtClean="0">
                <a:ea typeface="新細明體" charset="-120"/>
              </a:rPr>
              <a:t>Late Objects Version, 7/e, </a:t>
            </a:r>
            <a:r>
              <a:rPr lang="en-US" altLang="zh-TW" sz="2400" dirty="0" smtClean="0"/>
              <a:t>H. M. </a:t>
            </a:r>
            <a:r>
              <a:rPr lang="en-US" altLang="zh-TW" sz="2400" dirty="0" err="1" smtClean="0"/>
              <a:t>Deitel</a:t>
            </a:r>
            <a:r>
              <a:rPr lang="en-US" altLang="zh-TW" sz="2400" dirty="0" smtClean="0"/>
              <a:t> and P. J. </a:t>
            </a:r>
            <a:r>
              <a:rPr lang="en-US" altLang="zh-TW" sz="2400" dirty="0" err="1" smtClean="0"/>
              <a:t>Deitel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Contact Information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628775"/>
            <a:ext cx="7921625" cy="3420432"/>
          </a:xfrm>
        </p:spPr>
        <p:txBody>
          <a:bodyPr/>
          <a:lstStyle/>
          <a:p>
            <a:r>
              <a:rPr lang="en-US" altLang="zh-TW" sz="2800" dirty="0" smtClean="0"/>
              <a:t>Office Location: Room 1304</a:t>
            </a:r>
          </a:p>
          <a:p>
            <a:r>
              <a:rPr lang="en-US" altLang="zh-TW" sz="2800" dirty="0" smtClean="0"/>
              <a:t>Telephone:</a:t>
            </a:r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Office: (03)463-8800 ext. </a:t>
            </a:r>
            <a:r>
              <a:rPr lang="en-US" altLang="zh-TW" sz="2800" dirty="0" smtClean="0"/>
              <a:t>2354</a:t>
            </a:r>
            <a:endParaRPr lang="en-US" altLang="zh-TW" sz="2800" dirty="0"/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Home: </a:t>
            </a:r>
            <a:r>
              <a:rPr lang="en-US" altLang="zh-TW" sz="2800" dirty="0" smtClean="0"/>
              <a:t>(03)462-8212</a:t>
            </a:r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Mobile: </a:t>
            </a:r>
            <a:r>
              <a:rPr lang="en-US" altLang="zh-TW" sz="2800" dirty="0" smtClean="0"/>
              <a:t>0970-722-135</a:t>
            </a:r>
          </a:p>
          <a:p>
            <a:r>
              <a:rPr lang="en-US" altLang="zh-TW" sz="2800" dirty="0" smtClean="0"/>
              <a:t> E-mail: csjclin@saturn.yzu.edu.tw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1200"/>
              </a:spcBef>
            </a:pPr>
            <a:r>
              <a:rPr lang="en-US" altLang="zh-TW" sz="2800" dirty="0">
                <a:solidFill>
                  <a:srgbClr val="000000"/>
                </a:solidFill>
              </a:rPr>
              <a:t>This course will teach students the basic elements of procedural-based C++ programming.</a:t>
            </a:r>
          </a:p>
          <a:p>
            <a:pPr lvl="0" eaLnBrk="1" hangingPunct="1">
              <a:spcBef>
                <a:spcPts val="1200"/>
              </a:spcBef>
            </a:pPr>
            <a:r>
              <a:rPr lang="en-US" altLang="zh-TW" sz="2800" dirty="0">
                <a:solidFill>
                  <a:srgbClr val="000000"/>
                </a:solidFill>
              </a:rPr>
              <a:t>It is expected that students will be able to design basic C++ programs at the end of this course.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Topic 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1. Introduction to C++ Programming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2. Control Statements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3. Functions and an Intro to Recursion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4. Arrays and Vectors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5. Pointers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6. </a:t>
            </a:r>
            <a:r>
              <a:rPr lang="en-US" altLang="zh-TW" sz="2800" dirty="0" smtClean="0"/>
              <a:t>Text </a:t>
            </a:r>
            <a:r>
              <a:rPr lang="en-US" altLang="zh-TW" sz="2800" dirty="0" smtClean="0"/>
              <a:t>Files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7. </a:t>
            </a:r>
            <a:r>
              <a:rPr lang="en-US" altLang="zh-TW" sz="2800" dirty="0" smtClean="0"/>
              <a:t>Binary </a:t>
            </a:r>
            <a:r>
              <a:rPr lang="en-US" altLang="zh-TW" sz="2800" dirty="0" smtClean="0"/>
              <a:t>Files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</a:pPr>
            <a:r>
              <a:rPr lang="en-US" altLang="zh-TW" sz="2800" dirty="0" smtClean="0"/>
              <a:t>8. Sparse Matrices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Evaluation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6"/>
            <a:ext cx="8101341" cy="3780478"/>
          </a:xfrm>
        </p:spPr>
        <p:txBody>
          <a:bodyPr/>
          <a:lstStyle/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Homework	20%</a:t>
            </a:r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Midterm </a:t>
            </a:r>
            <a:r>
              <a:rPr lang="en-US" altLang="zh-TW" sz="2800" dirty="0" smtClean="0"/>
              <a:t>Exam 1</a:t>
            </a:r>
            <a:r>
              <a:rPr lang="en-US" altLang="zh-TW" sz="2800" dirty="0"/>
              <a:t>	20</a:t>
            </a:r>
            <a:r>
              <a:rPr lang="en-US" altLang="zh-TW" sz="2800" dirty="0" smtClean="0"/>
              <a:t>%	10/22</a:t>
            </a:r>
            <a:endParaRPr lang="en-US" altLang="zh-TW" sz="2800" dirty="0"/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Midterm </a:t>
            </a:r>
            <a:r>
              <a:rPr lang="en-US" altLang="zh-TW" sz="2800" dirty="0" smtClean="0"/>
              <a:t>Exam 2</a:t>
            </a:r>
            <a:r>
              <a:rPr lang="en-US" altLang="zh-TW" sz="2800" dirty="0"/>
              <a:t>	</a:t>
            </a:r>
            <a:r>
              <a:rPr lang="en-US" altLang="zh-TW" sz="2800" dirty="0" smtClean="0"/>
              <a:t>20%	12/3</a:t>
            </a:r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 smtClean="0"/>
              <a:t>Final Exam	40%</a:t>
            </a:r>
            <a:r>
              <a:rPr lang="en-US" altLang="zh-TW" sz="2800" smtClean="0"/>
              <a:t>	1/7</a:t>
            </a:r>
            <a:endParaRPr lang="en-US" altLang="zh-TW" sz="2800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177</Words>
  <Application>Microsoft Office PowerPoint</Application>
  <PresentationFormat>如螢幕大小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標楷體</vt:lpstr>
      <vt:lpstr>Arial</vt:lpstr>
      <vt:lpstr>Times New Roman</vt:lpstr>
      <vt:lpstr>預設簡報設計</vt:lpstr>
      <vt:lpstr>Course Information</vt:lpstr>
      <vt:lpstr> Contact Information </vt:lpstr>
      <vt:lpstr>Objectives</vt:lpstr>
      <vt:lpstr>Topic Outline</vt:lpstr>
      <vt:lpstr>Evaluation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this course</dc:title>
  <dc:creator>JCLin</dc:creator>
  <cp:lastModifiedBy>james</cp:lastModifiedBy>
  <cp:revision>72</cp:revision>
  <dcterms:created xsi:type="dcterms:W3CDTF">2005-09-06T09:49:32Z</dcterms:created>
  <dcterms:modified xsi:type="dcterms:W3CDTF">2022-09-11T23:14:08Z</dcterms:modified>
</cp:coreProperties>
</file>