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88" r:id="rId3"/>
    <p:sldId id="778" r:id="rId4"/>
    <p:sldId id="779" r:id="rId5"/>
    <p:sldId id="780" r:id="rId6"/>
    <p:sldId id="533" r:id="rId7"/>
    <p:sldId id="708" r:id="rId8"/>
    <p:sldId id="772" r:id="rId9"/>
    <p:sldId id="773" r:id="rId10"/>
    <p:sldId id="774" r:id="rId11"/>
    <p:sldId id="775" r:id="rId12"/>
    <p:sldId id="776" r:id="rId13"/>
    <p:sldId id="777" r:id="rId14"/>
    <p:sldId id="484" r:id="rId15"/>
    <p:sldId id="723" r:id="rId16"/>
    <p:sldId id="771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46" r:id="rId25"/>
    <p:sldId id="737" r:id="rId26"/>
    <p:sldId id="781" r:id="rId27"/>
    <p:sldId id="782" r:id="rId28"/>
    <p:sldId id="783" r:id="rId29"/>
    <p:sldId id="784" r:id="rId30"/>
    <p:sldId id="785" r:id="rId31"/>
    <p:sldId id="786" r:id="rId32"/>
    <p:sldId id="787" r:id="rId33"/>
    <p:sldId id="788" r:id="rId34"/>
    <p:sldId id="735" r:id="rId35"/>
    <p:sldId id="747" r:id="rId36"/>
    <p:sldId id="789" r:id="rId37"/>
    <p:sldId id="790" r:id="rId38"/>
    <p:sldId id="791" r:id="rId39"/>
    <p:sldId id="792" r:id="rId40"/>
    <p:sldId id="793" r:id="rId41"/>
    <p:sldId id="794" r:id="rId42"/>
    <p:sldId id="795" r:id="rId43"/>
    <p:sldId id="796" r:id="rId44"/>
    <p:sldId id="797" r:id="rId45"/>
    <p:sldId id="798" r:id="rId46"/>
    <p:sldId id="799" r:id="rId47"/>
    <p:sldId id="800" r:id="rId48"/>
    <p:sldId id="404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5046" autoAdjust="0"/>
  </p:normalViewPr>
  <p:slideViewPr>
    <p:cSldViewPr showGuides="1">
      <p:cViewPr varScale="1">
        <p:scale>
          <a:sx n="96" d="100"/>
          <a:sy n="96" d="100"/>
        </p:scale>
        <p:origin x="192" y="62"/>
      </p:cViewPr>
      <p:guideLst>
        <p:guide orient="horz" pos="420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2708909"/>
            <a:ext cx="7200901" cy="1440184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4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548631"/>
            <a:ext cx="3960506" cy="90011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1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1" y="548631"/>
            <a:ext cx="5040645" cy="900115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6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6" y="548632"/>
            <a:ext cx="3600460" cy="90011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5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677" y="548631"/>
            <a:ext cx="3960507" cy="90011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4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2" y="548632"/>
            <a:ext cx="5760736" cy="720092"/>
          </a:xfrm>
        </p:spPr>
        <p:txBody>
          <a:bodyPr rIns="36000"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Lucida Console" panose="020B0609040504020204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94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548632"/>
            <a:ext cx="3780483" cy="900115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8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kumimoji="1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8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1"/>
            <a:ext cx="8281058" cy="576073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6644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3" y="548631"/>
            <a:ext cx="7921013" cy="5760737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104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49" y="188585"/>
            <a:ext cx="7200901" cy="12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49" y="1628770"/>
            <a:ext cx="7200901" cy="468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3" r:id="rId3"/>
    <p:sldLayoutId id="2147483664" r:id="rId4"/>
    <p:sldLayoutId id="2147483665" r:id="rId5"/>
    <p:sldLayoutId id="2147483661" r:id="rId6"/>
    <p:sldLayoutId id="2147483662" r:id="rId7"/>
    <p:sldLayoutId id="2147483659" r:id="rId8"/>
    <p:sldLayoutId id="2147483666" r:id="rId9"/>
    <p:sldLayoutId id="2147483656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get()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30317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304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8815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3045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8815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160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8815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160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0005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6404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8480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1440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8480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2259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6380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239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3903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7448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3903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7032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2877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2028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6514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46737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2896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805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8801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805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5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latin typeface="Lucida Console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8801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805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697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9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76326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1597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2894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46966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2529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74010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4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53443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8841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3697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65724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97428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50276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6641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4788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92074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8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7032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2877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3829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99747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8872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99376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1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75096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93629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49343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5588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24219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931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5588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24219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6240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5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dirty="0">
                <a:cs typeface="Times New Roman" panose="02020603050405020304" pitchFamily="18" charset="0"/>
              </a:rPr>
              <a:t>get()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4689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0111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5305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2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2365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0111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5305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8877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639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5305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8877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639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61374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/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kumimoji="1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8" name="Group 58"/>
          <p:cNvGraphicFramePr>
            <a:graphicFrameLocks noGrp="1"/>
          </p:cNvGraphicFramePr>
          <p:nvPr>
            <p:extLst/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4115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9542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9364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9542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7417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04858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4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3460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39225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6857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39225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4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1080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01551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102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6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83366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81734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 smtClean="0">
              <a:latin typeface="Lucida Console" pitchFamily="49" charset="0"/>
            </a:endParaRP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3958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81734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6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548631"/>
            <a:ext cx="8281059" cy="576073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2400" dirty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the input stream is good, and </a:t>
            </a:r>
            <a:r>
              <a:rPr lang="en-US" altLang="zh-TW" sz="2400" dirty="0">
                <a:latin typeface="Times New Roman" pitchFamily="18" charset="0"/>
              </a:rPr>
              <a:t>the first character in the input stream is not </a:t>
            </a:r>
            <a:r>
              <a:rPr lang="en-US" altLang="zh-TW" sz="2400" dirty="0"/>
              <a:t>'\n'</a:t>
            </a:r>
            <a:r>
              <a:rPr lang="en-US" altLang="zh-TW" sz="2400" dirty="0">
                <a:latin typeface="Times New Roman" pitchFamily="18" charset="0"/>
              </a:rPr>
              <a:t>, then after the execution of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 smtClean="0">
                <a:latin typeface="Lucida Console" pitchFamily="49" charset="0"/>
              </a:rPr>
              <a:t>inFile.get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not removed from the input stream,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inFile.getline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removed from the input stream,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</a:t>
            </a:r>
            <a:r>
              <a:rPr lang="en-US" altLang="zh-TW" sz="2000" dirty="0">
                <a:latin typeface="Lucida Console" pitchFamily="49" charset="0"/>
              </a:rPr>
              <a:t> &gt;&gt;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not removed from the input stream.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2400" dirty="0" smtClean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the input stream is good, and </a:t>
            </a:r>
            <a:r>
              <a:rPr lang="en-US" altLang="zh-TW" sz="2400" dirty="0" smtClean="0">
                <a:latin typeface="Times New Roman" pitchFamily="18" charset="0"/>
              </a:rPr>
              <a:t>the first character in the input stream is </a:t>
            </a:r>
            <a:r>
              <a:rPr lang="en-US" altLang="zh-TW" sz="2400" dirty="0" smtClean="0">
                <a:latin typeface="Lucida Console" pitchFamily="49" charset="0"/>
              </a:rPr>
              <a:t>'\n'</a:t>
            </a:r>
            <a:r>
              <a:rPr lang="en-US" altLang="zh-TW" sz="2400" dirty="0" smtClean="0">
                <a:latin typeface="Times New Roman" pitchFamily="18" charset="0"/>
              </a:rPr>
              <a:t>, then the execution of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leaves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in the input stream, reads nothing and changes the state to fail,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inFile.getline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removes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from the input stream, reads an empty string and keeps the state good,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smtClean="0">
                <a:latin typeface="Lucida Console" pitchFamily="49" charset="0"/>
              </a:rPr>
              <a:t>&gt;&gt;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removes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from the input stream, 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do correct read operation and </a:t>
            </a:r>
            <a:r>
              <a:rPr lang="en-US" altLang="zh-TW" sz="2000" dirty="0" smtClean="0">
                <a:latin typeface="Times New Roman" pitchFamily="18" charset="0"/>
              </a:rPr>
              <a:t>keeps the state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/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kumimoji="1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7590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8" name="Group 58"/>
          <p:cNvGraphicFramePr>
            <a:graphicFrameLocks noGrp="1"/>
          </p:cNvGraphicFramePr>
          <p:nvPr>
            <p:extLst/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3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getline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15058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05740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3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05740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6795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7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 smtClean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30317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252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7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2366</Words>
  <Application>Microsoft Office PowerPoint</Application>
  <PresentationFormat>如螢幕大小 (4:3)</PresentationFormat>
  <Paragraphs>1013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細明體</vt:lpstr>
      <vt:lpstr>新細明體</vt:lpstr>
      <vt:lpstr>標楷體</vt:lpstr>
      <vt:lpstr>Arial</vt:lpstr>
      <vt:lpstr>Courier New</vt:lpstr>
      <vt:lpstr>Lucida Console</vt:lpstr>
      <vt:lpstr>Times New Roman</vt:lpstr>
      <vt:lpstr>Wingdings</vt:lpstr>
      <vt:lpstr>預設簡報設計</vt:lpstr>
      <vt:lpstr>get()</vt:lpstr>
      <vt:lpstr>PowerPoint 簡報</vt:lpstr>
      <vt:lpstr>PowerPoint 簡報</vt:lpstr>
      <vt:lpstr>PowerPoint 簡報</vt:lpstr>
      <vt:lpstr>PowerPoint 簡報</vt:lpstr>
      <vt:lpstr>getline()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 followed by get()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151</cp:revision>
  <dcterms:created xsi:type="dcterms:W3CDTF">2005-11-26T01:03:57Z</dcterms:created>
  <dcterms:modified xsi:type="dcterms:W3CDTF">2022-11-22T01:31:41Z</dcterms:modified>
</cp:coreProperties>
</file>