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sldIdLst>
    <p:sldId id="282" r:id="rId2"/>
    <p:sldId id="279" r:id="rId3"/>
    <p:sldId id="281" r:id="rId4"/>
    <p:sldId id="321" r:id="rId5"/>
    <p:sldId id="283" r:id="rId6"/>
    <p:sldId id="322" r:id="rId7"/>
    <p:sldId id="323" r:id="rId8"/>
    <p:sldId id="324" r:id="rId9"/>
    <p:sldId id="325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44" y="62"/>
      </p:cViewPr>
      <p:guideLst>
        <p:guide orient="horz"/>
        <p:guide pos="49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87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478" y="548640"/>
            <a:ext cx="8353044" cy="576072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26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478" y="260604"/>
            <a:ext cx="8353044" cy="1008126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rgbClr val="0000FF"/>
                </a:solidFill>
                <a:effectLst/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395478" y="1988820"/>
            <a:ext cx="4032504" cy="432054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6018" y="1988820"/>
            <a:ext cx="4032504" cy="432054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6552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478" y="260604"/>
            <a:ext cx="8353044" cy="1008126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rgbClr val="0000FF"/>
                </a:solidFill>
                <a:effectLst/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123694" y="1844802"/>
            <a:ext cx="5616702" cy="158419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2123694" y="4005072"/>
            <a:ext cx="5616702" cy="158419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774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95478" y="260350"/>
            <a:ext cx="8353044" cy="115239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395478" y="1556766"/>
            <a:ext cx="8353044" cy="475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2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4" r:id="rId3"/>
    <p:sldLayoutId id="2147483665" r:id="rId4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b="0" kern="1200">
          <a:solidFill>
            <a:srgbClr val="0000FF"/>
          </a:solidFill>
          <a:effectLst/>
          <a:latin typeface="+mj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0" indent="0" algn="l" rtl="0" fontAlgn="base">
        <a:spcBef>
          <a:spcPts val="0"/>
        </a:spcBef>
        <a:spcAft>
          <a:spcPct val="0"/>
        </a:spcAft>
        <a:buClr>
          <a:schemeClr val="accent1"/>
        </a:buClr>
        <a:buSzPct val="68000"/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>
                <a:latin typeface="+mj-lt"/>
              </a:rPr>
              <a:t>Comparison of </a:t>
            </a:r>
            <a:r>
              <a:rPr lang="en-US" altLang="zh-TW" sz="4000" dirty="0" err="1" smtClean="0">
                <a:latin typeface="+mn-lt"/>
              </a:rPr>
              <a:t>struct</a:t>
            </a:r>
            <a:r>
              <a:rPr lang="en-US" altLang="zh-TW" sz="4400" dirty="0" smtClean="0">
                <a:latin typeface="+mj-lt"/>
              </a:rPr>
              <a:t> and </a:t>
            </a:r>
            <a:r>
              <a:rPr lang="en-US" altLang="zh-TW" sz="4000" dirty="0" smtClean="0">
                <a:latin typeface="+mn-lt"/>
              </a:rPr>
              <a:t>class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hour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minute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second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set( </a:t>
            </a:r>
            <a:r>
              <a:rPr lang="en-US" altLang="zh-TW" dirty="0" smtClean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&amp;,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hour;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minute;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second;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Time();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constructor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set(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print();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40" y="1412748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6198" y="1412748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719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main()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 rIns="72000"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print( t 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da-DK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set( t, 13, 27, 6 );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print( t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t.set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( 13, 27, 6 );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::Time()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minute = second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691640" y="1412748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6198" y="1412748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935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lt"/>
              </a:rPr>
              <a:t>setTime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set(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.hour = (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24 ) ?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.minute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.second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::set(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(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24 ) ?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minute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14" y="2420874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32" y="4581144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83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print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123694" y="1844802"/>
            <a:ext cx="6192774" cy="187223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.hour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.minute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.second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123694" y="4005072"/>
            <a:ext cx="5904738" cy="187223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::print()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hour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minute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second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14" y="2420874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32" y="4581144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314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圖: 程序 12"/>
          <p:cNvSpPr/>
          <p:nvPr/>
        </p:nvSpPr>
        <p:spPr>
          <a:xfrm>
            <a:off x="539496" y="1124712"/>
            <a:ext cx="2880360" cy="1872234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</a:t>
            </a: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t.set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( 13, 27, 6 </a:t>
            </a: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539496" y="4725162"/>
            <a:ext cx="5328162" cy="158419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::set(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(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24 ) ?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minute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156198" y="548640"/>
            <a:ext cx="863964" cy="576018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800" b="0" dirty="0" smtClean="0">
                <a:solidFill>
                  <a:prstClr val="black"/>
                </a:solidFill>
                <a:latin typeface="Lucida Console" pitchFamily="49" charset="0"/>
              </a:rPr>
              <a:t>t</a:t>
            </a:r>
            <a:endParaRPr kumimoji="0" lang="zh-TW" altLang="en-US" sz="2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572000" y="1124712"/>
            <a:ext cx="4031928" cy="158419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7307586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011640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7308126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012180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308126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012180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716018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4716018" y="213283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716558" y="1557162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39496" y="3284982"/>
            <a:ext cx="3888486" cy="116014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 smtClean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::Time()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minute = second =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6300216" y="3284982"/>
            <a:ext cx="2304288" cy="1152144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0" lang="zh-TW" altLang="en-US" sz="1600" b="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876288" y="4437126"/>
            <a:ext cx="1152144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400" b="0" dirty="0" smtClean="0">
                <a:solidFill>
                  <a:prstClr val="black"/>
                </a:solidFill>
                <a:latin typeface="+mj-lt"/>
              </a:rPr>
              <a:t>Output</a:t>
            </a:r>
            <a:endParaRPr kumimoji="0" lang="zh-TW" altLang="en-US" sz="2400" b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5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圖: 程序 12"/>
          <p:cNvSpPr/>
          <p:nvPr/>
        </p:nvSpPr>
        <p:spPr>
          <a:xfrm>
            <a:off x="539496" y="1124712"/>
            <a:ext cx="2880360" cy="1872234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</a:t>
            </a: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t.set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( 13, 27, 6 </a:t>
            </a: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539496" y="4725162"/>
            <a:ext cx="5328162" cy="158419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::set(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(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24 ) ?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minute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156198" y="548640"/>
            <a:ext cx="863964" cy="576018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800" b="0" dirty="0" smtClean="0">
                <a:solidFill>
                  <a:prstClr val="black"/>
                </a:solidFill>
                <a:latin typeface="Lucida Console" pitchFamily="49" charset="0"/>
              </a:rPr>
              <a:t>t</a:t>
            </a:r>
            <a:endParaRPr kumimoji="0" lang="zh-TW" altLang="en-US" sz="2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572000" y="1124712"/>
            <a:ext cx="4031928" cy="158419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7307586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011640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7308126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012180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308126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012180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716018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4716018" y="213283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716558" y="1557162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39496" y="3284982"/>
            <a:ext cx="3888486" cy="116014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 smtClean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::Time()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minute = second =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6300216" y="3284982"/>
            <a:ext cx="2304288" cy="1152144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0" lang="en-US" altLang="zh-TW" sz="1600" b="0" dirty="0" smtClean="0">
                <a:solidFill>
                  <a:schemeClr val="tx1"/>
                </a:solidFill>
                <a:latin typeface="Lucida Console" pitchFamily="49" charset="0"/>
              </a:rPr>
              <a:t>00:00:00</a:t>
            </a:r>
            <a:endParaRPr kumimoji="0" lang="zh-TW" altLang="en-US" sz="1600" b="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876288" y="4437126"/>
            <a:ext cx="1152144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400" b="0" dirty="0" smtClean="0">
                <a:solidFill>
                  <a:prstClr val="black"/>
                </a:solidFill>
                <a:latin typeface="+mj-lt"/>
              </a:rPr>
              <a:t>Output</a:t>
            </a:r>
            <a:endParaRPr kumimoji="0" lang="zh-TW" altLang="en-US" sz="2400" b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0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圖: 程序 12"/>
          <p:cNvSpPr/>
          <p:nvPr/>
        </p:nvSpPr>
        <p:spPr>
          <a:xfrm>
            <a:off x="539496" y="1124712"/>
            <a:ext cx="2880360" cy="1872234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</a:t>
            </a: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t.set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( 13, 27, 6 </a:t>
            </a: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539496" y="4725162"/>
            <a:ext cx="5328162" cy="158419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::set(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(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24 ) ?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minute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156198" y="548640"/>
            <a:ext cx="863964" cy="576018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800" b="0" dirty="0" smtClean="0">
                <a:solidFill>
                  <a:prstClr val="black"/>
                </a:solidFill>
                <a:latin typeface="Lucida Console" pitchFamily="49" charset="0"/>
              </a:rPr>
              <a:t>t</a:t>
            </a:r>
            <a:endParaRPr kumimoji="0" lang="zh-TW" altLang="en-US" sz="2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572000" y="1124712"/>
            <a:ext cx="4031928" cy="158419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7307586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011640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7308126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012180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308126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6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012180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27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716018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4716018" y="213283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716558" y="1557162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13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39496" y="3284982"/>
            <a:ext cx="3888486" cy="116014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 smtClean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::Time()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minute = second =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6300216" y="3284982"/>
            <a:ext cx="2304288" cy="1152144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0" lang="en-US" altLang="zh-TW" sz="1600" b="0" dirty="0" smtClean="0">
                <a:solidFill>
                  <a:schemeClr val="tx1"/>
                </a:solidFill>
                <a:latin typeface="Lucida Console" pitchFamily="49" charset="0"/>
              </a:rPr>
              <a:t>00:00:00</a:t>
            </a:r>
            <a:endParaRPr kumimoji="0" lang="zh-TW" altLang="en-US" sz="1600" b="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876288" y="4437126"/>
            <a:ext cx="1152144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400" b="0" dirty="0" smtClean="0">
                <a:solidFill>
                  <a:prstClr val="black"/>
                </a:solidFill>
                <a:latin typeface="+mj-lt"/>
              </a:rPr>
              <a:t>Output</a:t>
            </a:r>
            <a:endParaRPr kumimoji="0" lang="zh-TW" altLang="en-US" sz="2400" b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22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圖: 程序 12"/>
          <p:cNvSpPr/>
          <p:nvPr/>
        </p:nvSpPr>
        <p:spPr>
          <a:xfrm>
            <a:off x="539496" y="1124712"/>
            <a:ext cx="2880360" cy="1872234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</a:t>
            </a: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t.set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( 13, 27, 6 </a:t>
            </a: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539496" y="4725162"/>
            <a:ext cx="5328162" cy="158419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::set(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(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24 ) ?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minute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156198" y="548640"/>
            <a:ext cx="863964" cy="576018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800" b="0" dirty="0" smtClean="0">
                <a:solidFill>
                  <a:prstClr val="black"/>
                </a:solidFill>
                <a:latin typeface="Lucida Console" pitchFamily="49" charset="0"/>
              </a:rPr>
              <a:t>t</a:t>
            </a:r>
            <a:endParaRPr kumimoji="0" lang="zh-TW" altLang="en-US" sz="2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572000" y="1124712"/>
            <a:ext cx="4031928" cy="158419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7307586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011640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7308126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012180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308126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6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012180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27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716018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4716018" y="213283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716558" y="1557162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13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39496" y="3284982"/>
            <a:ext cx="3888486" cy="116014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 smtClean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::Time()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minute = second =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6300216" y="3284982"/>
            <a:ext cx="2304288" cy="1152144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0" lang="en-US" altLang="zh-TW" sz="1600" b="0" dirty="0" smtClean="0">
                <a:solidFill>
                  <a:schemeClr val="tx1"/>
                </a:solidFill>
                <a:latin typeface="Lucida Console" pitchFamily="49" charset="0"/>
              </a:rPr>
              <a:t>00:00:00</a:t>
            </a:r>
          </a:p>
          <a:p>
            <a:endParaRPr kumimoji="0" lang="en-US" altLang="zh-TW" sz="1600" b="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kumimoji="0" lang="en-US" altLang="zh-TW" sz="1600" b="0" dirty="0" smtClean="0">
                <a:solidFill>
                  <a:schemeClr val="tx1"/>
                </a:solidFill>
                <a:latin typeface="Lucida Console" pitchFamily="49" charset="0"/>
              </a:rPr>
              <a:t>13:27:06</a:t>
            </a:r>
            <a:endParaRPr kumimoji="0" lang="zh-TW" altLang="en-US" sz="1600" b="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876288" y="4437126"/>
            <a:ext cx="1152144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400" b="0" dirty="0" smtClean="0">
                <a:solidFill>
                  <a:prstClr val="black"/>
                </a:solidFill>
                <a:latin typeface="+mj-lt"/>
              </a:rPr>
              <a:t>Output</a:t>
            </a:r>
            <a:endParaRPr kumimoji="0" lang="zh-TW" altLang="en-US" sz="2400" b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00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print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123694" y="1844802"/>
            <a:ext cx="6192774" cy="187223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.hour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.minute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.second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123694" y="4005072"/>
            <a:ext cx="5904738" cy="187223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::print()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hour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minute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second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14" y="2420874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32" y="4581144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6474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967</Words>
  <Application>Microsoft Office PowerPoint</Application>
  <PresentationFormat>如螢幕大小 (4:3)</PresentationFormat>
  <Paragraphs>216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細明體</vt:lpstr>
      <vt:lpstr>新細明體</vt:lpstr>
      <vt:lpstr>Arial</vt:lpstr>
      <vt:lpstr>Courier New</vt:lpstr>
      <vt:lpstr>Lucida Console</vt:lpstr>
      <vt:lpstr>Lucida Sans Unicode</vt:lpstr>
      <vt:lpstr>Times New Roman</vt:lpstr>
      <vt:lpstr>Verdana</vt:lpstr>
      <vt:lpstr>Wingdings 2</vt:lpstr>
      <vt:lpstr>Concourse</vt:lpstr>
      <vt:lpstr>Comparison of struct and class</vt:lpstr>
      <vt:lpstr>main()</vt:lpstr>
      <vt:lpstr>setTime</vt:lpstr>
      <vt:lpstr>print</vt:lpstr>
      <vt:lpstr>PowerPoint 簡報</vt:lpstr>
      <vt:lpstr>PowerPoint 簡報</vt:lpstr>
      <vt:lpstr>PowerPoint 簡報</vt:lpstr>
      <vt:lpstr>PowerPoint 簡報</vt:lpstr>
      <vt:lpstr>print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</cp:lastModifiedBy>
  <cp:revision>98</cp:revision>
  <dcterms:created xsi:type="dcterms:W3CDTF">2005-03-20T03:06:18Z</dcterms:created>
  <dcterms:modified xsi:type="dcterms:W3CDTF">2022-10-30T11:36:52Z</dcterms:modified>
</cp:coreProperties>
</file>