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handoutMasterIdLst>
    <p:handoutMasterId r:id="rId21"/>
  </p:handoutMasterIdLst>
  <p:sldIdLst>
    <p:sldId id="495" r:id="rId2"/>
    <p:sldId id="496" r:id="rId3"/>
    <p:sldId id="505" r:id="rId4"/>
    <p:sldId id="588" r:id="rId5"/>
    <p:sldId id="605" r:id="rId6"/>
    <p:sldId id="606" r:id="rId7"/>
    <p:sldId id="607" r:id="rId8"/>
    <p:sldId id="608" r:id="rId9"/>
    <p:sldId id="610" r:id="rId10"/>
    <p:sldId id="609" r:id="rId11"/>
    <p:sldId id="611" r:id="rId12"/>
    <p:sldId id="612" r:id="rId13"/>
    <p:sldId id="614" r:id="rId14"/>
    <p:sldId id="615" r:id="rId15"/>
    <p:sldId id="613" r:id="rId16"/>
    <p:sldId id="616" r:id="rId17"/>
    <p:sldId id="617" r:id="rId18"/>
    <p:sldId id="618" r:id="rId19"/>
  </p:sldIdLst>
  <p:sldSz cx="9144000" cy="6858000" type="screen4x3"/>
  <p:notesSz cx="7010400" cy="9199563"/>
  <p:defaultTextStyle>
    <a:defPPr>
      <a:defRPr lang="en-US"/>
    </a:defPPr>
    <a:lvl1pPr algn="ctr" rtl="0" fontAlgn="base">
      <a:spcBef>
        <a:spcPct val="50000"/>
      </a:spcBef>
      <a:spcAft>
        <a:spcPct val="0"/>
      </a:spcAft>
      <a:defRPr sz="2000" b="1" kern="1200">
        <a:solidFill>
          <a:schemeClr val="tx1"/>
        </a:solidFill>
        <a:latin typeface="Courier New" pitchFamily="49" charset="0"/>
        <a:ea typeface="+mn-ea"/>
        <a:cs typeface="Times New Roman" pitchFamily="18" charset="0"/>
      </a:defRPr>
    </a:lvl1pPr>
    <a:lvl2pPr marL="457200" algn="ctr" rtl="0" fontAlgn="base">
      <a:spcBef>
        <a:spcPct val="50000"/>
      </a:spcBef>
      <a:spcAft>
        <a:spcPct val="0"/>
      </a:spcAft>
      <a:defRPr sz="2000" b="1" kern="1200">
        <a:solidFill>
          <a:schemeClr val="tx1"/>
        </a:solidFill>
        <a:latin typeface="Courier New" pitchFamily="49" charset="0"/>
        <a:ea typeface="+mn-ea"/>
        <a:cs typeface="Times New Roman" pitchFamily="18" charset="0"/>
      </a:defRPr>
    </a:lvl2pPr>
    <a:lvl3pPr marL="914400" algn="ctr" rtl="0" fontAlgn="base">
      <a:spcBef>
        <a:spcPct val="50000"/>
      </a:spcBef>
      <a:spcAft>
        <a:spcPct val="0"/>
      </a:spcAft>
      <a:defRPr sz="2000" b="1" kern="1200">
        <a:solidFill>
          <a:schemeClr val="tx1"/>
        </a:solidFill>
        <a:latin typeface="Courier New" pitchFamily="49" charset="0"/>
        <a:ea typeface="+mn-ea"/>
        <a:cs typeface="Times New Roman" pitchFamily="18" charset="0"/>
      </a:defRPr>
    </a:lvl3pPr>
    <a:lvl4pPr marL="1371600" algn="ctr" rtl="0" fontAlgn="base">
      <a:spcBef>
        <a:spcPct val="50000"/>
      </a:spcBef>
      <a:spcAft>
        <a:spcPct val="0"/>
      </a:spcAft>
      <a:defRPr sz="2000" b="1" kern="1200">
        <a:solidFill>
          <a:schemeClr val="tx1"/>
        </a:solidFill>
        <a:latin typeface="Courier New" pitchFamily="49" charset="0"/>
        <a:ea typeface="+mn-ea"/>
        <a:cs typeface="Times New Roman" pitchFamily="18" charset="0"/>
      </a:defRPr>
    </a:lvl4pPr>
    <a:lvl5pPr marL="1828800" algn="ctr" rtl="0" fontAlgn="base">
      <a:spcBef>
        <a:spcPct val="50000"/>
      </a:spcBef>
      <a:spcAft>
        <a:spcPct val="0"/>
      </a:spcAft>
      <a:defRPr sz="2000" b="1" kern="1200">
        <a:solidFill>
          <a:schemeClr val="tx1"/>
        </a:solidFill>
        <a:latin typeface="Courier New" pitchFamily="49" charset="0"/>
        <a:ea typeface="+mn-ea"/>
        <a:cs typeface="Times New Roman" pitchFamily="18" charset="0"/>
      </a:defRPr>
    </a:lvl5pPr>
    <a:lvl6pPr marL="2286000" algn="l" defTabSz="914400" rtl="0" eaLnBrk="1" latinLnBrk="0" hangingPunct="1">
      <a:defRPr sz="2000" b="1" kern="1200">
        <a:solidFill>
          <a:schemeClr val="tx1"/>
        </a:solidFill>
        <a:latin typeface="Courier New" pitchFamily="49" charset="0"/>
        <a:ea typeface="+mn-ea"/>
        <a:cs typeface="Times New Roman" pitchFamily="18" charset="0"/>
      </a:defRPr>
    </a:lvl6pPr>
    <a:lvl7pPr marL="2743200" algn="l" defTabSz="914400" rtl="0" eaLnBrk="1" latinLnBrk="0" hangingPunct="1">
      <a:defRPr sz="2000" b="1" kern="1200">
        <a:solidFill>
          <a:schemeClr val="tx1"/>
        </a:solidFill>
        <a:latin typeface="Courier New" pitchFamily="49" charset="0"/>
        <a:ea typeface="+mn-ea"/>
        <a:cs typeface="Times New Roman" pitchFamily="18" charset="0"/>
      </a:defRPr>
    </a:lvl7pPr>
    <a:lvl8pPr marL="3200400" algn="l" defTabSz="914400" rtl="0" eaLnBrk="1" latinLnBrk="0" hangingPunct="1">
      <a:defRPr sz="2000" b="1" kern="1200">
        <a:solidFill>
          <a:schemeClr val="tx1"/>
        </a:solidFill>
        <a:latin typeface="Courier New" pitchFamily="49" charset="0"/>
        <a:ea typeface="+mn-ea"/>
        <a:cs typeface="Times New Roman" pitchFamily="18" charset="0"/>
      </a:defRPr>
    </a:lvl8pPr>
    <a:lvl9pPr marL="3657600" algn="l" defTabSz="914400" rtl="0" eaLnBrk="1" latinLnBrk="0" hangingPunct="1">
      <a:defRPr sz="2000" b="1" kern="1200">
        <a:solidFill>
          <a:schemeClr val="tx1"/>
        </a:solidFill>
        <a:latin typeface="Courier New" pitchFamily="49" charset="0"/>
        <a:ea typeface="+mn-ea"/>
        <a:cs typeface="Times New Roman" pitchFamily="18" charset="0"/>
      </a:defRPr>
    </a:lvl9pPr>
  </p:defaultTextStyle>
  <p:extLst>
    <p:ext uri="{EFAFB233-063F-42B5-8137-9DF3F51BA10A}">
      <p15:sldGuideLst xmlns:p15="http://schemas.microsoft.com/office/powerpoint/2012/main">
        <p15:guide id="1" orient="horz" pos="1253">
          <p15:clr>
            <a:srgbClr val="A4A3A4"/>
          </p15:clr>
        </p15:guide>
        <p15:guide id="2" pos="57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8" autoAdjust="0"/>
    <p:restoredTop sz="94637" autoAdjust="0"/>
  </p:normalViewPr>
  <p:slideViewPr>
    <p:cSldViewPr showGuides="1">
      <p:cViewPr varScale="1">
        <p:scale>
          <a:sx n="96" d="100"/>
          <a:sy n="96" d="100"/>
        </p:scale>
        <p:origin x="72" y="86"/>
      </p:cViewPr>
      <p:guideLst>
        <p:guide orient="horz" pos="1253"/>
        <p:guide pos="57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26"/>
    </p:cViewPr>
  </p:sorter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8475" cy="460375"/>
          </a:xfrm>
          <a:prstGeom prst="rect">
            <a:avLst/>
          </a:prstGeom>
          <a:noFill/>
          <a:ln w="9525">
            <a:noFill/>
            <a:miter lim="800000"/>
            <a:headEnd/>
            <a:tailEnd/>
          </a:ln>
          <a:effectLst/>
        </p:spPr>
        <p:txBody>
          <a:bodyPr vert="horz" wrap="square" lIns="92620" tIns="46310" rIns="92620" bIns="46310" numCol="1" anchor="t" anchorCtr="0" compatLnSpc="1">
            <a:prstTxWarp prst="textNoShape">
              <a:avLst/>
            </a:prstTxWarp>
          </a:bodyPr>
          <a:lstStyle>
            <a:lvl1pPr algn="l" defTabSz="925513" eaLnBrk="0" hangingPunct="0">
              <a:defRPr sz="1200" b="0">
                <a:solidFill>
                  <a:srgbClr val="000000"/>
                </a:solidFill>
                <a:latin typeface="Times New Roman" pitchFamily="18" charset="0"/>
              </a:defRPr>
            </a:lvl1pPr>
          </a:lstStyle>
          <a:p>
            <a:pPr>
              <a:defRPr/>
            </a:pPr>
            <a:endParaRPr lang="en-US" altLang="zh-TW"/>
          </a:p>
        </p:txBody>
      </p:sp>
      <p:sp>
        <p:nvSpPr>
          <p:cNvPr id="53251" name="Rectangle 3"/>
          <p:cNvSpPr>
            <a:spLocks noGrp="1" noChangeArrowheads="1"/>
          </p:cNvSpPr>
          <p:nvPr>
            <p:ph type="dt" sz="quarter" idx="1"/>
          </p:nvPr>
        </p:nvSpPr>
        <p:spPr bwMode="auto">
          <a:xfrm>
            <a:off x="3971925" y="0"/>
            <a:ext cx="3038475" cy="460375"/>
          </a:xfrm>
          <a:prstGeom prst="rect">
            <a:avLst/>
          </a:prstGeom>
          <a:noFill/>
          <a:ln w="9525">
            <a:noFill/>
            <a:miter lim="800000"/>
            <a:headEnd/>
            <a:tailEnd/>
          </a:ln>
          <a:effectLst/>
        </p:spPr>
        <p:txBody>
          <a:bodyPr vert="horz" wrap="square" lIns="92620" tIns="46310" rIns="92620" bIns="46310" numCol="1" anchor="t" anchorCtr="0" compatLnSpc="1">
            <a:prstTxWarp prst="textNoShape">
              <a:avLst/>
            </a:prstTxWarp>
          </a:bodyPr>
          <a:lstStyle>
            <a:lvl1pPr algn="r" defTabSz="925513" eaLnBrk="0" hangingPunct="0">
              <a:defRPr sz="1200" b="0">
                <a:solidFill>
                  <a:srgbClr val="000000"/>
                </a:solidFill>
                <a:latin typeface="Times New Roman" pitchFamily="18" charset="0"/>
              </a:defRPr>
            </a:lvl1pPr>
          </a:lstStyle>
          <a:p>
            <a:pPr>
              <a:defRPr/>
            </a:pPr>
            <a:endParaRPr lang="en-US" altLang="zh-TW"/>
          </a:p>
        </p:txBody>
      </p:sp>
      <p:sp>
        <p:nvSpPr>
          <p:cNvPr id="53252" name="Rectangle 4"/>
          <p:cNvSpPr>
            <a:spLocks noGrp="1" noChangeArrowheads="1"/>
          </p:cNvSpPr>
          <p:nvPr>
            <p:ph type="ftr" sz="quarter" idx="2"/>
          </p:nvPr>
        </p:nvSpPr>
        <p:spPr bwMode="auto">
          <a:xfrm>
            <a:off x="0" y="8739188"/>
            <a:ext cx="3038475" cy="460375"/>
          </a:xfrm>
          <a:prstGeom prst="rect">
            <a:avLst/>
          </a:prstGeom>
          <a:noFill/>
          <a:ln w="9525">
            <a:noFill/>
            <a:miter lim="800000"/>
            <a:headEnd/>
            <a:tailEnd/>
          </a:ln>
          <a:effectLst/>
        </p:spPr>
        <p:txBody>
          <a:bodyPr vert="horz" wrap="square" lIns="92620" tIns="46310" rIns="92620" bIns="46310" numCol="1" anchor="b" anchorCtr="0" compatLnSpc="1">
            <a:prstTxWarp prst="textNoShape">
              <a:avLst/>
            </a:prstTxWarp>
          </a:bodyPr>
          <a:lstStyle>
            <a:lvl1pPr algn="l" defTabSz="925513" eaLnBrk="0" hangingPunct="0">
              <a:defRPr sz="1200" b="0">
                <a:solidFill>
                  <a:srgbClr val="000000"/>
                </a:solidFill>
                <a:latin typeface="Times New Roman" pitchFamily="18" charset="0"/>
              </a:defRPr>
            </a:lvl1pPr>
          </a:lstStyle>
          <a:p>
            <a:pPr>
              <a:defRPr/>
            </a:pPr>
            <a:endParaRPr lang="en-US" altLang="zh-TW"/>
          </a:p>
        </p:txBody>
      </p:sp>
      <p:sp>
        <p:nvSpPr>
          <p:cNvPr id="53253" name="Rectangle 5"/>
          <p:cNvSpPr>
            <a:spLocks noGrp="1" noChangeArrowheads="1"/>
          </p:cNvSpPr>
          <p:nvPr>
            <p:ph type="sldNum" sz="quarter" idx="3"/>
          </p:nvPr>
        </p:nvSpPr>
        <p:spPr bwMode="auto">
          <a:xfrm>
            <a:off x="3971925" y="8739188"/>
            <a:ext cx="3038475" cy="460375"/>
          </a:xfrm>
          <a:prstGeom prst="rect">
            <a:avLst/>
          </a:prstGeom>
          <a:noFill/>
          <a:ln w="9525">
            <a:noFill/>
            <a:miter lim="800000"/>
            <a:headEnd/>
            <a:tailEnd/>
          </a:ln>
          <a:effectLst/>
        </p:spPr>
        <p:txBody>
          <a:bodyPr vert="horz" wrap="square" lIns="92620" tIns="46310" rIns="92620" bIns="46310" numCol="1" anchor="b" anchorCtr="0" compatLnSpc="1">
            <a:prstTxWarp prst="textNoShape">
              <a:avLst/>
            </a:prstTxWarp>
          </a:bodyPr>
          <a:lstStyle>
            <a:lvl1pPr algn="r" defTabSz="925513" eaLnBrk="0" hangingPunct="0">
              <a:defRPr sz="1200" b="0">
                <a:solidFill>
                  <a:srgbClr val="000000"/>
                </a:solidFill>
                <a:latin typeface="Times New Roman" pitchFamily="18" charset="0"/>
              </a:defRPr>
            </a:lvl1pPr>
          </a:lstStyle>
          <a:p>
            <a:pPr>
              <a:defRPr/>
            </a:pPr>
            <a:fld id="{96F2DCA2-C174-45C6-BAF5-05A2FBD3F6E5}" type="slidenum">
              <a:rPr lang="zh-TW" altLang="en-US"/>
              <a:pPr>
                <a:defRPr/>
              </a:pPr>
              <a:t>‹#›</a:t>
            </a:fld>
            <a:endParaRPr lang="en-US" altLang="zh-TW"/>
          </a:p>
        </p:txBody>
      </p:sp>
    </p:spTree>
    <p:extLst>
      <p:ext uri="{BB962C8B-B14F-4D97-AF65-F5344CB8AC3E}">
        <p14:creationId xmlns:p14="http://schemas.microsoft.com/office/powerpoint/2010/main" val="1968412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1026"/>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solidFill>
                  <a:srgbClr val="000000"/>
                </a:solidFill>
                <a:latin typeface="Times New Roman" pitchFamily="18" charset="0"/>
              </a:defRPr>
            </a:lvl1pPr>
          </a:lstStyle>
          <a:p>
            <a:pPr>
              <a:defRPr/>
            </a:pPr>
            <a:endParaRPr lang="en-US" altLang="zh-TW"/>
          </a:p>
        </p:txBody>
      </p:sp>
      <p:sp>
        <p:nvSpPr>
          <p:cNvPr id="54275" name="Rectangle 1027"/>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solidFill>
                  <a:srgbClr val="000000"/>
                </a:solidFill>
                <a:latin typeface="Times New Roman" pitchFamily="18" charset="0"/>
              </a:defRPr>
            </a:lvl1pPr>
          </a:lstStyle>
          <a:p>
            <a:pPr>
              <a:defRPr/>
            </a:pPr>
            <a:endParaRPr lang="en-US" altLang="zh-TW"/>
          </a:p>
        </p:txBody>
      </p:sp>
      <p:sp>
        <p:nvSpPr>
          <p:cNvPr id="41988" name="Rectangle 1028"/>
          <p:cNvSpPr>
            <a:spLocks noGrp="1" noRot="1" noChangeAspect="1" noChangeArrowheads="1" noTextEdit="1"/>
          </p:cNvSpPr>
          <p:nvPr>
            <p:ph type="sldImg" idx="2"/>
          </p:nvPr>
        </p:nvSpPr>
        <p:spPr bwMode="auto">
          <a:xfrm>
            <a:off x="1219200" y="685800"/>
            <a:ext cx="4572000" cy="3429000"/>
          </a:xfrm>
          <a:prstGeom prst="rect">
            <a:avLst/>
          </a:prstGeom>
          <a:noFill/>
          <a:ln w="9525">
            <a:solidFill>
              <a:srgbClr val="000000"/>
            </a:solidFill>
            <a:miter lim="800000"/>
            <a:headEnd/>
            <a:tailEnd/>
          </a:ln>
        </p:spPr>
      </p:sp>
      <p:sp>
        <p:nvSpPr>
          <p:cNvPr id="54277" name="Rectangle 1029"/>
          <p:cNvSpPr>
            <a:spLocks noGrp="1" noChangeArrowheads="1"/>
          </p:cNvSpPr>
          <p:nvPr>
            <p:ph type="body" sz="quarter" idx="3"/>
          </p:nvPr>
        </p:nvSpPr>
        <p:spPr bwMode="auto">
          <a:xfrm>
            <a:off x="914400" y="43434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54278" name="Rectangle 1030"/>
          <p:cNvSpPr>
            <a:spLocks noGrp="1" noChangeArrowheads="1"/>
          </p:cNvSpPr>
          <p:nvPr>
            <p:ph type="ftr" sz="quarter" idx="4"/>
          </p:nvPr>
        </p:nvSpPr>
        <p:spPr bwMode="auto">
          <a:xfrm>
            <a:off x="0" y="87630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solidFill>
                  <a:srgbClr val="000000"/>
                </a:solidFill>
                <a:latin typeface="Times New Roman" pitchFamily="18" charset="0"/>
              </a:defRPr>
            </a:lvl1pPr>
          </a:lstStyle>
          <a:p>
            <a:pPr>
              <a:defRPr/>
            </a:pPr>
            <a:endParaRPr lang="en-US" altLang="zh-TW"/>
          </a:p>
        </p:txBody>
      </p:sp>
      <p:sp>
        <p:nvSpPr>
          <p:cNvPr id="54279" name="Rectangle 1031"/>
          <p:cNvSpPr>
            <a:spLocks noGrp="1" noChangeArrowheads="1"/>
          </p:cNvSpPr>
          <p:nvPr>
            <p:ph type="sldNum" sz="quarter" idx="5"/>
          </p:nvPr>
        </p:nvSpPr>
        <p:spPr bwMode="auto">
          <a:xfrm>
            <a:off x="3962400" y="87630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solidFill>
                  <a:srgbClr val="000000"/>
                </a:solidFill>
                <a:latin typeface="Times New Roman" pitchFamily="18" charset="0"/>
              </a:defRPr>
            </a:lvl1pPr>
          </a:lstStyle>
          <a:p>
            <a:pPr>
              <a:defRPr/>
            </a:pPr>
            <a:fld id="{C176B44C-64D3-4BEB-AFCB-151125781E25}" type="slidenum">
              <a:rPr lang="zh-TW" altLang="en-US"/>
              <a:pPr>
                <a:defRPr/>
              </a:pPr>
              <a:t>‹#›</a:t>
            </a:fld>
            <a:endParaRPr lang="en-US" altLang="zh-TW"/>
          </a:p>
        </p:txBody>
      </p:sp>
    </p:spTree>
    <p:extLst>
      <p:ext uri="{BB962C8B-B14F-4D97-AF65-F5344CB8AC3E}">
        <p14:creationId xmlns:p14="http://schemas.microsoft.com/office/powerpoint/2010/main" val="2000727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431471" y="2708909"/>
            <a:ext cx="8281058" cy="1440184"/>
          </a:xfrm>
        </p:spPr>
        <p:txBody>
          <a:bodyPr/>
          <a:lstStyle>
            <a:lvl1pPr>
              <a:defRPr sz="5400"/>
            </a:lvl1pPr>
          </a:lstStyle>
          <a:p>
            <a:r>
              <a:rPr lang="zh-TW" altLang="en-US" dirty="0" smtClean="0"/>
              <a:t>按一下以編輯母片標題樣式</a:t>
            </a:r>
            <a:endParaRPr lang="zh-TW"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marL="457200" indent="-457200">
              <a:buFont typeface="Arial" panose="020B0604020202020204" pitchFamily="34" charset="0"/>
              <a:buChar char="•"/>
              <a:defRPr sz="3200">
                <a:latin typeface="Times New Roman" panose="02020603050405020304" pitchFamily="18" charset="0"/>
                <a:cs typeface="Times New Roman" panose="02020603050405020304" pitchFamily="18" charset="0"/>
              </a:defRPr>
            </a:lvl1pPr>
          </a:lstStyle>
          <a:p>
            <a:pPr lvl="0"/>
            <a:r>
              <a:rPr lang="zh-TW" altLang="en-US" dirty="0" smtClean="0"/>
              <a:t>按一下以編輯母片文字樣式</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31471" y="1448746"/>
            <a:ext cx="8281057" cy="5039977"/>
          </a:xfrm>
        </p:spPr>
        <p:txBody>
          <a:bodyPr/>
          <a:lstStyle>
            <a:lvl1pPr marL="0" indent="0">
              <a:buNone/>
              <a:defRPr sz="1600">
                <a:latin typeface="Lucida Console" panose="020B0609040504020204" pitchFamily="49" charset="0"/>
              </a:defRPr>
            </a:lvl1pPr>
          </a:lstStyle>
          <a:p>
            <a:pPr lvl="0"/>
            <a:endParaRPr lang="zh-TW"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31471" y="548632"/>
            <a:ext cx="6300805" cy="4500575"/>
          </a:xfrm>
        </p:spPr>
        <p:txBody>
          <a:bodyPr/>
          <a:lstStyle>
            <a:lvl1pPr marL="0" indent="0">
              <a:spcBef>
                <a:spcPts val="0"/>
              </a:spcBef>
              <a:buNone/>
              <a:defRPr sz="1600">
                <a:latin typeface="Lucida Console" panose="020B0609040504020204" pitchFamily="49" charset="0"/>
              </a:defRPr>
            </a:lvl1pPr>
          </a:lstStyle>
          <a:p>
            <a:pPr lvl="0"/>
            <a:endParaRPr lang="zh-TW" altLang="en-US" dirty="0" smtClean="0"/>
          </a:p>
        </p:txBody>
      </p:sp>
    </p:spTree>
    <p:extLst>
      <p:ext uri="{BB962C8B-B14F-4D97-AF65-F5344CB8AC3E}">
        <p14:creationId xmlns:p14="http://schemas.microsoft.com/office/powerpoint/2010/main" val="3111099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971540" y="2888931"/>
            <a:ext cx="7200920" cy="3420437"/>
          </a:xfrm>
        </p:spPr>
        <p:txBody>
          <a:bodyPr/>
          <a:lstStyle>
            <a:lvl1pPr marL="0" indent="0">
              <a:spcBef>
                <a:spcPts val="0"/>
              </a:spcBef>
              <a:buNone/>
              <a:defRPr sz="1600">
                <a:latin typeface="Lucida Console" panose="020B0609040504020204" pitchFamily="49" charset="0"/>
              </a:defRPr>
            </a:lvl1pPr>
          </a:lstStyle>
          <a:p>
            <a:pPr lvl="0"/>
            <a:endParaRPr lang="zh-TW" altLang="en-US" dirty="0" smtClean="0"/>
          </a:p>
        </p:txBody>
      </p:sp>
    </p:spTree>
    <p:extLst>
      <p:ext uri="{BB962C8B-B14F-4D97-AF65-F5344CB8AC3E}">
        <p14:creationId xmlns:p14="http://schemas.microsoft.com/office/powerpoint/2010/main" val="30309126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1471" y="188586"/>
            <a:ext cx="8281057" cy="10801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Title</a:t>
            </a:r>
          </a:p>
        </p:txBody>
      </p:sp>
      <p:sp>
        <p:nvSpPr>
          <p:cNvPr id="1027" name="Rectangle 3"/>
          <p:cNvSpPr>
            <a:spLocks noGrp="1" noChangeArrowheads="1"/>
          </p:cNvSpPr>
          <p:nvPr>
            <p:ph type="body" idx="1"/>
          </p:nvPr>
        </p:nvSpPr>
        <p:spPr bwMode="auto">
          <a:xfrm>
            <a:off x="431471" y="1448746"/>
            <a:ext cx="8281057" cy="50399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24" r:id="rId3"/>
    <p:sldLayoutId id="2147483746" r:id="rId4"/>
    <p:sldLayoutId id="2147483747" r:id="rId5"/>
    <p:sldLayoutId id="2147483728" r:id="rId6"/>
    <p:sldLayoutId id="2147483729" r:id="rId7"/>
  </p:sldLayoutIdLst>
  <p:timing>
    <p:tnLst>
      <p:par>
        <p:cTn id="1" dur="indefinite" restart="never" nodeType="tmRoot"/>
      </p:par>
    </p:tnLst>
  </p:timing>
  <p:txStyles>
    <p:titleStyle>
      <a:lvl1pPr algn="ctr" rtl="0" eaLnBrk="0" fontAlgn="base" hangingPunct="0">
        <a:spcBef>
          <a:spcPct val="0"/>
        </a:spcBef>
        <a:spcAft>
          <a:spcPct val="0"/>
        </a:spcAft>
        <a:defRPr sz="4000">
          <a:solidFill>
            <a:schemeClr val="hlink"/>
          </a:solidFill>
          <a:latin typeface="+mj-lt"/>
          <a:ea typeface="+mj-ea"/>
          <a:cs typeface="+mj-cs"/>
        </a:defRPr>
      </a:lvl1pPr>
      <a:lvl2pPr algn="ctr" rtl="0" eaLnBrk="0" fontAlgn="base" hangingPunct="0">
        <a:spcBef>
          <a:spcPct val="0"/>
        </a:spcBef>
        <a:spcAft>
          <a:spcPct val="0"/>
        </a:spcAft>
        <a:defRPr sz="4000">
          <a:solidFill>
            <a:schemeClr val="hlink"/>
          </a:solidFill>
          <a:latin typeface="Times New Roman" pitchFamily="18" charset="0"/>
        </a:defRPr>
      </a:lvl2pPr>
      <a:lvl3pPr algn="ctr" rtl="0" eaLnBrk="0" fontAlgn="base" hangingPunct="0">
        <a:spcBef>
          <a:spcPct val="0"/>
        </a:spcBef>
        <a:spcAft>
          <a:spcPct val="0"/>
        </a:spcAft>
        <a:defRPr sz="4000">
          <a:solidFill>
            <a:schemeClr val="hlink"/>
          </a:solidFill>
          <a:latin typeface="Times New Roman" pitchFamily="18" charset="0"/>
        </a:defRPr>
      </a:lvl3pPr>
      <a:lvl4pPr algn="ctr" rtl="0" eaLnBrk="0" fontAlgn="base" hangingPunct="0">
        <a:spcBef>
          <a:spcPct val="0"/>
        </a:spcBef>
        <a:spcAft>
          <a:spcPct val="0"/>
        </a:spcAft>
        <a:defRPr sz="4000">
          <a:solidFill>
            <a:schemeClr val="hlink"/>
          </a:solidFill>
          <a:latin typeface="Times New Roman" pitchFamily="18" charset="0"/>
        </a:defRPr>
      </a:lvl4pPr>
      <a:lvl5pPr algn="ctr" rtl="0" eaLnBrk="0" fontAlgn="base" hangingPunct="0">
        <a:spcBef>
          <a:spcPct val="0"/>
        </a:spcBef>
        <a:spcAft>
          <a:spcPct val="0"/>
        </a:spcAft>
        <a:defRPr sz="4000">
          <a:solidFill>
            <a:schemeClr val="hlink"/>
          </a:solidFill>
          <a:latin typeface="Times New Roman" pitchFamily="18" charset="0"/>
        </a:defRPr>
      </a:lvl5pPr>
      <a:lvl6pPr marL="457200" algn="ctr" rtl="0" fontAlgn="base">
        <a:spcBef>
          <a:spcPct val="0"/>
        </a:spcBef>
        <a:spcAft>
          <a:spcPct val="0"/>
        </a:spcAft>
        <a:defRPr sz="4000">
          <a:solidFill>
            <a:schemeClr val="hlink"/>
          </a:solidFill>
          <a:latin typeface="Times New Roman" pitchFamily="18" charset="0"/>
        </a:defRPr>
      </a:lvl6pPr>
      <a:lvl7pPr marL="914400" algn="ctr" rtl="0" fontAlgn="base">
        <a:spcBef>
          <a:spcPct val="0"/>
        </a:spcBef>
        <a:spcAft>
          <a:spcPct val="0"/>
        </a:spcAft>
        <a:defRPr sz="4000">
          <a:solidFill>
            <a:schemeClr val="hlink"/>
          </a:solidFill>
          <a:latin typeface="Times New Roman" pitchFamily="18" charset="0"/>
        </a:defRPr>
      </a:lvl7pPr>
      <a:lvl8pPr marL="1371600" algn="ctr" rtl="0" fontAlgn="base">
        <a:spcBef>
          <a:spcPct val="0"/>
        </a:spcBef>
        <a:spcAft>
          <a:spcPct val="0"/>
        </a:spcAft>
        <a:defRPr sz="4000">
          <a:solidFill>
            <a:schemeClr val="hlink"/>
          </a:solidFill>
          <a:latin typeface="Times New Roman" pitchFamily="18" charset="0"/>
        </a:defRPr>
      </a:lvl8pPr>
      <a:lvl9pPr marL="1828800" algn="ctr" rtl="0" fontAlgn="base">
        <a:spcBef>
          <a:spcPct val="0"/>
        </a:spcBef>
        <a:spcAft>
          <a:spcPct val="0"/>
        </a:spcAft>
        <a:defRPr sz="4000">
          <a:solidFill>
            <a:schemeClr val="hlink"/>
          </a:solidFill>
          <a:latin typeface="Times New Roman" pitchFamily="18" charset="0"/>
        </a:defRPr>
      </a:lvl9pPr>
    </p:titleStyle>
    <p:bodyStyle>
      <a:lvl1pPr marL="0" indent="0" algn="l"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611494" y="3609023"/>
            <a:ext cx="7920000" cy="1080000"/>
          </a:xfrm>
        </p:spPr>
        <p:txBody>
          <a:bodyPr/>
          <a:lstStyle/>
          <a:p>
            <a:pPr eaLnBrk="1" hangingPunct="1"/>
            <a:r>
              <a:rPr lang="zh-TW" altLang="en-US" sz="5400" dirty="0" smtClean="0">
                <a:ea typeface="標楷體" pitchFamily="65" charset="-120"/>
              </a:rPr>
              <a:t>埃拉托塞尼篩法</a:t>
            </a:r>
          </a:p>
        </p:txBody>
      </p:sp>
      <p:sp>
        <p:nvSpPr>
          <p:cNvPr id="32771" name="Rectangle 3"/>
          <p:cNvSpPr>
            <a:spLocks noGrp="1" noChangeArrowheads="1"/>
          </p:cNvSpPr>
          <p:nvPr>
            <p:ph type="subTitle" idx="4294967295"/>
          </p:nvPr>
        </p:nvSpPr>
        <p:spPr>
          <a:xfrm>
            <a:off x="611494" y="2348862"/>
            <a:ext cx="7920000" cy="1080000"/>
          </a:xfrm>
        </p:spPr>
        <p:txBody>
          <a:bodyPr/>
          <a:lstStyle/>
          <a:p>
            <a:pPr marL="0" indent="0" algn="ctr" eaLnBrk="1" hangingPunct="1">
              <a:buNone/>
            </a:pPr>
            <a:r>
              <a:rPr lang="en-US" altLang="zh-TW" sz="5400" dirty="0" smtClean="0">
                <a:solidFill>
                  <a:srgbClr val="0000FF"/>
                </a:solidFill>
                <a:latin typeface="Times New Roman" pitchFamily="18" charset="0"/>
                <a:ea typeface="標楷體" pitchFamily="65" charset="-120"/>
              </a:rPr>
              <a:t>The Sieve of Eratosthenes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solidFill>
                  <a:srgbClr val="0000FF"/>
                </a:solidFill>
                <a:latin typeface="+mn-ea"/>
              </a:rPr>
              <a:t>bool</a:t>
            </a:r>
            <a:r>
              <a:rPr lang="en-US" altLang="zh-TW" dirty="0">
                <a:solidFill>
                  <a:srgbClr val="000000"/>
                </a:solidFill>
                <a:latin typeface="+mn-ea"/>
              </a:rPr>
              <a:t> primes[ 1000000001 ];</a:t>
            </a:r>
          </a:p>
          <a:p>
            <a:endParaRPr lang="zh-TW" altLang="en-US" dirty="0">
              <a:solidFill>
                <a:srgbClr val="000000"/>
              </a:solidFill>
              <a:latin typeface="+mn-ea"/>
            </a:endParaRPr>
          </a:p>
          <a:p>
            <a:r>
              <a:rPr lang="en-US" altLang="zh-TW" dirty="0">
                <a:solidFill>
                  <a:srgbClr val="0000FF"/>
                </a:solidFill>
                <a:latin typeface="+mn-ea"/>
              </a:rPr>
              <a:t>int</a:t>
            </a:r>
            <a:r>
              <a:rPr lang="en-US" altLang="zh-TW" dirty="0">
                <a:solidFill>
                  <a:srgbClr val="000000"/>
                </a:solidFill>
                <a:latin typeface="+mn-ea"/>
              </a:rPr>
              <a:t> </a:t>
            </a:r>
            <a:r>
              <a:rPr lang="en-US" altLang="zh-TW" dirty="0" err="1">
                <a:solidFill>
                  <a:srgbClr val="000000"/>
                </a:solidFill>
                <a:latin typeface="+mn-ea"/>
              </a:rPr>
              <a:t>eratosthenes</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a:t>
            </a:r>
            <a:r>
              <a:rPr lang="en-US" altLang="zh-TW" dirty="0">
                <a:latin typeface="+mn-ea"/>
              </a:rPr>
              <a:t>number</a:t>
            </a:r>
            <a:r>
              <a:rPr lang="en-US" altLang="zh-TW" dirty="0">
                <a:solidFill>
                  <a:srgbClr val="000000"/>
                </a:solidFill>
                <a:latin typeface="+mn-ea"/>
              </a:rPr>
              <a:t> )</a:t>
            </a:r>
          </a:p>
          <a:p>
            <a:r>
              <a:rPr lang="en-US" altLang="zh-TW" dirty="0">
                <a:solidFill>
                  <a:srgbClr val="000000"/>
                </a:solidFill>
                <a:latin typeface="+mn-ea"/>
              </a:rPr>
              <a:t>{</a:t>
            </a:r>
          </a:p>
          <a:p>
            <a:r>
              <a:rPr lang="en-US" altLang="zh-TW" dirty="0">
                <a:solidFill>
                  <a:srgbClr val="000000"/>
                </a:solidFill>
                <a:latin typeface="+mn-ea"/>
              </a:rPr>
              <a:t>   </a:t>
            </a:r>
            <a:r>
              <a:rPr lang="en-US" altLang="zh-TW" dirty="0">
                <a:solidFill>
                  <a:srgbClr val="0000FF"/>
                </a:solidFill>
                <a:latin typeface="+mn-ea"/>
              </a:rPr>
              <a:t>for</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i = 2; i &lt;= </a:t>
            </a:r>
            <a:r>
              <a:rPr lang="en-US" altLang="zh-TW" dirty="0">
                <a:latin typeface="+mn-ea"/>
              </a:rPr>
              <a:t>number</a:t>
            </a:r>
            <a:r>
              <a:rPr lang="en-US" altLang="zh-TW" dirty="0">
                <a:solidFill>
                  <a:srgbClr val="000000"/>
                </a:solidFill>
                <a:latin typeface="+mn-ea"/>
              </a:rPr>
              <a:t>; i++ )</a:t>
            </a:r>
          </a:p>
          <a:p>
            <a:r>
              <a:rPr lang="en-US" altLang="zh-TW" dirty="0">
                <a:solidFill>
                  <a:srgbClr val="000000"/>
                </a:solidFill>
                <a:latin typeface="+mn-ea"/>
              </a:rPr>
              <a:t>      primes[ i ] = </a:t>
            </a:r>
            <a:r>
              <a:rPr lang="en-US" altLang="zh-TW" dirty="0">
                <a:solidFill>
                  <a:srgbClr val="0000FF"/>
                </a:solidFill>
                <a:latin typeface="+mn-ea"/>
              </a:rPr>
              <a:t>true</a:t>
            </a:r>
            <a:r>
              <a:rPr lang="en-US" altLang="zh-TW" dirty="0">
                <a:solidFill>
                  <a:srgbClr val="000000"/>
                </a:solidFill>
                <a:latin typeface="+mn-ea"/>
              </a:rPr>
              <a:t>;</a:t>
            </a:r>
          </a:p>
          <a:p>
            <a:endParaRPr lang="zh-TW" altLang="en-US" dirty="0">
              <a:solidFill>
                <a:srgbClr val="000000"/>
              </a:solidFill>
              <a:latin typeface="+mn-ea"/>
            </a:endParaRPr>
          </a:p>
          <a:p>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a:t>
            </a:r>
            <a:r>
              <a:rPr lang="en-US" altLang="zh-TW" dirty="0" err="1">
                <a:solidFill>
                  <a:srgbClr val="000000"/>
                </a:solidFill>
                <a:latin typeface="+mn-ea"/>
              </a:rPr>
              <a:t>numPrimes</a:t>
            </a:r>
            <a:r>
              <a:rPr lang="en-US" altLang="zh-TW" dirty="0">
                <a:solidFill>
                  <a:srgbClr val="000000"/>
                </a:solidFill>
                <a:latin typeface="+mn-ea"/>
              </a:rPr>
              <a:t> = 0;</a:t>
            </a:r>
          </a:p>
          <a:p>
            <a:r>
              <a:rPr lang="en-US" altLang="zh-TW" dirty="0">
                <a:solidFill>
                  <a:srgbClr val="000000"/>
                </a:solidFill>
                <a:latin typeface="+mn-ea"/>
              </a:rPr>
              <a:t>   </a:t>
            </a:r>
            <a:r>
              <a:rPr lang="en-US" altLang="zh-TW" dirty="0">
                <a:solidFill>
                  <a:srgbClr val="0000FF"/>
                </a:solidFill>
                <a:latin typeface="+mn-ea"/>
              </a:rPr>
              <a:t>for</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i = 2; i &lt;= </a:t>
            </a:r>
            <a:r>
              <a:rPr lang="en-US" altLang="zh-TW" dirty="0">
                <a:latin typeface="+mn-ea"/>
              </a:rPr>
              <a:t>number</a:t>
            </a:r>
            <a:r>
              <a:rPr lang="en-US" altLang="zh-TW" dirty="0">
                <a:solidFill>
                  <a:srgbClr val="000000"/>
                </a:solidFill>
                <a:latin typeface="+mn-ea"/>
              </a:rPr>
              <a:t>; i++ )</a:t>
            </a:r>
          </a:p>
          <a:p>
            <a:r>
              <a:rPr lang="en-US" altLang="zh-TW" dirty="0">
                <a:solidFill>
                  <a:srgbClr val="000000"/>
                </a:solidFill>
                <a:latin typeface="+mn-ea"/>
              </a:rPr>
              <a:t>      </a:t>
            </a:r>
            <a:r>
              <a:rPr lang="en-US" altLang="zh-TW" dirty="0">
                <a:solidFill>
                  <a:srgbClr val="0000FF"/>
                </a:solidFill>
                <a:latin typeface="+mn-ea"/>
              </a:rPr>
              <a:t>if</a:t>
            </a:r>
            <a:r>
              <a:rPr lang="en-US" altLang="zh-TW" dirty="0">
                <a:solidFill>
                  <a:srgbClr val="000000"/>
                </a:solidFill>
                <a:latin typeface="+mn-ea"/>
              </a:rPr>
              <a:t>( primes[ i ] )</a:t>
            </a:r>
          </a:p>
          <a:p>
            <a:r>
              <a:rPr lang="zh-TW" altLang="en-US" dirty="0">
                <a:solidFill>
                  <a:srgbClr val="000000"/>
                </a:solidFill>
                <a:latin typeface="+mn-ea"/>
              </a:rPr>
              <a:t>      </a:t>
            </a:r>
            <a:r>
              <a:rPr lang="en-US" altLang="zh-TW" dirty="0">
                <a:solidFill>
                  <a:srgbClr val="000000"/>
                </a:solidFill>
                <a:latin typeface="+mn-ea"/>
              </a:rPr>
              <a:t>{</a:t>
            </a:r>
          </a:p>
          <a:p>
            <a:r>
              <a:rPr lang="en-US" altLang="zh-TW" dirty="0">
                <a:solidFill>
                  <a:srgbClr val="000000"/>
                </a:solidFill>
                <a:latin typeface="+mn-ea"/>
              </a:rPr>
              <a:t>         </a:t>
            </a:r>
            <a:r>
              <a:rPr lang="en-US" altLang="zh-TW" dirty="0" err="1">
                <a:solidFill>
                  <a:srgbClr val="000000"/>
                </a:solidFill>
                <a:latin typeface="+mn-ea"/>
              </a:rPr>
              <a:t>numPrimes</a:t>
            </a:r>
            <a:r>
              <a:rPr lang="en-US" altLang="zh-TW" dirty="0">
                <a:solidFill>
                  <a:srgbClr val="000000"/>
                </a:solidFill>
                <a:latin typeface="+mn-ea"/>
              </a:rPr>
              <a:t>++;</a:t>
            </a:r>
          </a:p>
          <a:p>
            <a:r>
              <a:rPr lang="en-US" altLang="zh-TW" dirty="0">
                <a:solidFill>
                  <a:srgbClr val="000000"/>
                </a:solidFill>
                <a:latin typeface="+mn-ea"/>
              </a:rPr>
              <a:t>         </a:t>
            </a:r>
            <a:r>
              <a:rPr lang="en-US" altLang="zh-TW" dirty="0">
                <a:solidFill>
                  <a:srgbClr val="0000FF"/>
                </a:solidFill>
                <a:latin typeface="+mn-ea"/>
              </a:rPr>
              <a:t>for</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j = 2 * i; j &lt;= </a:t>
            </a:r>
            <a:r>
              <a:rPr lang="en-US" altLang="zh-TW" dirty="0">
                <a:latin typeface="+mn-ea"/>
              </a:rPr>
              <a:t>number</a:t>
            </a:r>
            <a:r>
              <a:rPr lang="en-US" altLang="zh-TW" dirty="0">
                <a:solidFill>
                  <a:srgbClr val="000000"/>
                </a:solidFill>
                <a:latin typeface="+mn-ea"/>
              </a:rPr>
              <a:t>; j += i )</a:t>
            </a:r>
          </a:p>
          <a:p>
            <a:r>
              <a:rPr lang="en-US" altLang="zh-TW" dirty="0">
                <a:solidFill>
                  <a:srgbClr val="000000"/>
                </a:solidFill>
                <a:latin typeface="+mn-ea"/>
              </a:rPr>
              <a:t>            primes[ j ] = </a:t>
            </a:r>
            <a:r>
              <a:rPr lang="en-US" altLang="zh-TW" dirty="0">
                <a:solidFill>
                  <a:srgbClr val="0000FF"/>
                </a:solidFill>
                <a:latin typeface="+mn-ea"/>
              </a:rPr>
              <a:t>false</a:t>
            </a:r>
            <a:r>
              <a:rPr lang="en-US" altLang="zh-TW" dirty="0">
                <a:solidFill>
                  <a:srgbClr val="000000"/>
                </a:solidFill>
                <a:latin typeface="+mn-ea"/>
              </a:rPr>
              <a:t>;</a:t>
            </a:r>
          </a:p>
          <a:p>
            <a:r>
              <a:rPr lang="zh-TW" altLang="en-US" dirty="0">
                <a:solidFill>
                  <a:srgbClr val="000000"/>
                </a:solidFill>
                <a:latin typeface="+mn-ea"/>
              </a:rPr>
              <a:t>      </a:t>
            </a:r>
            <a:r>
              <a:rPr lang="en-US" altLang="zh-TW" dirty="0">
                <a:solidFill>
                  <a:srgbClr val="000000"/>
                </a:solidFill>
                <a:latin typeface="+mn-ea"/>
              </a:rPr>
              <a:t>}</a:t>
            </a:r>
          </a:p>
          <a:p>
            <a:endParaRPr lang="zh-TW" altLang="en-US" dirty="0">
              <a:solidFill>
                <a:srgbClr val="000000"/>
              </a:solidFill>
              <a:latin typeface="+mn-ea"/>
            </a:endParaRPr>
          </a:p>
          <a:p>
            <a:r>
              <a:rPr lang="en-US" altLang="zh-TW" dirty="0">
                <a:solidFill>
                  <a:srgbClr val="000000"/>
                </a:solidFill>
                <a:latin typeface="+mn-ea"/>
              </a:rPr>
              <a:t>   </a:t>
            </a:r>
            <a:r>
              <a:rPr lang="en-US" altLang="zh-TW" dirty="0">
                <a:solidFill>
                  <a:srgbClr val="0000FF"/>
                </a:solidFill>
                <a:latin typeface="+mn-ea"/>
              </a:rPr>
              <a:t>return</a:t>
            </a:r>
            <a:r>
              <a:rPr lang="en-US" altLang="zh-TW" dirty="0">
                <a:solidFill>
                  <a:srgbClr val="000000"/>
                </a:solidFill>
                <a:latin typeface="+mn-ea"/>
              </a:rPr>
              <a:t> </a:t>
            </a:r>
            <a:r>
              <a:rPr lang="en-US" altLang="zh-TW" dirty="0" err="1">
                <a:solidFill>
                  <a:srgbClr val="000000"/>
                </a:solidFill>
                <a:latin typeface="+mn-ea"/>
              </a:rPr>
              <a:t>numPrimes</a:t>
            </a:r>
            <a:r>
              <a:rPr lang="en-US" altLang="zh-TW" dirty="0">
                <a:solidFill>
                  <a:srgbClr val="000000"/>
                </a:solidFill>
                <a:latin typeface="+mn-ea"/>
              </a:rPr>
              <a:t>;</a:t>
            </a:r>
          </a:p>
          <a:p>
            <a:r>
              <a:rPr lang="en-US" altLang="zh-TW" dirty="0">
                <a:solidFill>
                  <a:srgbClr val="000000"/>
                </a:solidFill>
                <a:latin typeface="+mn-ea"/>
              </a:rPr>
              <a:t>}</a:t>
            </a:r>
            <a:endParaRPr lang="zh-TW" altLang="en-US" dirty="0">
              <a:latin typeface="+mn-ea"/>
            </a:endParaRPr>
          </a:p>
        </p:txBody>
      </p:sp>
    </p:spTree>
    <p:extLst>
      <p:ext uri="{BB962C8B-B14F-4D97-AF65-F5344CB8AC3E}">
        <p14:creationId xmlns:p14="http://schemas.microsoft.com/office/powerpoint/2010/main" val="316107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0"/>
            <a:r>
              <a:rPr lang="en-US" altLang="zh-TW" dirty="0">
                <a:solidFill>
                  <a:srgbClr val="0000FF"/>
                </a:solidFill>
              </a:rPr>
              <a:t>int</a:t>
            </a:r>
            <a:r>
              <a:rPr lang="en-US" altLang="zh-TW" dirty="0">
                <a:solidFill>
                  <a:srgbClr val="000000"/>
                </a:solidFill>
              </a:rPr>
              <a:t> </a:t>
            </a:r>
            <a:r>
              <a:rPr lang="en-US" altLang="zh-TW" dirty="0" err="1">
                <a:solidFill>
                  <a:srgbClr val="000000"/>
                </a:solidFill>
              </a:rPr>
              <a:t>eratosthenes</a:t>
            </a:r>
            <a:r>
              <a:rPr lang="en-US" altLang="zh-TW" dirty="0">
                <a:solidFill>
                  <a:srgbClr val="000000"/>
                </a:solidFill>
              </a:rPr>
              <a:t>( </a:t>
            </a:r>
            <a:r>
              <a:rPr lang="en-US" altLang="zh-TW" dirty="0">
                <a:solidFill>
                  <a:srgbClr val="0000FF"/>
                </a:solidFill>
              </a:rPr>
              <a:t>int</a:t>
            </a:r>
            <a:r>
              <a:rPr lang="en-US" altLang="zh-TW" dirty="0">
                <a:solidFill>
                  <a:srgbClr val="000000"/>
                </a:solidFill>
              </a:rPr>
              <a:t> number )</a:t>
            </a:r>
          </a:p>
          <a:p>
            <a:pPr lvl="0"/>
            <a:r>
              <a:rPr lang="en-US" altLang="zh-TW" dirty="0">
                <a:solidFill>
                  <a:srgbClr val="000000"/>
                </a:solidFill>
              </a:rPr>
              <a:t>{</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i = 2; i &lt;= number; i++ )</a:t>
            </a:r>
          </a:p>
          <a:p>
            <a:pPr lvl="0"/>
            <a:r>
              <a:rPr lang="en-US" altLang="zh-TW" dirty="0">
                <a:solidFill>
                  <a:srgbClr val="000000"/>
                </a:solidFill>
              </a:rPr>
              <a:t>      primes[ i ] = </a:t>
            </a:r>
            <a:r>
              <a:rPr lang="en-US" altLang="zh-TW" dirty="0">
                <a:solidFill>
                  <a:srgbClr val="0000FF"/>
                </a:solidFill>
              </a:rPr>
              <a:t>true</a:t>
            </a:r>
            <a:r>
              <a:rPr lang="en-US" altLang="zh-TW" dirty="0" smtClean="0">
                <a:solidFill>
                  <a:srgbClr val="000000"/>
                </a:solidFill>
              </a:rPr>
              <a:t>;</a:t>
            </a:r>
            <a:endParaRPr lang="zh-TW" altLang="en-US" dirty="0">
              <a:solidFill>
                <a:srgbClr val="000000"/>
              </a:solidFill>
            </a:endParaRPr>
          </a:p>
          <a:p>
            <a:pPr lvl="0"/>
            <a:r>
              <a:rPr lang="en-US" altLang="zh-TW" dirty="0">
                <a:solidFill>
                  <a:srgbClr val="000000"/>
                </a:solidFill>
              </a:rPr>
              <a:t>   </a:t>
            </a:r>
            <a:r>
              <a:rPr lang="en-US" altLang="zh-TW" dirty="0">
                <a:solidFill>
                  <a:srgbClr val="0000FF"/>
                </a:solidFill>
              </a:rPr>
              <a:t>int</a:t>
            </a:r>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 = 0;</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i = 2; i &lt;= number; i++ )</a:t>
            </a:r>
          </a:p>
          <a:p>
            <a:pPr lvl="0"/>
            <a:r>
              <a:rPr lang="en-US" altLang="zh-TW" dirty="0">
                <a:solidFill>
                  <a:srgbClr val="000000"/>
                </a:solidFill>
              </a:rPr>
              <a:t>      </a:t>
            </a:r>
            <a:r>
              <a:rPr lang="en-US" altLang="zh-TW" dirty="0">
                <a:solidFill>
                  <a:srgbClr val="0000FF"/>
                </a:solidFill>
              </a:rPr>
              <a:t>if</a:t>
            </a:r>
            <a:r>
              <a:rPr lang="en-US" altLang="zh-TW" dirty="0">
                <a:solidFill>
                  <a:srgbClr val="000000"/>
                </a:solidFill>
              </a:rPr>
              <a:t>( primes[ i ] )</a:t>
            </a:r>
          </a:p>
          <a:p>
            <a:pPr lvl="0"/>
            <a:r>
              <a:rPr lang="zh-TW" altLang="en-US" dirty="0">
                <a:solidFill>
                  <a:srgbClr val="000000"/>
                </a:solidFill>
              </a:rPr>
              <a:t>      </a:t>
            </a:r>
            <a:r>
              <a:rPr lang="en-US" altLang="zh-TW" dirty="0">
                <a:solidFill>
                  <a:srgbClr val="000000"/>
                </a:solidFill>
              </a:rPr>
              <a:t>{</a:t>
            </a:r>
          </a:p>
          <a:p>
            <a:pPr lvl="0"/>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j = 2 * i; j &lt;= number; j += i )</a:t>
            </a:r>
          </a:p>
          <a:p>
            <a:pPr lvl="0"/>
            <a:r>
              <a:rPr lang="en-US" altLang="zh-TW" dirty="0">
                <a:solidFill>
                  <a:srgbClr val="000000"/>
                </a:solidFill>
              </a:rPr>
              <a:t>            primes[ j ] = </a:t>
            </a:r>
            <a:r>
              <a:rPr lang="en-US" altLang="zh-TW" dirty="0">
                <a:solidFill>
                  <a:srgbClr val="0000FF"/>
                </a:solidFill>
              </a:rPr>
              <a:t>false</a:t>
            </a:r>
            <a:r>
              <a:rPr lang="en-US" altLang="zh-TW" dirty="0">
                <a:solidFill>
                  <a:srgbClr val="000000"/>
                </a:solidFill>
              </a:rPr>
              <a:t>;</a:t>
            </a:r>
          </a:p>
          <a:p>
            <a:pPr lvl="0"/>
            <a:r>
              <a:rPr lang="zh-TW" altLang="en-US" dirty="0">
                <a:solidFill>
                  <a:srgbClr val="000000"/>
                </a:solidFill>
              </a:rPr>
              <a:t>      </a:t>
            </a:r>
            <a:r>
              <a:rPr lang="en-US" altLang="zh-TW" dirty="0" smtClean="0">
                <a:solidFill>
                  <a:srgbClr val="000000"/>
                </a:solidFill>
              </a:rPr>
              <a:t>}</a:t>
            </a:r>
            <a:endParaRPr lang="zh-TW" altLang="en-US" dirty="0">
              <a:solidFill>
                <a:srgbClr val="000000"/>
              </a:solidFill>
            </a:endParaRPr>
          </a:p>
          <a:p>
            <a:pPr lvl="0"/>
            <a:r>
              <a:rPr lang="en-US" altLang="zh-TW" dirty="0">
                <a:solidFill>
                  <a:srgbClr val="000000"/>
                </a:solidFill>
              </a:rPr>
              <a:t>   </a:t>
            </a:r>
            <a:r>
              <a:rPr lang="en-US" altLang="zh-TW" dirty="0">
                <a:solidFill>
                  <a:srgbClr val="0000FF"/>
                </a:solidFill>
              </a:rPr>
              <a:t>return</a:t>
            </a:r>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a:t>
            </a:r>
          </a:p>
          <a:p>
            <a:pPr lvl="0"/>
            <a:r>
              <a:rPr lang="en-US" altLang="zh-TW" dirty="0">
                <a:solidFill>
                  <a:srgbClr val="000000"/>
                </a:solidFill>
              </a:rPr>
              <a:t>}</a:t>
            </a:r>
            <a:endParaRPr lang="zh-TW" altLang="en-US" dirty="0">
              <a:solidFill>
                <a:srgbClr val="000000"/>
              </a:solidFill>
            </a:endParaRPr>
          </a:p>
        </p:txBody>
      </p:sp>
      <p:graphicFrame>
        <p:nvGraphicFramePr>
          <p:cNvPr id="3" name="Group 2"/>
          <p:cNvGraphicFramePr>
            <a:graphicFrameLocks noGrp="1"/>
          </p:cNvGraphicFramePr>
          <p:nvPr>
            <p:extLst>
              <p:ext uri="{D42A27DB-BD31-4B8C-83A1-F6EECF244321}">
                <p14:modId xmlns:p14="http://schemas.microsoft.com/office/powerpoint/2010/main" val="1739684770"/>
              </p:ext>
            </p:extLst>
          </p:nvPr>
        </p:nvGraphicFramePr>
        <p:xfrm>
          <a:off x="971540" y="548632"/>
          <a:ext cx="7200000" cy="1800000"/>
        </p:xfrm>
        <a:graphic>
          <a:graphicData uri="http://schemas.openxmlformats.org/drawingml/2006/table">
            <a:tbl>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gridCol w="360000">
                  <a:extLst>
                    <a:ext uri="{9D8B030D-6E8A-4147-A177-3AD203B41FA5}">
                      <a16:colId xmlns:a16="http://schemas.microsoft.com/office/drawing/2014/main" val="20008"/>
                    </a:ext>
                  </a:extLst>
                </a:gridCol>
                <a:gridCol w="360000">
                  <a:extLst>
                    <a:ext uri="{9D8B030D-6E8A-4147-A177-3AD203B41FA5}">
                      <a16:colId xmlns:a16="http://schemas.microsoft.com/office/drawing/2014/main" val="20009"/>
                    </a:ext>
                  </a:extLst>
                </a:gridCol>
                <a:gridCol w="360000">
                  <a:extLst>
                    <a:ext uri="{9D8B030D-6E8A-4147-A177-3AD203B41FA5}">
                      <a16:colId xmlns:a16="http://schemas.microsoft.com/office/drawing/2014/main" val="20010"/>
                    </a:ext>
                  </a:extLst>
                </a:gridCol>
                <a:gridCol w="360000">
                  <a:extLst>
                    <a:ext uri="{9D8B030D-6E8A-4147-A177-3AD203B41FA5}">
                      <a16:colId xmlns:a16="http://schemas.microsoft.com/office/drawing/2014/main" val="20011"/>
                    </a:ext>
                  </a:extLst>
                </a:gridCol>
                <a:gridCol w="360000">
                  <a:extLst>
                    <a:ext uri="{9D8B030D-6E8A-4147-A177-3AD203B41FA5}">
                      <a16:colId xmlns:a16="http://schemas.microsoft.com/office/drawing/2014/main" val="20012"/>
                    </a:ext>
                  </a:extLst>
                </a:gridCol>
                <a:gridCol w="360000">
                  <a:extLst>
                    <a:ext uri="{9D8B030D-6E8A-4147-A177-3AD203B41FA5}">
                      <a16:colId xmlns:a16="http://schemas.microsoft.com/office/drawing/2014/main" val="20013"/>
                    </a:ext>
                  </a:extLst>
                </a:gridCol>
                <a:gridCol w="360000">
                  <a:extLst>
                    <a:ext uri="{9D8B030D-6E8A-4147-A177-3AD203B41FA5}">
                      <a16:colId xmlns:a16="http://schemas.microsoft.com/office/drawing/2014/main" val="20014"/>
                    </a:ext>
                  </a:extLst>
                </a:gridCol>
                <a:gridCol w="360000">
                  <a:extLst>
                    <a:ext uri="{9D8B030D-6E8A-4147-A177-3AD203B41FA5}">
                      <a16:colId xmlns:a16="http://schemas.microsoft.com/office/drawing/2014/main" val="153430900"/>
                    </a:ext>
                  </a:extLst>
                </a:gridCol>
                <a:gridCol w="360000">
                  <a:extLst>
                    <a:ext uri="{9D8B030D-6E8A-4147-A177-3AD203B41FA5}">
                      <a16:colId xmlns:a16="http://schemas.microsoft.com/office/drawing/2014/main" val="3158508817"/>
                    </a:ext>
                  </a:extLst>
                </a:gridCol>
                <a:gridCol w="360000">
                  <a:extLst>
                    <a:ext uri="{9D8B030D-6E8A-4147-A177-3AD203B41FA5}">
                      <a16:colId xmlns:a16="http://schemas.microsoft.com/office/drawing/2014/main" val="1994169114"/>
                    </a:ext>
                  </a:extLst>
                </a:gridCol>
                <a:gridCol w="360000">
                  <a:extLst>
                    <a:ext uri="{9D8B030D-6E8A-4147-A177-3AD203B41FA5}">
                      <a16:colId xmlns:a16="http://schemas.microsoft.com/office/drawing/2014/main" val="545354280"/>
                    </a:ext>
                  </a:extLst>
                </a:gridCol>
                <a:gridCol w="360000">
                  <a:extLst>
                    <a:ext uri="{9D8B030D-6E8A-4147-A177-3AD203B41FA5}">
                      <a16:colId xmlns:a16="http://schemas.microsoft.com/office/drawing/2014/main" val="3686236319"/>
                    </a:ext>
                  </a:extLst>
                </a:gridCol>
              </a:tblGrid>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11</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15</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16</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17</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18</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19</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20</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31</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32</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33</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34</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35</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36</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37</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38</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39</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40</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092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0"/>
            <a:r>
              <a:rPr lang="en-US" altLang="zh-TW" dirty="0">
                <a:solidFill>
                  <a:srgbClr val="0000FF"/>
                </a:solidFill>
              </a:rPr>
              <a:t>int</a:t>
            </a:r>
            <a:r>
              <a:rPr lang="en-US" altLang="zh-TW" dirty="0">
                <a:solidFill>
                  <a:srgbClr val="000000"/>
                </a:solidFill>
              </a:rPr>
              <a:t> </a:t>
            </a:r>
            <a:r>
              <a:rPr lang="en-US" altLang="zh-TW" dirty="0" err="1">
                <a:solidFill>
                  <a:srgbClr val="000000"/>
                </a:solidFill>
              </a:rPr>
              <a:t>eratosthenes</a:t>
            </a:r>
            <a:r>
              <a:rPr lang="en-US" altLang="zh-TW" dirty="0">
                <a:solidFill>
                  <a:srgbClr val="000000"/>
                </a:solidFill>
              </a:rPr>
              <a:t>( </a:t>
            </a:r>
            <a:r>
              <a:rPr lang="en-US" altLang="zh-TW" dirty="0">
                <a:solidFill>
                  <a:srgbClr val="0000FF"/>
                </a:solidFill>
              </a:rPr>
              <a:t>int</a:t>
            </a:r>
            <a:r>
              <a:rPr lang="en-US" altLang="zh-TW" dirty="0">
                <a:solidFill>
                  <a:srgbClr val="000000"/>
                </a:solidFill>
              </a:rPr>
              <a:t> number )</a:t>
            </a:r>
          </a:p>
          <a:p>
            <a:pPr lvl="0"/>
            <a:r>
              <a:rPr lang="en-US" altLang="zh-TW" dirty="0">
                <a:solidFill>
                  <a:srgbClr val="000000"/>
                </a:solidFill>
              </a:rPr>
              <a:t>{</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i = 2; i &lt;= number; i++ )</a:t>
            </a:r>
          </a:p>
          <a:p>
            <a:pPr lvl="0"/>
            <a:r>
              <a:rPr lang="en-US" altLang="zh-TW" dirty="0">
                <a:solidFill>
                  <a:srgbClr val="000000"/>
                </a:solidFill>
              </a:rPr>
              <a:t>      primes[ i ] = </a:t>
            </a:r>
            <a:r>
              <a:rPr lang="en-US" altLang="zh-TW" dirty="0">
                <a:solidFill>
                  <a:srgbClr val="0000FF"/>
                </a:solidFill>
              </a:rPr>
              <a:t>true</a:t>
            </a:r>
            <a:r>
              <a:rPr lang="en-US" altLang="zh-TW" dirty="0" smtClean="0">
                <a:solidFill>
                  <a:srgbClr val="000000"/>
                </a:solidFill>
              </a:rPr>
              <a:t>;</a:t>
            </a:r>
            <a:endParaRPr lang="zh-TW" altLang="en-US" dirty="0">
              <a:solidFill>
                <a:srgbClr val="000000"/>
              </a:solidFill>
            </a:endParaRPr>
          </a:p>
          <a:p>
            <a:pPr lvl="0"/>
            <a:r>
              <a:rPr lang="en-US" altLang="zh-TW" dirty="0">
                <a:solidFill>
                  <a:srgbClr val="000000"/>
                </a:solidFill>
              </a:rPr>
              <a:t>   </a:t>
            </a:r>
            <a:r>
              <a:rPr lang="en-US" altLang="zh-TW" dirty="0">
                <a:solidFill>
                  <a:srgbClr val="0000FF"/>
                </a:solidFill>
              </a:rPr>
              <a:t>int</a:t>
            </a:r>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 = 0;</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i = 2; i &lt;= number; i++ )</a:t>
            </a:r>
          </a:p>
          <a:p>
            <a:pPr lvl="0"/>
            <a:r>
              <a:rPr lang="en-US" altLang="zh-TW" dirty="0">
                <a:solidFill>
                  <a:srgbClr val="000000"/>
                </a:solidFill>
              </a:rPr>
              <a:t>      </a:t>
            </a:r>
            <a:r>
              <a:rPr lang="en-US" altLang="zh-TW" dirty="0">
                <a:solidFill>
                  <a:srgbClr val="0000FF"/>
                </a:solidFill>
              </a:rPr>
              <a:t>if</a:t>
            </a:r>
            <a:r>
              <a:rPr lang="en-US" altLang="zh-TW" dirty="0">
                <a:solidFill>
                  <a:srgbClr val="000000"/>
                </a:solidFill>
              </a:rPr>
              <a:t>( primes[ i ] )</a:t>
            </a:r>
          </a:p>
          <a:p>
            <a:pPr lvl="0"/>
            <a:r>
              <a:rPr lang="zh-TW" altLang="en-US" dirty="0">
                <a:solidFill>
                  <a:srgbClr val="000000"/>
                </a:solidFill>
              </a:rPr>
              <a:t>      </a:t>
            </a:r>
            <a:r>
              <a:rPr lang="en-US" altLang="zh-TW" dirty="0">
                <a:solidFill>
                  <a:srgbClr val="000000"/>
                </a:solidFill>
              </a:rPr>
              <a:t>{</a:t>
            </a:r>
          </a:p>
          <a:p>
            <a:pPr lvl="0"/>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j = 2 * i; j &lt;= number; j += i )</a:t>
            </a:r>
          </a:p>
          <a:p>
            <a:pPr lvl="0"/>
            <a:r>
              <a:rPr lang="en-US" altLang="zh-TW" dirty="0">
                <a:solidFill>
                  <a:srgbClr val="000000"/>
                </a:solidFill>
              </a:rPr>
              <a:t>            primes[ j ] = </a:t>
            </a:r>
            <a:r>
              <a:rPr lang="en-US" altLang="zh-TW" dirty="0">
                <a:solidFill>
                  <a:srgbClr val="0000FF"/>
                </a:solidFill>
              </a:rPr>
              <a:t>false</a:t>
            </a:r>
            <a:r>
              <a:rPr lang="en-US" altLang="zh-TW" dirty="0">
                <a:solidFill>
                  <a:srgbClr val="000000"/>
                </a:solidFill>
              </a:rPr>
              <a:t>;</a:t>
            </a:r>
          </a:p>
          <a:p>
            <a:pPr lvl="0"/>
            <a:r>
              <a:rPr lang="zh-TW" altLang="en-US" dirty="0">
                <a:solidFill>
                  <a:srgbClr val="000000"/>
                </a:solidFill>
              </a:rPr>
              <a:t>      </a:t>
            </a:r>
            <a:r>
              <a:rPr lang="en-US" altLang="zh-TW" dirty="0" smtClean="0">
                <a:solidFill>
                  <a:srgbClr val="000000"/>
                </a:solidFill>
              </a:rPr>
              <a:t>}</a:t>
            </a:r>
            <a:endParaRPr lang="zh-TW" altLang="en-US" dirty="0">
              <a:solidFill>
                <a:srgbClr val="000000"/>
              </a:solidFill>
            </a:endParaRPr>
          </a:p>
          <a:p>
            <a:pPr lvl="0"/>
            <a:r>
              <a:rPr lang="en-US" altLang="zh-TW" dirty="0">
                <a:solidFill>
                  <a:srgbClr val="000000"/>
                </a:solidFill>
              </a:rPr>
              <a:t>   </a:t>
            </a:r>
            <a:r>
              <a:rPr lang="en-US" altLang="zh-TW" dirty="0">
                <a:solidFill>
                  <a:srgbClr val="0000FF"/>
                </a:solidFill>
              </a:rPr>
              <a:t>return</a:t>
            </a:r>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a:t>
            </a:r>
          </a:p>
          <a:p>
            <a:pPr lvl="0"/>
            <a:r>
              <a:rPr lang="en-US" altLang="zh-TW" dirty="0">
                <a:solidFill>
                  <a:srgbClr val="000000"/>
                </a:solidFill>
              </a:rPr>
              <a:t>}</a:t>
            </a:r>
            <a:endParaRPr lang="zh-TW" altLang="en-US" dirty="0">
              <a:solidFill>
                <a:srgbClr val="000000"/>
              </a:solidFill>
            </a:endParaRPr>
          </a:p>
        </p:txBody>
      </p:sp>
      <p:graphicFrame>
        <p:nvGraphicFramePr>
          <p:cNvPr id="3" name="Group 2"/>
          <p:cNvGraphicFramePr>
            <a:graphicFrameLocks noGrp="1"/>
          </p:cNvGraphicFramePr>
          <p:nvPr>
            <p:extLst>
              <p:ext uri="{D42A27DB-BD31-4B8C-83A1-F6EECF244321}">
                <p14:modId xmlns:p14="http://schemas.microsoft.com/office/powerpoint/2010/main" val="147966466"/>
              </p:ext>
            </p:extLst>
          </p:nvPr>
        </p:nvGraphicFramePr>
        <p:xfrm>
          <a:off x="971540" y="548632"/>
          <a:ext cx="7200000" cy="1800000"/>
        </p:xfrm>
        <a:graphic>
          <a:graphicData uri="http://schemas.openxmlformats.org/drawingml/2006/table">
            <a:tbl>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gridCol w="360000">
                  <a:extLst>
                    <a:ext uri="{9D8B030D-6E8A-4147-A177-3AD203B41FA5}">
                      <a16:colId xmlns:a16="http://schemas.microsoft.com/office/drawing/2014/main" val="20008"/>
                    </a:ext>
                  </a:extLst>
                </a:gridCol>
                <a:gridCol w="360000">
                  <a:extLst>
                    <a:ext uri="{9D8B030D-6E8A-4147-A177-3AD203B41FA5}">
                      <a16:colId xmlns:a16="http://schemas.microsoft.com/office/drawing/2014/main" val="20009"/>
                    </a:ext>
                  </a:extLst>
                </a:gridCol>
                <a:gridCol w="360000">
                  <a:extLst>
                    <a:ext uri="{9D8B030D-6E8A-4147-A177-3AD203B41FA5}">
                      <a16:colId xmlns:a16="http://schemas.microsoft.com/office/drawing/2014/main" val="20010"/>
                    </a:ext>
                  </a:extLst>
                </a:gridCol>
                <a:gridCol w="360000">
                  <a:extLst>
                    <a:ext uri="{9D8B030D-6E8A-4147-A177-3AD203B41FA5}">
                      <a16:colId xmlns:a16="http://schemas.microsoft.com/office/drawing/2014/main" val="20011"/>
                    </a:ext>
                  </a:extLst>
                </a:gridCol>
                <a:gridCol w="360000">
                  <a:extLst>
                    <a:ext uri="{9D8B030D-6E8A-4147-A177-3AD203B41FA5}">
                      <a16:colId xmlns:a16="http://schemas.microsoft.com/office/drawing/2014/main" val="20012"/>
                    </a:ext>
                  </a:extLst>
                </a:gridCol>
                <a:gridCol w="360000">
                  <a:extLst>
                    <a:ext uri="{9D8B030D-6E8A-4147-A177-3AD203B41FA5}">
                      <a16:colId xmlns:a16="http://schemas.microsoft.com/office/drawing/2014/main" val="20013"/>
                    </a:ext>
                  </a:extLst>
                </a:gridCol>
                <a:gridCol w="360000">
                  <a:extLst>
                    <a:ext uri="{9D8B030D-6E8A-4147-A177-3AD203B41FA5}">
                      <a16:colId xmlns:a16="http://schemas.microsoft.com/office/drawing/2014/main" val="20014"/>
                    </a:ext>
                  </a:extLst>
                </a:gridCol>
                <a:gridCol w="360000">
                  <a:extLst>
                    <a:ext uri="{9D8B030D-6E8A-4147-A177-3AD203B41FA5}">
                      <a16:colId xmlns:a16="http://schemas.microsoft.com/office/drawing/2014/main" val="153430900"/>
                    </a:ext>
                  </a:extLst>
                </a:gridCol>
                <a:gridCol w="360000">
                  <a:extLst>
                    <a:ext uri="{9D8B030D-6E8A-4147-A177-3AD203B41FA5}">
                      <a16:colId xmlns:a16="http://schemas.microsoft.com/office/drawing/2014/main" val="3158508817"/>
                    </a:ext>
                  </a:extLst>
                </a:gridCol>
                <a:gridCol w="360000">
                  <a:extLst>
                    <a:ext uri="{9D8B030D-6E8A-4147-A177-3AD203B41FA5}">
                      <a16:colId xmlns:a16="http://schemas.microsoft.com/office/drawing/2014/main" val="1994169114"/>
                    </a:ext>
                  </a:extLst>
                </a:gridCol>
                <a:gridCol w="360000">
                  <a:extLst>
                    <a:ext uri="{9D8B030D-6E8A-4147-A177-3AD203B41FA5}">
                      <a16:colId xmlns:a16="http://schemas.microsoft.com/office/drawing/2014/main" val="545354280"/>
                    </a:ext>
                  </a:extLst>
                </a:gridCol>
                <a:gridCol w="360000">
                  <a:extLst>
                    <a:ext uri="{9D8B030D-6E8A-4147-A177-3AD203B41FA5}">
                      <a16:colId xmlns:a16="http://schemas.microsoft.com/office/drawing/2014/main" val="3686236319"/>
                    </a:ext>
                  </a:extLst>
                </a:gridCol>
              </a:tblGrid>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11</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15</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16</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17</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18</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19</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20</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31</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32</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33</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34</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35</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36</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37</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38</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39</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40</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3931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0"/>
            <a:r>
              <a:rPr lang="en-US" altLang="zh-TW" dirty="0">
                <a:solidFill>
                  <a:srgbClr val="0000FF"/>
                </a:solidFill>
              </a:rPr>
              <a:t>int</a:t>
            </a:r>
            <a:r>
              <a:rPr lang="en-US" altLang="zh-TW" dirty="0">
                <a:solidFill>
                  <a:srgbClr val="000000"/>
                </a:solidFill>
              </a:rPr>
              <a:t> </a:t>
            </a:r>
            <a:r>
              <a:rPr lang="en-US" altLang="zh-TW" dirty="0" err="1">
                <a:solidFill>
                  <a:srgbClr val="000000"/>
                </a:solidFill>
              </a:rPr>
              <a:t>eratosthenes</a:t>
            </a:r>
            <a:r>
              <a:rPr lang="en-US" altLang="zh-TW" dirty="0">
                <a:solidFill>
                  <a:srgbClr val="000000"/>
                </a:solidFill>
              </a:rPr>
              <a:t>( </a:t>
            </a:r>
            <a:r>
              <a:rPr lang="en-US" altLang="zh-TW" dirty="0">
                <a:solidFill>
                  <a:srgbClr val="0000FF"/>
                </a:solidFill>
              </a:rPr>
              <a:t>int</a:t>
            </a:r>
            <a:r>
              <a:rPr lang="en-US" altLang="zh-TW" dirty="0">
                <a:solidFill>
                  <a:srgbClr val="000000"/>
                </a:solidFill>
              </a:rPr>
              <a:t> number )</a:t>
            </a:r>
          </a:p>
          <a:p>
            <a:pPr lvl="0"/>
            <a:r>
              <a:rPr lang="en-US" altLang="zh-TW" dirty="0">
                <a:solidFill>
                  <a:srgbClr val="000000"/>
                </a:solidFill>
              </a:rPr>
              <a:t>{</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i = 2; i &lt;= number; i++ )</a:t>
            </a:r>
          </a:p>
          <a:p>
            <a:pPr lvl="0"/>
            <a:r>
              <a:rPr lang="en-US" altLang="zh-TW" dirty="0">
                <a:solidFill>
                  <a:srgbClr val="000000"/>
                </a:solidFill>
              </a:rPr>
              <a:t>      primes[ i ] = </a:t>
            </a:r>
            <a:r>
              <a:rPr lang="en-US" altLang="zh-TW" dirty="0">
                <a:solidFill>
                  <a:srgbClr val="0000FF"/>
                </a:solidFill>
              </a:rPr>
              <a:t>true</a:t>
            </a:r>
            <a:r>
              <a:rPr lang="en-US" altLang="zh-TW" dirty="0" smtClean="0">
                <a:solidFill>
                  <a:srgbClr val="000000"/>
                </a:solidFill>
              </a:rPr>
              <a:t>;</a:t>
            </a:r>
            <a:endParaRPr lang="zh-TW" altLang="en-US" dirty="0">
              <a:solidFill>
                <a:srgbClr val="000000"/>
              </a:solidFill>
            </a:endParaRPr>
          </a:p>
          <a:p>
            <a:pPr lvl="0"/>
            <a:r>
              <a:rPr lang="en-US" altLang="zh-TW" dirty="0">
                <a:solidFill>
                  <a:srgbClr val="000000"/>
                </a:solidFill>
              </a:rPr>
              <a:t>   </a:t>
            </a:r>
            <a:r>
              <a:rPr lang="en-US" altLang="zh-TW" dirty="0">
                <a:solidFill>
                  <a:srgbClr val="0000FF"/>
                </a:solidFill>
              </a:rPr>
              <a:t>int</a:t>
            </a:r>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 = 0;</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i = 2; i &lt;= number; i++ )</a:t>
            </a:r>
          </a:p>
          <a:p>
            <a:pPr lvl="0"/>
            <a:r>
              <a:rPr lang="en-US" altLang="zh-TW" dirty="0">
                <a:solidFill>
                  <a:srgbClr val="000000"/>
                </a:solidFill>
              </a:rPr>
              <a:t>      </a:t>
            </a:r>
            <a:r>
              <a:rPr lang="en-US" altLang="zh-TW" dirty="0">
                <a:solidFill>
                  <a:srgbClr val="0000FF"/>
                </a:solidFill>
              </a:rPr>
              <a:t>if</a:t>
            </a:r>
            <a:r>
              <a:rPr lang="en-US" altLang="zh-TW" dirty="0">
                <a:solidFill>
                  <a:srgbClr val="000000"/>
                </a:solidFill>
              </a:rPr>
              <a:t>( primes[ i ] )</a:t>
            </a:r>
          </a:p>
          <a:p>
            <a:pPr lvl="0"/>
            <a:r>
              <a:rPr lang="zh-TW" altLang="en-US" dirty="0">
                <a:solidFill>
                  <a:srgbClr val="000000"/>
                </a:solidFill>
              </a:rPr>
              <a:t>      </a:t>
            </a:r>
            <a:r>
              <a:rPr lang="en-US" altLang="zh-TW" dirty="0">
                <a:solidFill>
                  <a:srgbClr val="000000"/>
                </a:solidFill>
              </a:rPr>
              <a:t>{</a:t>
            </a:r>
          </a:p>
          <a:p>
            <a:pPr lvl="0"/>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j = 2 * i; j &lt;= number; j += i )</a:t>
            </a:r>
          </a:p>
          <a:p>
            <a:pPr lvl="0"/>
            <a:r>
              <a:rPr lang="en-US" altLang="zh-TW" dirty="0">
                <a:solidFill>
                  <a:srgbClr val="000000"/>
                </a:solidFill>
              </a:rPr>
              <a:t>            primes[ j ] = </a:t>
            </a:r>
            <a:r>
              <a:rPr lang="en-US" altLang="zh-TW" dirty="0">
                <a:solidFill>
                  <a:srgbClr val="0000FF"/>
                </a:solidFill>
              </a:rPr>
              <a:t>false</a:t>
            </a:r>
            <a:r>
              <a:rPr lang="en-US" altLang="zh-TW" dirty="0">
                <a:solidFill>
                  <a:srgbClr val="000000"/>
                </a:solidFill>
              </a:rPr>
              <a:t>;</a:t>
            </a:r>
          </a:p>
          <a:p>
            <a:pPr lvl="0"/>
            <a:r>
              <a:rPr lang="zh-TW" altLang="en-US" dirty="0">
                <a:solidFill>
                  <a:srgbClr val="000000"/>
                </a:solidFill>
              </a:rPr>
              <a:t>      </a:t>
            </a:r>
            <a:r>
              <a:rPr lang="en-US" altLang="zh-TW" dirty="0" smtClean="0">
                <a:solidFill>
                  <a:srgbClr val="000000"/>
                </a:solidFill>
              </a:rPr>
              <a:t>}</a:t>
            </a:r>
            <a:endParaRPr lang="zh-TW" altLang="en-US" dirty="0">
              <a:solidFill>
                <a:srgbClr val="000000"/>
              </a:solidFill>
            </a:endParaRPr>
          </a:p>
          <a:p>
            <a:pPr lvl="0"/>
            <a:r>
              <a:rPr lang="en-US" altLang="zh-TW" dirty="0">
                <a:solidFill>
                  <a:srgbClr val="000000"/>
                </a:solidFill>
              </a:rPr>
              <a:t>   </a:t>
            </a:r>
            <a:r>
              <a:rPr lang="en-US" altLang="zh-TW" dirty="0">
                <a:solidFill>
                  <a:srgbClr val="0000FF"/>
                </a:solidFill>
              </a:rPr>
              <a:t>return</a:t>
            </a:r>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a:t>
            </a:r>
          </a:p>
          <a:p>
            <a:pPr lvl="0"/>
            <a:r>
              <a:rPr lang="en-US" altLang="zh-TW" dirty="0">
                <a:solidFill>
                  <a:srgbClr val="000000"/>
                </a:solidFill>
              </a:rPr>
              <a:t>}</a:t>
            </a:r>
            <a:endParaRPr lang="zh-TW" altLang="en-US" dirty="0">
              <a:solidFill>
                <a:srgbClr val="000000"/>
              </a:solidFill>
            </a:endParaRPr>
          </a:p>
        </p:txBody>
      </p:sp>
      <p:graphicFrame>
        <p:nvGraphicFramePr>
          <p:cNvPr id="3" name="Group 2"/>
          <p:cNvGraphicFramePr>
            <a:graphicFrameLocks noGrp="1"/>
          </p:cNvGraphicFramePr>
          <p:nvPr>
            <p:extLst>
              <p:ext uri="{D42A27DB-BD31-4B8C-83A1-F6EECF244321}">
                <p14:modId xmlns:p14="http://schemas.microsoft.com/office/powerpoint/2010/main" val="3844936425"/>
              </p:ext>
            </p:extLst>
          </p:nvPr>
        </p:nvGraphicFramePr>
        <p:xfrm>
          <a:off x="971540" y="548632"/>
          <a:ext cx="7200000" cy="1800000"/>
        </p:xfrm>
        <a:graphic>
          <a:graphicData uri="http://schemas.openxmlformats.org/drawingml/2006/table">
            <a:tbl>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gridCol w="360000">
                  <a:extLst>
                    <a:ext uri="{9D8B030D-6E8A-4147-A177-3AD203B41FA5}">
                      <a16:colId xmlns:a16="http://schemas.microsoft.com/office/drawing/2014/main" val="20008"/>
                    </a:ext>
                  </a:extLst>
                </a:gridCol>
                <a:gridCol w="360000">
                  <a:extLst>
                    <a:ext uri="{9D8B030D-6E8A-4147-A177-3AD203B41FA5}">
                      <a16:colId xmlns:a16="http://schemas.microsoft.com/office/drawing/2014/main" val="20009"/>
                    </a:ext>
                  </a:extLst>
                </a:gridCol>
                <a:gridCol w="360000">
                  <a:extLst>
                    <a:ext uri="{9D8B030D-6E8A-4147-A177-3AD203B41FA5}">
                      <a16:colId xmlns:a16="http://schemas.microsoft.com/office/drawing/2014/main" val="20010"/>
                    </a:ext>
                  </a:extLst>
                </a:gridCol>
                <a:gridCol w="360000">
                  <a:extLst>
                    <a:ext uri="{9D8B030D-6E8A-4147-A177-3AD203B41FA5}">
                      <a16:colId xmlns:a16="http://schemas.microsoft.com/office/drawing/2014/main" val="20011"/>
                    </a:ext>
                  </a:extLst>
                </a:gridCol>
                <a:gridCol w="360000">
                  <a:extLst>
                    <a:ext uri="{9D8B030D-6E8A-4147-A177-3AD203B41FA5}">
                      <a16:colId xmlns:a16="http://schemas.microsoft.com/office/drawing/2014/main" val="20012"/>
                    </a:ext>
                  </a:extLst>
                </a:gridCol>
                <a:gridCol w="360000">
                  <a:extLst>
                    <a:ext uri="{9D8B030D-6E8A-4147-A177-3AD203B41FA5}">
                      <a16:colId xmlns:a16="http://schemas.microsoft.com/office/drawing/2014/main" val="20013"/>
                    </a:ext>
                  </a:extLst>
                </a:gridCol>
                <a:gridCol w="360000">
                  <a:extLst>
                    <a:ext uri="{9D8B030D-6E8A-4147-A177-3AD203B41FA5}">
                      <a16:colId xmlns:a16="http://schemas.microsoft.com/office/drawing/2014/main" val="20014"/>
                    </a:ext>
                  </a:extLst>
                </a:gridCol>
                <a:gridCol w="360000">
                  <a:extLst>
                    <a:ext uri="{9D8B030D-6E8A-4147-A177-3AD203B41FA5}">
                      <a16:colId xmlns:a16="http://schemas.microsoft.com/office/drawing/2014/main" val="153430900"/>
                    </a:ext>
                  </a:extLst>
                </a:gridCol>
                <a:gridCol w="360000">
                  <a:extLst>
                    <a:ext uri="{9D8B030D-6E8A-4147-A177-3AD203B41FA5}">
                      <a16:colId xmlns:a16="http://schemas.microsoft.com/office/drawing/2014/main" val="3158508817"/>
                    </a:ext>
                  </a:extLst>
                </a:gridCol>
                <a:gridCol w="360000">
                  <a:extLst>
                    <a:ext uri="{9D8B030D-6E8A-4147-A177-3AD203B41FA5}">
                      <a16:colId xmlns:a16="http://schemas.microsoft.com/office/drawing/2014/main" val="1994169114"/>
                    </a:ext>
                  </a:extLst>
                </a:gridCol>
                <a:gridCol w="360000">
                  <a:extLst>
                    <a:ext uri="{9D8B030D-6E8A-4147-A177-3AD203B41FA5}">
                      <a16:colId xmlns:a16="http://schemas.microsoft.com/office/drawing/2014/main" val="545354280"/>
                    </a:ext>
                  </a:extLst>
                </a:gridCol>
                <a:gridCol w="360000">
                  <a:extLst>
                    <a:ext uri="{9D8B030D-6E8A-4147-A177-3AD203B41FA5}">
                      <a16:colId xmlns:a16="http://schemas.microsoft.com/office/drawing/2014/main" val="3686236319"/>
                    </a:ext>
                  </a:extLst>
                </a:gridCol>
              </a:tblGrid>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11</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15</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16</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17</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18</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19</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20</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31</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32</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33</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34</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35</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36</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37</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38</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39</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40</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268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lvl="0"/>
            <a:r>
              <a:rPr lang="en-US" altLang="zh-TW" dirty="0">
                <a:solidFill>
                  <a:srgbClr val="0000FF"/>
                </a:solidFill>
              </a:rPr>
              <a:t>int</a:t>
            </a:r>
            <a:r>
              <a:rPr lang="en-US" altLang="zh-TW" dirty="0">
                <a:solidFill>
                  <a:srgbClr val="000000"/>
                </a:solidFill>
              </a:rPr>
              <a:t> </a:t>
            </a:r>
            <a:r>
              <a:rPr lang="en-US" altLang="zh-TW" dirty="0" err="1">
                <a:solidFill>
                  <a:srgbClr val="000000"/>
                </a:solidFill>
              </a:rPr>
              <a:t>eratosthenes</a:t>
            </a:r>
            <a:r>
              <a:rPr lang="en-US" altLang="zh-TW" dirty="0">
                <a:solidFill>
                  <a:srgbClr val="000000"/>
                </a:solidFill>
              </a:rPr>
              <a:t>( </a:t>
            </a:r>
            <a:r>
              <a:rPr lang="en-US" altLang="zh-TW" dirty="0">
                <a:solidFill>
                  <a:srgbClr val="0000FF"/>
                </a:solidFill>
              </a:rPr>
              <a:t>int</a:t>
            </a:r>
            <a:r>
              <a:rPr lang="en-US" altLang="zh-TW" dirty="0">
                <a:solidFill>
                  <a:srgbClr val="000000"/>
                </a:solidFill>
              </a:rPr>
              <a:t> number )</a:t>
            </a:r>
          </a:p>
          <a:p>
            <a:pPr lvl="0"/>
            <a:r>
              <a:rPr lang="en-US" altLang="zh-TW" dirty="0">
                <a:solidFill>
                  <a:srgbClr val="000000"/>
                </a:solidFill>
              </a:rPr>
              <a:t>{</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i = 2; i &lt;= number; i++ )</a:t>
            </a:r>
          </a:p>
          <a:p>
            <a:pPr lvl="0"/>
            <a:r>
              <a:rPr lang="en-US" altLang="zh-TW" dirty="0">
                <a:solidFill>
                  <a:srgbClr val="000000"/>
                </a:solidFill>
              </a:rPr>
              <a:t>      primes[ i ] = </a:t>
            </a:r>
            <a:r>
              <a:rPr lang="en-US" altLang="zh-TW" dirty="0">
                <a:solidFill>
                  <a:srgbClr val="0000FF"/>
                </a:solidFill>
              </a:rPr>
              <a:t>true</a:t>
            </a:r>
            <a:r>
              <a:rPr lang="en-US" altLang="zh-TW" dirty="0" smtClean="0">
                <a:solidFill>
                  <a:srgbClr val="000000"/>
                </a:solidFill>
              </a:rPr>
              <a:t>;</a:t>
            </a:r>
            <a:endParaRPr lang="zh-TW" altLang="en-US" dirty="0">
              <a:solidFill>
                <a:srgbClr val="000000"/>
              </a:solidFill>
            </a:endParaRPr>
          </a:p>
          <a:p>
            <a:pPr lvl="0"/>
            <a:r>
              <a:rPr lang="en-US" altLang="zh-TW" dirty="0">
                <a:solidFill>
                  <a:srgbClr val="000000"/>
                </a:solidFill>
              </a:rPr>
              <a:t>   </a:t>
            </a:r>
            <a:r>
              <a:rPr lang="en-US" altLang="zh-TW" dirty="0">
                <a:solidFill>
                  <a:srgbClr val="0000FF"/>
                </a:solidFill>
              </a:rPr>
              <a:t>int</a:t>
            </a:r>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 = 0;</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i = 2; i &lt;= number; i++ )</a:t>
            </a:r>
          </a:p>
          <a:p>
            <a:pPr lvl="0"/>
            <a:r>
              <a:rPr lang="en-US" altLang="zh-TW" dirty="0">
                <a:solidFill>
                  <a:srgbClr val="000000"/>
                </a:solidFill>
              </a:rPr>
              <a:t>      </a:t>
            </a:r>
            <a:r>
              <a:rPr lang="en-US" altLang="zh-TW" dirty="0">
                <a:solidFill>
                  <a:srgbClr val="0000FF"/>
                </a:solidFill>
              </a:rPr>
              <a:t>if</a:t>
            </a:r>
            <a:r>
              <a:rPr lang="en-US" altLang="zh-TW" dirty="0">
                <a:solidFill>
                  <a:srgbClr val="000000"/>
                </a:solidFill>
              </a:rPr>
              <a:t>( primes[ i ] )</a:t>
            </a:r>
          </a:p>
          <a:p>
            <a:pPr lvl="0"/>
            <a:r>
              <a:rPr lang="zh-TW" altLang="en-US" dirty="0">
                <a:solidFill>
                  <a:srgbClr val="000000"/>
                </a:solidFill>
              </a:rPr>
              <a:t>      </a:t>
            </a:r>
            <a:r>
              <a:rPr lang="en-US" altLang="zh-TW" dirty="0">
                <a:solidFill>
                  <a:srgbClr val="000000"/>
                </a:solidFill>
              </a:rPr>
              <a:t>{</a:t>
            </a:r>
          </a:p>
          <a:p>
            <a:pPr lvl="0"/>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a:t>
            </a:r>
          </a:p>
          <a:p>
            <a:pPr lvl="0"/>
            <a:r>
              <a:rPr lang="en-US" altLang="zh-TW" dirty="0">
                <a:solidFill>
                  <a:srgbClr val="000000"/>
                </a:solidFill>
              </a:rPr>
              <a:t>         </a:t>
            </a:r>
            <a:r>
              <a:rPr lang="en-US" altLang="zh-TW" dirty="0">
                <a:solidFill>
                  <a:srgbClr val="0000FF"/>
                </a:solidFill>
              </a:rPr>
              <a:t>for</a:t>
            </a:r>
            <a:r>
              <a:rPr lang="en-US" altLang="zh-TW" dirty="0">
                <a:solidFill>
                  <a:srgbClr val="000000"/>
                </a:solidFill>
              </a:rPr>
              <a:t>( </a:t>
            </a:r>
            <a:r>
              <a:rPr lang="en-US" altLang="zh-TW" dirty="0">
                <a:solidFill>
                  <a:srgbClr val="0000FF"/>
                </a:solidFill>
              </a:rPr>
              <a:t>int</a:t>
            </a:r>
            <a:r>
              <a:rPr lang="en-US" altLang="zh-TW" dirty="0">
                <a:solidFill>
                  <a:srgbClr val="000000"/>
                </a:solidFill>
              </a:rPr>
              <a:t> j = 2 * i; j &lt;= number; j += i )</a:t>
            </a:r>
          </a:p>
          <a:p>
            <a:pPr lvl="0"/>
            <a:r>
              <a:rPr lang="en-US" altLang="zh-TW" dirty="0">
                <a:solidFill>
                  <a:srgbClr val="000000"/>
                </a:solidFill>
              </a:rPr>
              <a:t>            primes[ j ] = </a:t>
            </a:r>
            <a:r>
              <a:rPr lang="en-US" altLang="zh-TW" dirty="0">
                <a:solidFill>
                  <a:srgbClr val="0000FF"/>
                </a:solidFill>
              </a:rPr>
              <a:t>false</a:t>
            </a:r>
            <a:r>
              <a:rPr lang="en-US" altLang="zh-TW" dirty="0">
                <a:solidFill>
                  <a:srgbClr val="000000"/>
                </a:solidFill>
              </a:rPr>
              <a:t>;</a:t>
            </a:r>
          </a:p>
          <a:p>
            <a:pPr lvl="0"/>
            <a:r>
              <a:rPr lang="zh-TW" altLang="en-US" dirty="0">
                <a:solidFill>
                  <a:srgbClr val="000000"/>
                </a:solidFill>
              </a:rPr>
              <a:t>      </a:t>
            </a:r>
            <a:r>
              <a:rPr lang="en-US" altLang="zh-TW" dirty="0" smtClean="0">
                <a:solidFill>
                  <a:srgbClr val="000000"/>
                </a:solidFill>
              </a:rPr>
              <a:t>}</a:t>
            </a:r>
            <a:endParaRPr lang="zh-TW" altLang="en-US" dirty="0">
              <a:solidFill>
                <a:srgbClr val="000000"/>
              </a:solidFill>
            </a:endParaRPr>
          </a:p>
          <a:p>
            <a:pPr lvl="0"/>
            <a:r>
              <a:rPr lang="en-US" altLang="zh-TW" dirty="0">
                <a:solidFill>
                  <a:srgbClr val="000000"/>
                </a:solidFill>
              </a:rPr>
              <a:t>   </a:t>
            </a:r>
            <a:r>
              <a:rPr lang="en-US" altLang="zh-TW" dirty="0">
                <a:solidFill>
                  <a:srgbClr val="0000FF"/>
                </a:solidFill>
              </a:rPr>
              <a:t>return</a:t>
            </a:r>
            <a:r>
              <a:rPr lang="en-US" altLang="zh-TW" dirty="0">
                <a:solidFill>
                  <a:srgbClr val="000000"/>
                </a:solidFill>
              </a:rPr>
              <a:t> </a:t>
            </a:r>
            <a:r>
              <a:rPr lang="en-US" altLang="zh-TW" dirty="0" err="1">
                <a:solidFill>
                  <a:srgbClr val="000000"/>
                </a:solidFill>
              </a:rPr>
              <a:t>numPrimes</a:t>
            </a:r>
            <a:r>
              <a:rPr lang="en-US" altLang="zh-TW" dirty="0">
                <a:solidFill>
                  <a:srgbClr val="000000"/>
                </a:solidFill>
              </a:rPr>
              <a:t>;</a:t>
            </a:r>
          </a:p>
          <a:p>
            <a:pPr lvl="0"/>
            <a:r>
              <a:rPr lang="en-US" altLang="zh-TW" dirty="0">
                <a:solidFill>
                  <a:srgbClr val="000000"/>
                </a:solidFill>
              </a:rPr>
              <a:t>}</a:t>
            </a:r>
            <a:endParaRPr lang="zh-TW" altLang="en-US" dirty="0">
              <a:solidFill>
                <a:srgbClr val="000000"/>
              </a:solidFill>
            </a:endParaRPr>
          </a:p>
        </p:txBody>
      </p:sp>
      <p:graphicFrame>
        <p:nvGraphicFramePr>
          <p:cNvPr id="3" name="Group 2"/>
          <p:cNvGraphicFramePr>
            <a:graphicFrameLocks noGrp="1"/>
          </p:cNvGraphicFramePr>
          <p:nvPr>
            <p:extLst>
              <p:ext uri="{D42A27DB-BD31-4B8C-83A1-F6EECF244321}">
                <p14:modId xmlns:p14="http://schemas.microsoft.com/office/powerpoint/2010/main" val="403965425"/>
              </p:ext>
            </p:extLst>
          </p:nvPr>
        </p:nvGraphicFramePr>
        <p:xfrm>
          <a:off x="971540" y="548632"/>
          <a:ext cx="7200000" cy="1800000"/>
        </p:xfrm>
        <a:graphic>
          <a:graphicData uri="http://schemas.openxmlformats.org/drawingml/2006/table">
            <a:tbl>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gridCol w="360000">
                  <a:extLst>
                    <a:ext uri="{9D8B030D-6E8A-4147-A177-3AD203B41FA5}">
                      <a16:colId xmlns:a16="http://schemas.microsoft.com/office/drawing/2014/main" val="20008"/>
                    </a:ext>
                  </a:extLst>
                </a:gridCol>
                <a:gridCol w="360000">
                  <a:extLst>
                    <a:ext uri="{9D8B030D-6E8A-4147-A177-3AD203B41FA5}">
                      <a16:colId xmlns:a16="http://schemas.microsoft.com/office/drawing/2014/main" val="20009"/>
                    </a:ext>
                  </a:extLst>
                </a:gridCol>
                <a:gridCol w="360000">
                  <a:extLst>
                    <a:ext uri="{9D8B030D-6E8A-4147-A177-3AD203B41FA5}">
                      <a16:colId xmlns:a16="http://schemas.microsoft.com/office/drawing/2014/main" val="20010"/>
                    </a:ext>
                  </a:extLst>
                </a:gridCol>
                <a:gridCol w="360000">
                  <a:extLst>
                    <a:ext uri="{9D8B030D-6E8A-4147-A177-3AD203B41FA5}">
                      <a16:colId xmlns:a16="http://schemas.microsoft.com/office/drawing/2014/main" val="20011"/>
                    </a:ext>
                  </a:extLst>
                </a:gridCol>
                <a:gridCol w="360000">
                  <a:extLst>
                    <a:ext uri="{9D8B030D-6E8A-4147-A177-3AD203B41FA5}">
                      <a16:colId xmlns:a16="http://schemas.microsoft.com/office/drawing/2014/main" val="20012"/>
                    </a:ext>
                  </a:extLst>
                </a:gridCol>
                <a:gridCol w="360000">
                  <a:extLst>
                    <a:ext uri="{9D8B030D-6E8A-4147-A177-3AD203B41FA5}">
                      <a16:colId xmlns:a16="http://schemas.microsoft.com/office/drawing/2014/main" val="20013"/>
                    </a:ext>
                  </a:extLst>
                </a:gridCol>
                <a:gridCol w="360000">
                  <a:extLst>
                    <a:ext uri="{9D8B030D-6E8A-4147-A177-3AD203B41FA5}">
                      <a16:colId xmlns:a16="http://schemas.microsoft.com/office/drawing/2014/main" val="20014"/>
                    </a:ext>
                  </a:extLst>
                </a:gridCol>
                <a:gridCol w="360000">
                  <a:extLst>
                    <a:ext uri="{9D8B030D-6E8A-4147-A177-3AD203B41FA5}">
                      <a16:colId xmlns:a16="http://schemas.microsoft.com/office/drawing/2014/main" val="153430900"/>
                    </a:ext>
                  </a:extLst>
                </a:gridCol>
                <a:gridCol w="360000">
                  <a:extLst>
                    <a:ext uri="{9D8B030D-6E8A-4147-A177-3AD203B41FA5}">
                      <a16:colId xmlns:a16="http://schemas.microsoft.com/office/drawing/2014/main" val="3158508817"/>
                    </a:ext>
                  </a:extLst>
                </a:gridCol>
                <a:gridCol w="360000">
                  <a:extLst>
                    <a:ext uri="{9D8B030D-6E8A-4147-A177-3AD203B41FA5}">
                      <a16:colId xmlns:a16="http://schemas.microsoft.com/office/drawing/2014/main" val="1994169114"/>
                    </a:ext>
                  </a:extLst>
                </a:gridCol>
                <a:gridCol w="360000">
                  <a:extLst>
                    <a:ext uri="{9D8B030D-6E8A-4147-A177-3AD203B41FA5}">
                      <a16:colId xmlns:a16="http://schemas.microsoft.com/office/drawing/2014/main" val="545354280"/>
                    </a:ext>
                  </a:extLst>
                </a:gridCol>
                <a:gridCol w="360000">
                  <a:extLst>
                    <a:ext uri="{9D8B030D-6E8A-4147-A177-3AD203B41FA5}">
                      <a16:colId xmlns:a16="http://schemas.microsoft.com/office/drawing/2014/main" val="3686236319"/>
                    </a:ext>
                  </a:extLst>
                </a:gridCol>
              </a:tblGrid>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11</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15</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16</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17</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18</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19</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20</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31</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32</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33</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34</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35</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36</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37</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38</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39</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40</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2122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850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31471" y="548632"/>
            <a:ext cx="6840874" cy="4500575"/>
          </a:xfrm>
        </p:spPr>
        <p:txBody>
          <a:bodyPr/>
          <a:lstStyle/>
          <a:p>
            <a:r>
              <a:rPr lang="en-US" altLang="zh-TW" dirty="0">
                <a:solidFill>
                  <a:srgbClr val="0000FF"/>
                </a:solidFill>
                <a:latin typeface="+mn-ea"/>
              </a:rPr>
              <a:t>bool</a:t>
            </a:r>
            <a:r>
              <a:rPr lang="en-US" altLang="zh-TW" dirty="0">
                <a:solidFill>
                  <a:srgbClr val="000000"/>
                </a:solidFill>
                <a:latin typeface="+mn-ea"/>
              </a:rPr>
              <a:t> primes[ 1000000001 ];</a:t>
            </a:r>
          </a:p>
          <a:p>
            <a:endParaRPr lang="zh-TW" altLang="en-US" dirty="0">
              <a:solidFill>
                <a:srgbClr val="000000"/>
              </a:solidFill>
              <a:latin typeface="+mn-ea"/>
            </a:endParaRPr>
          </a:p>
          <a:p>
            <a:r>
              <a:rPr lang="en-US" altLang="zh-TW" dirty="0">
                <a:solidFill>
                  <a:srgbClr val="0000FF"/>
                </a:solidFill>
                <a:latin typeface="+mn-ea"/>
              </a:rPr>
              <a:t>int</a:t>
            </a:r>
            <a:r>
              <a:rPr lang="en-US" altLang="zh-TW" dirty="0">
                <a:solidFill>
                  <a:srgbClr val="000000"/>
                </a:solidFill>
                <a:latin typeface="+mn-ea"/>
              </a:rPr>
              <a:t> </a:t>
            </a:r>
            <a:r>
              <a:rPr lang="en-US" altLang="zh-TW" dirty="0" err="1">
                <a:solidFill>
                  <a:srgbClr val="000000"/>
                </a:solidFill>
                <a:latin typeface="+mn-ea"/>
              </a:rPr>
              <a:t>eratosthenes</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a:t>
            </a:r>
            <a:r>
              <a:rPr lang="en-US" altLang="zh-TW" dirty="0">
                <a:latin typeface="+mn-ea"/>
              </a:rPr>
              <a:t>number</a:t>
            </a:r>
            <a:r>
              <a:rPr lang="en-US" altLang="zh-TW" dirty="0">
                <a:solidFill>
                  <a:srgbClr val="000000"/>
                </a:solidFill>
                <a:latin typeface="+mn-ea"/>
              </a:rPr>
              <a:t> )</a:t>
            </a:r>
          </a:p>
          <a:p>
            <a:r>
              <a:rPr lang="en-US" altLang="zh-TW" dirty="0">
                <a:solidFill>
                  <a:srgbClr val="000000"/>
                </a:solidFill>
                <a:latin typeface="+mn-ea"/>
              </a:rPr>
              <a:t>{</a:t>
            </a:r>
          </a:p>
          <a:p>
            <a:r>
              <a:rPr lang="en-US" altLang="zh-TW" dirty="0">
                <a:solidFill>
                  <a:srgbClr val="000000"/>
                </a:solidFill>
                <a:latin typeface="+mn-ea"/>
              </a:rPr>
              <a:t>   </a:t>
            </a:r>
            <a:r>
              <a:rPr lang="en-US" altLang="zh-TW" dirty="0">
                <a:solidFill>
                  <a:srgbClr val="0000FF"/>
                </a:solidFill>
                <a:latin typeface="+mn-ea"/>
              </a:rPr>
              <a:t>for</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i = 3; i &lt;= </a:t>
            </a:r>
            <a:r>
              <a:rPr lang="en-US" altLang="zh-TW" dirty="0">
                <a:latin typeface="+mn-ea"/>
              </a:rPr>
              <a:t>number</a:t>
            </a:r>
            <a:r>
              <a:rPr lang="en-US" altLang="zh-TW" dirty="0">
                <a:solidFill>
                  <a:srgbClr val="000000"/>
                </a:solidFill>
                <a:latin typeface="+mn-ea"/>
              </a:rPr>
              <a:t>; i += 2 )</a:t>
            </a:r>
          </a:p>
          <a:p>
            <a:r>
              <a:rPr lang="en-US" altLang="zh-TW" dirty="0">
                <a:solidFill>
                  <a:srgbClr val="000000"/>
                </a:solidFill>
                <a:latin typeface="+mn-ea"/>
              </a:rPr>
              <a:t>      primes[ i ] = </a:t>
            </a:r>
            <a:r>
              <a:rPr lang="en-US" altLang="zh-TW" dirty="0">
                <a:solidFill>
                  <a:srgbClr val="0000FF"/>
                </a:solidFill>
                <a:latin typeface="+mn-ea"/>
              </a:rPr>
              <a:t>true</a:t>
            </a:r>
            <a:r>
              <a:rPr lang="en-US" altLang="zh-TW" dirty="0">
                <a:solidFill>
                  <a:srgbClr val="000000"/>
                </a:solidFill>
                <a:latin typeface="+mn-ea"/>
              </a:rPr>
              <a:t>;</a:t>
            </a:r>
          </a:p>
          <a:p>
            <a:endParaRPr lang="zh-TW" altLang="en-US" dirty="0">
              <a:solidFill>
                <a:srgbClr val="000000"/>
              </a:solidFill>
              <a:latin typeface="+mn-ea"/>
            </a:endParaRPr>
          </a:p>
          <a:p>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a:t>
            </a:r>
            <a:r>
              <a:rPr lang="en-US" altLang="zh-TW" dirty="0" err="1">
                <a:solidFill>
                  <a:srgbClr val="000000"/>
                </a:solidFill>
                <a:latin typeface="+mn-ea"/>
              </a:rPr>
              <a:t>numPrimes</a:t>
            </a:r>
            <a:r>
              <a:rPr lang="en-US" altLang="zh-TW" dirty="0">
                <a:solidFill>
                  <a:srgbClr val="000000"/>
                </a:solidFill>
                <a:latin typeface="+mn-ea"/>
              </a:rPr>
              <a:t> = 1;</a:t>
            </a:r>
          </a:p>
          <a:p>
            <a:r>
              <a:rPr lang="en-US" altLang="zh-TW" dirty="0">
                <a:solidFill>
                  <a:srgbClr val="000000"/>
                </a:solidFill>
                <a:latin typeface="+mn-ea"/>
              </a:rPr>
              <a:t>   </a:t>
            </a:r>
            <a:r>
              <a:rPr lang="en-US" altLang="zh-TW" dirty="0">
                <a:solidFill>
                  <a:srgbClr val="0000FF"/>
                </a:solidFill>
                <a:latin typeface="+mn-ea"/>
              </a:rPr>
              <a:t>for</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i = 3; i &lt;= </a:t>
            </a:r>
            <a:r>
              <a:rPr lang="en-US" altLang="zh-TW" dirty="0">
                <a:latin typeface="+mn-ea"/>
              </a:rPr>
              <a:t>number</a:t>
            </a:r>
            <a:r>
              <a:rPr lang="en-US" altLang="zh-TW" dirty="0">
                <a:solidFill>
                  <a:srgbClr val="000000"/>
                </a:solidFill>
                <a:latin typeface="+mn-ea"/>
              </a:rPr>
              <a:t>; i += 2 )</a:t>
            </a:r>
          </a:p>
          <a:p>
            <a:r>
              <a:rPr lang="en-US" altLang="zh-TW" dirty="0">
                <a:solidFill>
                  <a:srgbClr val="000000"/>
                </a:solidFill>
                <a:latin typeface="+mn-ea"/>
              </a:rPr>
              <a:t>      </a:t>
            </a:r>
            <a:r>
              <a:rPr lang="en-US" altLang="zh-TW" dirty="0">
                <a:solidFill>
                  <a:srgbClr val="0000FF"/>
                </a:solidFill>
                <a:latin typeface="+mn-ea"/>
              </a:rPr>
              <a:t>if</a:t>
            </a:r>
            <a:r>
              <a:rPr lang="en-US" altLang="zh-TW" dirty="0">
                <a:solidFill>
                  <a:srgbClr val="000000"/>
                </a:solidFill>
                <a:latin typeface="+mn-ea"/>
              </a:rPr>
              <a:t>( primes[ i ] )</a:t>
            </a:r>
          </a:p>
          <a:p>
            <a:r>
              <a:rPr lang="zh-TW" altLang="en-US" dirty="0">
                <a:solidFill>
                  <a:srgbClr val="000000"/>
                </a:solidFill>
                <a:latin typeface="+mn-ea"/>
              </a:rPr>
              <a:t>      </a:t>
            </a:r>
            <a:r>
              <a:rPr lang="en-US" altLang="zh-TW" dirty="0">
                <a:solidFill>
                  <a:srgbClr val="000000"/>
                </a:solidFill>
                <a:latin typeface="+mn-ea"/>
              </a:rPr>
              <a:t>{</a:t>
            </a:r>
          </a:p>
          <a:p>
            <a:r>
              <a:rPr lang="en-US" altLang="zh-TW" dirty="0">
                <a:solidFill>
                  <a:srgbClr val="000000"/>
                </a:solidFill>
                <a:latin typeface="+mn-ea"/>
              </a:rPr>
              <a:t>         </a:t>
            </a:r>
            <a:r>
              <a:rPr lang="en-US" altLang="zh-TW" dirty="0" err="1">
                <a:solidFill>
                  <a:srgbClr val="000000"/>
                </a:solidFill>
                <a:latin typeface="+mn-ea"/>
              </a:rPr>
              <a:t>numPrimes</a:t>
            </a:r>
            <a:r>
              <a:rPr lang="en-US" altLang="zh-TW" dirty="0">
                <a:solidFill>
                  <a:srgbClr val="000000"/>
                </a:solidFill>
                <a:latin typeface="+mn-ea"/>
              </a:rPr>
              <a:t>++;</a:t>
            </a:r>
          </a:p>
          <a:p>
            <a:r>
              <a:rPr lang="en-US" altLang="zh-TW" dirty="0">
                <a:solidFill>
                  <a:srgbClr val="000000"/>
                </a:solidFill>
                <a:latin typeface="+mn-ea"/>
              </a:rPr>
              <a:t>         </a:t>
            </a:r>
            <a:r>
              <a:rPr lang="en-US" altLang="zh-TW" dirty="0">
                <a:solidFill>
                  <a:srgbClr val="0000FF"/>
                </a:solidFill>
                <a:latin typeface="+mn-ea"/>
              </a:rPr>
              <a:t>for</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j = 3 * i; j &lt;= number; j += i + i )</a:t>
            </a:r>
          </a:p>
          <a:p>
            <a:r>
              <a:rPr lang="en-US" altLang="zh-TW" dirty="0">
                <a:solidFill>
                  <a:srgbClr val="000000"/>
                </a:solidFill>
                <a:latin typeface="+mn-ea"/>
              </a:rPr>
              <a:t>            primes[ j ] = </a:t>
            </a:r>
            <a:r>
              <a:rPr lang="en-US" altLang="zh-TW" dirty="0">
                <a:solidFill>
                  <a:srgbClr val="0000FF"/>
                </a:solidFill>
                <a:latin typeface="+mn-ea"/>
              </a:rPr>
              <a:t>false</a:t>
            </a:r>
            <a:r>
              <a:rPr lang="en-US" altLang="zh-TW" dirty="0">
                <a:solidFill>
                  <a:srgbClr val="000000"/>
                </a:solidFill>
                <a:latin typeface="+mn-ea"/>
              </a:rPr>
              <a:t>;</a:t>
            </a:r>
          </a:p>
          <a:p>
            <a:r>
              <a:rPr lang="zh-TW" altLang="en-US" dirty="0">
                <a:solidFill>
                  <a:srgbClr val="000000"/>
                </a:solidFill>
                <a:latin typeface="+mn-ea"/>
              </a:rPr>
              <a:t>      </a:t>
            </a:r>
            <a:r>
              <a:rPr lang="en-US" altLang="zh-TW" dirty="0">
                <a:solidFill>
                  <a:srgbClr val="000000"/>
                </a:solidFill>
                <a:latin typeface="+mn-ea"/>
              </a:rPr>
              <a:t>}</a:t>
            </a:r>
          </a:p>
          <a:p>
            <a:endParaRPr lang="zh-TW" altLang="en-US" dirty="0">
              <a:solidFill>
                <a:srgbClr val="000000"/>
              </a:solidFill>
              <a:latin typeface="+mn-ea"/>
            </a:endParaRPr>
          </a:p>
          <a:p>
            <a:r>
              <a:rPr lang="en-US" altLang="zh-TW" dirty="0">
                <a:solidFill>
                  <a:srgbClr val="000000"/>
                </a:solidFill>
                <a:latin typeface="+mn-ea"/>
              </a:rPr>
              <a:t>   </a:t>
            </a:r>
            <a:r>
              <a:rPr lang="en-US" altLang="zh-TW" dirty="0">
                <a:solidFill>
                  <a:srgbClr val="0000FF"/>
                </a:solidFill>
                <a:latin typeface="+mn-ea"/>
              </a:rPr>
              <a:t>return</a:t>
            </a:r>
            <a:r>
              <a:rPr lang="en-US" altLang="zh-TW" dirty="0">
                <a:solidFill>
                  <a:srgbClr val="000000"/>
                </a:solidFill>
                <a:latin typeface="+mn-ea"/>
              </a:rPr>
              <a:t> </a:t>
            </a:r>
            <a:r>
              <a:rPr lang="en-US" altLang="zh-TW" dirty="0" err="1">
                <a:solidFill>
                  <a:srgbClr val="000000"/>
                </a:solidFill>
                <a:latin typeface="+mn-ea"/>
              </a:rPr>
              <a:t>numPrimes</a:t>
            </a:r>
            <a:r>
              <a:rPr lang="en-US" altLang="zh-TW" dirty="0">
                <a:solidFill>
                  <a:srgbClr val="000000"/>
                </a:solidFill>
                <a:latin typeface="+mn-ea"/>
              </a:rPr>
              <a:t>;</a:t>
            </a:r>
          </a:p>
          <a:p>
            <a:r>
              <a:rPr lang="en-US" altLang="zh-TW" dirty="0">
                <a:solidFill>
                  <a:srgbClr val="000000"/>
                </a:solidFill>
                <a:latin typeface="+mn-ea"/>
              </a:rPr>
              <a:t>}</a:t>
            </a:r>
            <a:endParaRPr lang="zh-TW" altLang="en-US" dirty="0">
              <a:latin typeface="+mn-ea"/>
            </a:endParaRPr>
          </a:p>
        </p:txBody>
      </p:sp>
    </p:spTree>
    <p:extLst>
      <p:ext uri="{BB962C8B-B14F-4D97-AF65-F5344CB8AC3E}">
        <p14:creationId xmlns:p14="http://schemas.microsoft.com/office/powerpoint/2010/main" val="4240120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1449" y="548632"/>
            <a:ext cx="8641104" cy="5580713"/>
          </a:xfrm>
        </p:spPr>
        <p:txBody>
          <a:bodyPr rIns="0"/>
          <a:lstStyle/>
          <a:p>
            <a:pPr lvl="0"/>
            <a:r>
              <a:rPr lang="en-US" altLang="zh-TW" sz="1500" dirty="0">
                <a:solidFill>
                  <a:srgbClr val="0000FF"/>
                </a:solidFill>
              </a:rPr>
              <a:t>bool</a:t>
            </a:r>
            <a:r>
              <a:rPr lang="en-US" altLang="zh-TW" sz="1500" dirty="0">
                <a:solidFill>
                  <a:srgbClr val="000000"/>
                </a:solidFill>
              </a:rPr>
              <a:t> primes[ 1000000001 </a:t>
            </a:r>
            <a:r>
              <a:rPr lang="en-US" altLang="zh-TW" sz="1500" dirty="0" smtClean="0">
                <a:solidFill>
                  <a:srgbClr val="000000"/>
                </a:solidFill>
              </a:rPr>
              <a:t>];</a:t>
            </a:r>
            <a:endParaRPr lang="en-US" altLang="zh-TW" sz="1500" dirty="0" smtClean="0">
              <a:solidFill>
                <a:srgbClr val="0000FF"/>
              </a:solidFill>
              <a:latin typeface="+mn-ea"/>
            </a:endParaRPr>
          </a:p>
          <a:p>
            <a:endParaRPr lang="en-US" altLang="zh-TW" sz="1500" dirty="0">
              <a:solidFill>
                <a:srgbClr val="0000FF"/>
              </a:solidFill>
              <a:latin typeface="+mn-ea"/>
            </a:endParaRPr>
          </a:p>
          <a:p>
            <a:r>
              <a:rPr lang="en-US" altLang="zh-TW" sz="1500" dirty="0" smtClean="0">
                <a:solidFill>
                  <a:srgbClr val="0000FF"/>
                </a:solidFill>
                <a:latin typeface="+mn-ea"/>
              </a:rPr>
              <a:t>int</a:t>
            </a:r>
            <a:r>
              <a:rPr lang="en-US" altLang="zh-TW" sz="1500" dirty="0" smtClean="0">
                <a:solidFill>
                  <a:srgbClr val="000000"/>
                </a:solidFill>
                <a:latin typeface="+mn-ea"/>
              </a:rPr>
              <a:t> </a:t>
            </a:r>
            <a:r>
              <a:rPr lang="en-US" altLang="zh-TW" sz="1500" dirty="0" err="1">
                <a:solidFill>
                  <a:srgbClr val="000000"/>
                </a:solidFill>
                <a:latin typeface="+mn-ea"/>
              </a:rPr>
              <a:t>eratosthenes</a:t>
            </a:r>
            <a:r>
              <a:rPr lang="en-US" altLang="zh-TW" sz="1500" dirty="0">
                <a:solidFill>
                  <a:srgbClr val="000000"/>
                </a:solidFill>
                <a:latin typeface="+mn-ea"/>
              </a:rPr>
              <a:t>( </a:t>
            </a:r>
            <a:r>
              <a:rPr lang="en-US" altLang="zh-TW" sz="1500" dirty="0">
                <a:solidFill>
                  <a:srgbClr val="0000FF"/>
                </a:solidFill>
                <a:latin typeface="+mn-ea"/>
              </a:rPr>
              <a:t>int</a:t>
            </a:r>
            <a:r>
              <a:rPr lang="en-US" altLang="zh-TW" sz="1500" dirty="0">
                <a:solidFill>
                  <a:srgbClr val="000000"/>
                </a:solidFill>
                <a:latin typeface="+mn-ea"/>
              </a:rPr>
              <a:t> </a:t>
            </a:r>
            <a:r>
              <a:rPr lang="en-US" altLang="zh-TW" sz="1500" dirty="0" smtClean="0">
                <a:latin typeface="+mn-ea"/>
              </a:rPr>
              <a:t>n</a:t>
            </a:r>
            <a:r>
              <a:rPr lang="en-US" altLang="zh-TW" sz="1500" dirty="0" smtClean="0">
                <a:solidFill>
                  <a:srgbClr val="000000"/>
                </a:solidFill>
                <a:latin typeface="+mn-ea"/>
              </a:rPr>
              <a:t> </a:t>
            </a:r>
            <a:r>
              <a:rPr lang="en-US" altLang="zh-TW" sz="1500" dirty="0">
                <a:solidFill>
                  <a:srgbClr val="000000"/>
                </a:solidFill>
                <a:latin typeface="+mn-ea"/>
              </a:rPr>
              <a:t>)</a:t>
            </a:r>
          </a:p>
          <a:p>
            <a:r>
              <a:rPr lang="en-US" altLang="zh-TW" sz="1500" dirty="0">
                <a:solidFill>
                  <a:srgbClr val="000000"/>
                </a:solidFill>
                <a:latin typeface="+mn-ea"/>
              </a:rPr>
              <a:t>{</a:t>
            </a:r>
          </a:p>
          <a:p>
            <a:r>
              <a:rPr lang="en-US" altLang="zh-TW" sz="1500" dirty="0">
                <a:solidFill>
                  <a:srgbClr val="000000"/>
                </a:solidFill>
                <a:latin typeface="+mn-ea"/>
              </a:rPr>
              <a:t>   </a:t>
            </a:r>
            <a:r>
              <a:rPr lang="en-US" altLang="zh-TW" sz="1500" dirty="0">
                <a:solidFill>
                  <a:srgbClr val="0000FF"/>
                </a:solidFill>
                <a:latin typeface="+mn-ea"/>
              </a:rPr>
              <a:t>for</a:t>
            </a:r>
            <a:r>
              <a:rPr lang="en-US" altLang="zh-TW" sz="1500" dirty="0">
                <a:solidFill>
                  <a:srgbClr val="000000"/>
                </a:solidFill>
                <a:latin typeface="+mn-ea"/>
              </a:rPr>
              <a:t>( </a:t>
            </a:r>
            <a:r>
              <a:rPr lang="en-US" altLang="zh-TW" sz="1500" dirty="0">
                <a:solidFill>
                  <a:srgbClr val="0000FF"/>
                </a:solidFill>
                <a:latin typeface="+mn-ea"/>
              </a:rPr>
              <a:t>int</a:t>
            </a:r>
            <a:r>
              <a:rPr lang="en-US" altLang="zh-TW" sz="1500" dirty="0">
                <a:solidFill>
                  <a:srgbClr val="000000"/>
                </a:solidFill>
                <a:latin typeface="+mn-ea"/>
              </a:rPr>
              <a:t> i = 2; i &lt;= </a:t>
            </a:r>
            <a:r>
              <a:rPr lang="en-US" altLang="zh-TW" sz="1500" dirty="0" smtClean="0">
                <a:latin typeface="+mn-ea"/>
              </a:rPr>
              <a:t>n</a:t>
            </a:r>
            <a:r>
              <a:rPr lang="en-US" altLang="zh-TW" sz="1500" dirty="0" smtClean="0">
                <a:solidFill>
                  <a:srgbClr val="000000"/>
                </a:solidFill>
                <a:latin typeface="+mn-ea"/>
              </a:rPr>
              <a:t>; </a:t>
            </a:r>
            <a:r>
              <a:rPr lang="en-US" altLang="zh-TW" sz="1500" dirty="0">
                <a:solidFill>
                  <a:srgbClr val="000000"/>
                </a:solidFill>
                <a:latin typeface="+mn-ea"/>
              </a:rPr>
              <a:t>i++ )</a:t>
            </a:r>
          </a:p>
          <a:p>
            <a:r>
              <a:rPr lang="en-US" altLang="zh-TW" sz="1500" dirty="0">
                <a:solidFill>
                  <a:srgbClr val="000000"/>
                </a:solidFill>
                <a:latin typeface="+mn-ea"/>
              </a:rPr>
              <a:t>      primes[ i ] = </a:t>
            </a:r>
            <a:r>
              <a:rPr lang="en-US" altLang="zh-TW" sz="1500" dirty="0">
                <a:solidFill>
                  <a:srgbClr val="0000FF"/>
                </a:solidFill>
                <a:latin typeface="+mn-ea"/>
              </a:rPr>
              <a:t>true</a:t>
            </a:r>
            <a:r>
              <a:rPr lang="en-US" altLang="zh-TW" sz="1500" dirty="0">
                <a:solidFill>
                  <a:srgbClr val="000000"/>
                </a:solidFill>
                <a:latin typeface="+mn-ea"/>
              </a:rPr>
              <a:t>;</a:t>
            </a:r>
          </a:p>
          <a:p>
            <a:endParaRPr lang="zh-TW" altLang="en-US" sz="1500" dirty="0">
              <a:solidFill>
                <a:srgbClr val="000000"/>
              </a:solidFill>
              <a:latin typeface="+mn-ea"/>
            </a:endParaRPr>
          </a:p>
          <a:p>
            <a:r>
              <a:rPr lang="en-US" altLang="zh-TW" sz="1500" dirty="0" smtClean="0">
                <a:solidFill>
                  <a:srgbClr val="000000"/>
                </a:solidFill>
                <a:latin typeface="+mn-ea"/>
              </a:rPr>
              <a:t>   </a:t>
            </a:r>
            <a:r>
              <a:rPr lang="en-US" altLang="zh-TW" sz="1500" dirty="0">
                <a:solidFill>
                  <a:srgbClr val="0000FF"/>
                </a:solidFill>
              </a:rPr>
              <a:t>int</a:t>
            </a:r>
            <a:r>
              <a:rPr lang="en-US" altLang="zh-TW" sz="1500" dirty="0">
                <a:solidFill>
                  <a:srgbClr val="000000"/>
                </a:solidFill>
              </a:rPr>
              <a:t> </a:t>
            </a:r>
            <a:r>
              <a:rPr lang="en-US" altLang="zh-TW" sz="1500" dirty="0" err="1">
                <a:solidFill>
                  <a:srgbClr val="000000"/>
                </a:solidFill>
              </a:rPr>
              <a:t>squareRoot</a:t>
            </a:r>
            <a:r>
              <a:rPr lang="en-US" altLang="zh-TW" sz="1200" dirty="0">
                <a:solidFill>
                  <a:srgbClr val="000000"/>
                </a:solidFill>
              </a:rPr>
              <a:t> </a:t>
            </a:r>
            <a:r>
              <a:rPr lang="en-US" altLang="zh-TW" sz="1500" dirty="0">
                <a:solidFill>
                  <a:srgbClr val="000000"/>
                </a:solidFill>
              </a:rPr>
              <a:t>=</a:t>
            </a:r>
            <a:r>
              <a:rPr lang="en-US" altLang="zh-TW" sz="1200" dirty="0">
                <a:solidFill>
                  <a:srgbClr val="000000"/>
                </a:solidFill>
              </a:rPr>
              <a:t> </a:t>
            </a:r>
            <a:r>
              <a:rPr lang="en-US" altLang="zh-TW" sz="1500" dirty="0" err="1">
                <a:solidFill>
                  <a:srgbClr val="0000FF"/>
                </a:solidFill>
              </a:rPr>
              <a:t>static_cast</a:t>
            </a:r>
            <a:r>
              <a:rPr lang="en-US" altLang="zh-TW" sz="1500" dirty="0">
                <a:solidFill>
                  <a:srgbClr val="000000"/>
                </a:solidFill>
              </a:rPr>
              <a:t>&lt;</a:t>
            </a:r>
            <a:r>
              <a:rPr lang="en-US" altLang="zh-TW" sz="1200" dirty="0">
                <a:solidFill>
                  <a:srgbClr val="000000"/>
                </a:solidFill>
              </a:rPr>
              <a:t> </a:t>
            </a:r>
            <a:r>
              <a:rPr lang="en-US" altLang="zh-TW" sz="1500" dirty="0">
                <a:solidFill>
                  <a:srgbClr val="0000FF"/>
                </a:solidFill>
              </a:rPr>
              <a:t>int</a:t>
            </a:r>
            <a:r>
              <a:rPr lang="en-US" altLang="zh-TW" sz="1200" dirty="0">
                <a:solidFill>
                  <a:srgbClr val="000000"/>
                </a:solidFill>
              </a:rPr>
              <a:t> </a:t>
            </a:r>
            <a:r>
              <a:rPr lang="en-US" altLang="zh-TW" sz="1500" dirty="0">
                <a:solidFill>
                  <a:srgbClr val="000000"/>
                </a:solidFill>
              </a:rPr>
              <a:t>&gt;(</a:t>
            </a:r>
            <a:r>
              <a:rPr lang="en-US" altLang="zh-TW" sz="1200" dirty="0">
                <a:solidFill>
                  <a:srgbClr val="000000"/>
                </a:solidFill>
              </a:rPr>
              <a:t> </a:t>
            </a:r>
            <a:r>
              <a:rPr lang="en-US" altLang="zh-TW" sz="1500" dirty="0" err="1">
                <a:solidFill>
                  <a:srgbClr val="000000"/>
                </a:solidFill>
              </a:rPr>
              <a:t>sqrt</a:t>
            </a:r>
            <a:r>
              <a:rPr lang="en-US" altLang="zh-TW" sz="1500" dirty="0">
                <a:solidFill>
                  <a:srgbClr val="000000"/>
                </a:solidFill>
              </a:rPr>
              <a:t>(</a:t>
            </a:r>
            <a:r>
              <a:rPr lang="en-US" altLang="zh-TW" sz="1200" dirty="0">
                <a:solidFill>
                  <a:srgbClr val="000000"/>
                </a:solidFill>
              </a:rPr>
              <a:t> </a:t>
            </a:r>
            <a:r>
              <a:rPr lang="en-US" altLang="zh-TW" sz="1500" dirty="0" err="1">
                <a:solidFill>
                  <a:srgbClr val="0000FF"/>
                </a:solidFill>
              </a:rPr>
              <a:t>static_cast</a:t>
            </a:r>
            <a:r>
              <a:rPr lang="en-US" altLang="zh-TW" sz="1500" dirty="0">
                <a:solidFill>
                  <a:srgbClr val="000000"/>
                </a:solidFill>
              </a:rPr>
              <a:t>&lt;</a:t>
            </a:r>
            <a:r>
              <a:rPr lang="en-US" altLang="zh-TW" sz="1200" dirty="0">
                <a:solidFill>
                  <a:srgbClr val="000000"/>
                </a:solidFill>
              </a:rPr>
              <a:t> </a:t>
            </a:r>
            <a:r>
              <a:rPr lang="en-US" altLang="zh-TW" sz="1500" dirty="0">
                <a:solidFill>
                  <a:srgbClr val="0000FF"/>
                </a:solidFill>
              </a:rPr>
              <a:t>double</a:t>
            </a:r>
            <a:r>
              <a:rPr lang="en-US" altLang="zh-TW" sz="1200" dirty="0">
                <a:solidFill>
                  <a:srgbClr val="000000"/>
                </a:solidFill>
              </a:rPr>
              <a:t> </a:t>
            </a:r>
            <a:r>
              <a:rPr lang="en-US" altLang="zh-TW" sz="1500" dirty="0">
                <a:solidFill>
                  <a:srgbClr val="000000"/>
                </a:solidFill>
              </a:rPr>
              <a:t>&gt;(</a:t>
            </a:r>
            <a:r>
              <a:rPr lang="en-US" altLang="zh-TW" sz="1200" dirty="0">
                <a:solidFill>
                  <a:srgbClr val="000000"/>
                </a:solidFill>
              </a:rPr>
              <a:t> </a:t>
            </a:r>
            <a:r>
              <a:rPr lang="en-US" altLang="zh-TW" sz="1500" dirty="0" smtClean="0">
                <a:solidFill>
                  <a:srgbClr val="000000"/>
                </a:solidFill>
              </a:rPr>
              <a:t>n</a:t>
            </a:r>
            <a:r>
              <a:rPr lang="en-US" altLang="zh-TW" sz="1200" dirty="0" smtClean="0">
                <a:solidFill>
                  <a:srgbClr val="000000"/>
                </a:solidFill>
              </a:rPr>
              <a:t> </a:t>
            </a:r>
            <a:r>
              <a:rPr lang="en-US" altLang="zh-TW" sz="1500" dirty="0">
                <a:solidFill>
                  <a:srgbClr val="000000"/>
                </a:solidFill>
              </a:rPr>
              <a:t>)</a:t>
            </a:r>
            <a:r>
              <a:rPr lang="en-US" altLang="zh-TW" sz="1200" dirty="0">
                <a:solidFill>
                  <a:srgbClr val="000000"/>
                </a:solidFill>
              </a:rPr>
              <a:t> </a:t>
            </a:r>
            <a:r>
              <a:rPr lang="en-US" altLang="zh-TW" sz="1500" dirty="0">
                <a:solidFill>
                  <a:srgbClr val="000000"/>
                </a:solidFill>
              </a:rPr>
              <a:t>)</a:t>
            </a:r>
            <a:r>
              <a:rPr lang="en-US" altLang="zh-TW" sz="1200" dirty="0">
                <a:solidFill>
                  <a:srgbClr val="000000"/>
                </a:solidFill>
              </a:rPr>
              <a:t> </a:t>
            </a:r>
            <a:r>
              <a:rPr lang="en-US" altLang="zh-TW" sz="1500" dirty="0" smtClean="0">
                <a:solidFill>
                  <a:srgbClr val="000000"/>
                </a:solidFill>
              </a:rPr>
              <a:t>);</a:t>
            </a:r>
            <a:endParaRPr lang="en-US" altLang="zh-TW" sz="1500" dirty="0">
              <a:solidFill>
                <a:srgbClr val="000000"/>
              </a:solidFill>
              <a:latin typeface="+mn-ea"/>
            </a:endParaRPr>
          </a:p>
          <a:p>
            <a:r>
              <a:rPr lang="en-US" altLang="zh-TW" sz="1500" dirty="0">
                <a:solidFill>
                  <a:srgbClr val="000000"/>
                </a:solidFill>
                <a:latin typeface="+mn-ea"/>
              </a:rPr>
              <a:t>   </a:t>
            </a:r>
            <a:r>
              <a:rPr lang="en-US" altLang="zh-TW" sz="1500" dirty="0">
                <a:solidFill>
                  <a:srgbClr val="0000FF"/>
                </a:solidFill>
                <a:latin typeface="+mn-ea"/>
              </a:rPr>
              <a:t>int</a:t>
            </a:r>
            <a:r>
              <a:rPr lang="en-US" altLang="zh-TW" sz="1500" dirty="0">
                <a:solidFill>
                  <a:srgbClr val="000000"/>
                </a:solidFill>
                <a:latin typeface="+mn-ea"/>
              </a:rPr>
              <a:t> </a:t>
            </a:r>
            <a:r>
              <a:rPr lang="en-US" altLang="zh-TW" sz="1500" dirty="0" err="1">
                <a:solidFill>
                  <a:srgbClr val="000000"/>
                </a:solidFill>
                <a:latin typeface="+mn-ea"/>
              </a:rPr>
              <a:t>numPrimes</a:t>
            </a:r>
            <a:r>
              <a:rPr lang="en-US" altLang="zh-TW" sz="1500" dirty="0">
                <a:solidFill>
                  <a:srgbClr val="000000"/>
                </a:solidFill>
                <a:latin typeface="+mn-ea"/>
              </a:rPr>
              <a:t> = 0;</a:t>
            </a:r>
          </a:p>
          <a:p>
            <a:endParaRPr lang="zh-TW" altLang="en-US" sz="1500" dirty="0">
              <a:solidFill>
                <a:srgbClr val="000000"/>
              </a:solidFill>
              <a:latin typeface="+mn-ea"/>
            </a:endParaRPr>
          </a:p>
          <a:p>
            <a:r>
              <a:rPr lang="nn-NO" altLang="zh-TW" sz="1500" dirty="0">
                <a:solidFill>
                  <a:srgbClr val="000000"/>
                </a:solidFill>
                <a:latin typeface="+mn-ea"/>
              </a:rPr>
              <a:t>   </a:t>
            </a:r>
            <a:r>
              <a:rPr lang="nn-NO" altLang="zh-TW" sz="1500" dirty="0">
                <a:solidFill>
                  <a:srgbClr val="0000FF"/>
                </a:solidFill>
                <a:latin typeface="+mn-ea"/>
              </a:rPr>
              <a:t>for</a:t>
            </a:r>
            <a:r>
              <a:rPr lang="nn-NO" altLang="zh-TW" sz="1500" dirty="0">
                <a:solidFill>
                  <a:srgbClr val="000000"/>
                </a:solidFill>
                <a:latin typeface="+mn-ea"/>
              </a:rPr>
              <a:t>( </a:t>
            </a:r>
            <a:r>
              <a:rPr lang="nn-NO" altLang="zh-TW" sz="1500" dirty="0">
                <a:solidFill>
                  <a:srgbClr val="0000FF"/>
                </a:solidFill>
                <a:latin typeface="+mn-ea"/>
              </a:rPr>
              <a:t>int</a:t>
            </a:r>
            <a:r>
              <a:rPr lang="nn-NO" altLang="zh-TW" sz="1500" dirty="0">
                <a:solidFill>
                  <a:srgbClr val="000000"/>
                </a:solidFill>
                <a:latin typeface="+mn-ea"/>
              </a:rPr>
              <a:t> i = 2; i &lt;= squareRoot; i++ )</a:t>
            </a:r>
          </a:p>
          <a:p>
            <a:r>
              <a:rPr lang="en-US" altLang="zh-TW" sz="1500" dirty="0">
                <a:solidFill>
                  <a:srgbClr val="000000"/>
                </a:solidFill>
                <a:latin typeface="+mn-ea"/>
              </a:rPr>
              <a:t>      </a:t>
            </a:r>
            <a:r>
              <a:rPr lang="en-US" altLang="zh-TW" sz="1500" dirty="0">
                <a:solidFill>
                  <a:srgbClr val="0000FF"/>
                </a:solidFill>
                <a:latin typeface="+mn-ea"/>
              </a:rPr>
              <a:t>if</a:t>
            </a:r>
            <a:r>
              <a:rPr lang="en-US" altLang="zh-TW" sz="1500" dirty="0">
                <a:solidFill>
                  <a:srgbClr val="000000"/>
                </a:solidFill>
                <a:latin typeface="+mn-ea"/>
              </a:rPr>
              <a:t>( primes[ i ] )</a:t>
            </a:r>
          </a:p>
          <a:p>
            <a:r>
              <a:rPr lang="zh-TW" altLang="en-US" sz="1500" dirty="0">
                <a:solidFill>
                  <a:srgbClr val="000000"/>
                </a:solidFill>
                <a:latin typeface="+mn-ea"/>
              </a:rPr>
              <a:t>      </a:t>
            </a:r>
            <a:r>
              <a:rPr lang="en-US" altLang="zh-TW" sz="1500" dirty="0">
                <a:solidFill>
                  <a:srgbClr val="000000"/>
                </a:solidFill>
                <a:latin typeface="+mn-ea"/>
              </a:rPr>
              <a:t>{</a:t>
            </a:r>
          </a:p>
          <a:p>
            <a:r>
              <a:rPr lang="en-US" altLang="zh-TW" sz="1500" dirty="0">
                <a:solidFill>
                  <a:srgbClr val="000000"/>
                </a:solidFill>
                <a:latin typeface="+mn-ea"/>
              </a:rPr>
              <a:t>         </a:t>
            </a:r>
            <a:r>
              <a:rPr lang="en-US" altLang="zh-TW" sz="1500" dirty="0" err="1">
                <a:solidFill>
                  <a:srgbClr val="000000"/>
                </a:solidFill>
                <a:latin typeface="+mn-ea"/>
              </a:rPr>
              <a:t>numPrimes</a:t>
            </a:r>
            <a:r>
              <a:rPr lang="en-US" altLang="zh-TW" sz="1500" dirty="0">
                <a:solidFill>
                  <a:srgbClr val="000000"/>
                </a:solidFill>
                <a:latin typeface="+mn-ea"/>
              </a:rPr>
              <a:t>++;</a:t>
            </a:r>
          </a:p>
          <a:p>
            <a:r>
              <a:rPr lang="en-US" altLang="zh-TW" sz="1500" dirty="0">
                <a:solidFill>
                  <a:srgbClr val="000000"/>
                </a:solidFill>
                <a:latin typeface="+mn-ea"/>
              </a:rPr>
              <a:t>         </a:t>
            </a:r>
            <a:r>
              <a:rPr lang="en-US" altLang="zh-TW" sz="1500" dirty="0">
                <a:solidFill>
                  <a:srgbClr val="0000FF"/>
                </a:solidFill>
                <a:latin typeface="+mn-ea"/>
              </a:rPr>
              <a:t>for</a:t>
            </a:r>
            <a:r>
              <a:rPr lang="en-US" altLang="zh-TW" sz="1500" dirty="0">
                <a:solidFill>
                  <a:srgbClr val="000000"/>
                </a:solidFill>
                <a:latin typeface="+mn-ea"/>
              </a:rPr>
              <a:t>( </a:t>
            </a:r>
            <a:r>
              <a:rPr lang="en-US" altLang="zh-TW" sz="1500" dirty="0">
                <a:solidFill>
                  <a:srgbClr val="0000FF"/>
                </a:solidFill>
                <a:latin typeface="+mn-ea"/>
              </a:rPr>
              <a:t>int</a:t>
            </a:r>
            <a:r>
              <a:rPr lang="en-US" altLang="zh-TW" sz="1500" dirty="0">
                <a:solidFill>
                  <a:srgbClr val="000000"/>
                </a:solidFill>
                <a:latin typeface="+mn-ea"/>
              </a:rPr>
              <a:t> j = 2 * i; j &lt;= </a:t>
            </a:r>
            <a:r>
              <a:rPr lang="en-US" altLang="zh-TW" sz="1500" dirty="0" smtClean="0">
                <a:latin typeface="+mn-ea"/>
              </a:rPr>
              <a:t>n</a:t>
            </a:r>
            <a:r>
              <a:rPr lang="en-US" altLang="zh-TW" sz="1500" dirty="0" smtClean="0">
                <a:solidFill>
                  <a:srgbClr val="000000"/>
                </a:solidFill>
                <a:latin typeface="+mn-ea"/>
              </a:rPr>
              <a:t>; </a:t>
            </a:r>
            <a:r>
              <a:rPr lang="en-US" altLang="zh-TW" sz="1500" dirty="0">
                <a:solidFill>
                  <a:srgbClr val="000000"/>
                </a:solidFill>
                <a:latin typeface="+mn-ea"/>
              </a:rPr>
              <a:t>j += i )</a:t>
            </a:r>
          </a:p>
          <a:p>
            <a:r>
              <a:rPr lang="en-US" altLang="zh-TW" sz="1500" dirty="0">
                <a:solidFill>
                  <a:srgbClr val="000000"/>
                </a:solidFill>
                <a:latin typeface="+mn-ea"/>
              </a:rPr>
              <a:t>            primes[ j ] = </a:t>
            </a:r>
            <a:r>
              <a:rPr lang="en-US" altLang="zh-TW" sz="1500" dirty="0">
                <a:solidFill>
                  <a:srgbClr val="0000FF"/>
                </a:solidFill>
                <a:latin typeface="+mn-ea"/>
              </a:rPr>
              <a:t>false</a:t>
            </a:r>
            <a:r>
              <a:rPr lang="en-US" altLang="zh-TW" sz="1500" dirty="0">
                <a:solidFill>
                  <a:srgbClr val="000000"/>
                </a:solidFill>
                <a:latin typeface="+mn-ea"/>
              </a:rPr>
              <a:t>;</a:t>
            </a:r>
          </a:p>
          <a:p>
            <a:r>
              <a:rPr lang="zh-TW" altLang="en-US" sz="1500" dirty="0">
                <a:solidFill>
                  <a:srgbClr val="000000"/>
                </a:solidFill>
                <a:latin typeface="+mn-ea"/>
              </a:rPr>
              <a:t>      </a:t>
            </a:r>
            <a:r>
              <a:rPr lang="en-US" altLang="zh-TW" sz="1500" dirty="0">
                <a:solidFill>
                  <a:srgbClr val="000000"/>
                </a:solidFill>
                <a:latin typeface="+mn-ea"/>
              </a:rPr>
              <a:t>}</a:t>
            </a:r>
          </a:p>
          <a:p>
            <a:endParaRPr lang="zh-TW" altLang="en-US" sz="1500" dirty="0">
              <a:solidFill>
                <a:srgbClr val="000000"/>
              </a:solidFill>
              <a:latin typeface="+mn-ea"/>
            </a:endParaRPr>
          </a:p>
          <a:p>
            <a:r>
              <a:rPr lang="nn-NO" altLang="zh-TW" sz="1500" dirty="0">
                <a:solidFill>
                  <a:srgbClr val="000000"/>
                </a:solidFill>
                <a:latin typeface="+mn-ea"/>
              </a:rPr>
              <a:t>   </a:t>
            </a:r>
            <a:r>
              <a:rPr lang="nn-NO" altLang="zh-TW" sz="1500" dirty="0">
                <a:solidFill>
                  <a:srgbClr val="0000FF"/>
                </a:solidFill>
                <a:latin typeface="+mn-ea"/>
              </a:rPr>
              <a:t>for</a:t>
            </a:r>
            <a:r>
              <a:rPr lang="nn-NO" altLang="zh-TW" sz="1500" dirty="0">
                <a:solidFill>
                  <a:srgbClr val="000000"/>
                </a:solidFill>
                <a:latin typeface="+mn-ea"/>
              </a:rPr>
              <a:t>( </a:t>
            </a:r>
            <a:r>
              <a:rPr lang="nn-NO" altLang="zh-TW" sz="1500" dirty="0">
                <a:solidFill>
                  <a:srgbClr val="0000FF"/>
                </a:solidFill>
                <a:latin typeface="+mn-ea"/>
              </a:rPr>
              <a:t>int</a:t>
            </a:r>
            <a:r>
              <a:rPr lang="nn-NO" altLang="zh-TW" sz="1500" dirty="0">
                <a:solidFill>
                  <a:srgbClr val="000000"/>
                </a:solidFill>
                <a:latin typeface="+mn-ea"/>
              </a:rPr>
              <a:t> i = squareRoot + 1; i &lt;= </a:t>
            </a:r>
            <a:r>
              <a:rPr lang="nn-NO" altLang="zh-TW" sz="1500" dirty="0" smtClean="0">
                <a:latin typeface="+mn-ea"/>
              </a:rPr>
              <a:t>n</a:t>
            </a:r>
            <a:r>
              <a:rPr lang="nn-NO" altLang="zh-TW" sz="1500" dirty="0" smtClean="0">
                <a:solidFill>
                  <a:srgbClr val="000000"/>
                </a:solidFill>
                <a:latin typeface="+mn-ea"/>
              </a:rPr>
              <a:t>; </a:t>
            </a:r>
            <a:r>
              <a:rPr lang="nn-NO" altLang="zh-TW" sz="1500" dirty="0">
                <a:solidFill>
                  <a:srgbClr val="000000"/>
                </a:solidFill>
                <a:latin typeface="+mn-ea"/>
              </a:rPr>
              <a:t>i++ )</a:t>
            </a:r>
          </a:p>
          <a:p>
            <a:r>
              <a:rPr lang="en-US" altLang="zh-TW" sz="1500" dirty="0">
                <a:solidFill>
                  <a:srgbClr val="000000"/>
                </a:solidFill>
                <a:latin typeface="+mn-ea"/>
              </a:rPr>
              <a:t>      </a:t>
            </a:r>
            <a:r>
              <a:rPr lang="en-US" altLang="zh-TW" sz="1500" dirty="0">
                <a:solidFill>
                  <a:srgbClr val="0000FF"/>
                </a:solidFill>
                <a:latin typeface="+mn-ea"/>
              </a:rPr>
              <a:t>if</a:t>
            </a:r>
            <a:r>
              <a:rPr lang="en-US" altLang="zh-TW" sz="1500" dirty="0">
                <a:solidFill>
                  <a:srgbClr val="000000"/>
                </a:solidFill>
                <a:latin typeface="+mn-ea"/>
              </a:rPr>
              <a:t>( primes[ i ] )</a:t>
            </a:r>
          </a:p>
          <a:p>
            <a:r>
              <a:rPr lang="en-US" altLang="zh-TW" sz="1500" dirty="0">
                <a:solidFill>
                  <a:srgbClr val="000000"/>
                </a:solidFill>
                <a:latin typeface="+mn-ea"/>
              </a:rPr>
              <a:t>         </a:t>
            </a:r>
            <a:r>
              <a:rPr lang="en-US" altLang="zh-TW" sz="1500" dirty="0" err="1">
                <a:solidFill>
                  <a:srgbClr val="000000"/>
                </a:solidFill>
                <a:latin typeface="+mn-ea"/>
              </a:rPr>
              <a:t>numPrimes</a:t>
            </a:r>
            <a:r>
              <a:rPr lang="en-US" altLang="zh-TW" sz="1500" dirty="0">
                <a:solidFill>
                  <a:srgbClr val="000000"/>
                </a:solidFill>
                <a:latin typeface="+mn-ea"/>
              </a:rPr>
              <a:t>++;</a:t>
            </a:r>
          </a:p>
          <a:p>
            <a:endParaRPr lang="zh-TW" altLang="en-US" sz="1500" dirty="0">
              <a:solidFill>
                <a:srgbClr val="000000"/>
              </a:solidFill>
              <a:latin typeface="+mn-ea"/>
            </a:endParaRPr>
          </a:p>
          <a:p>
            <a:r>
              <a:rPr lang="en-US" altLang="zh-TW" sz="1500" dirty="0">
                <a:solidFill>
                  <a:srgbClr val="000000"/>
                </a:solidFill>
                <a:latin typeface="+mn-ea"/>
              </a:rPr>
              <a:t>   </a:t>
            </a:r>
            <a:r>
              <a:rPr lang="en-US" altLang="zh-TW" sz="1500" dirty="0">
                <a:solidFill>
                  <a:srgbClr val="0000FF"/>
                </a:solidFill>
                <a:latin typeface="+mn-ea"/>
              </a:rPr>
              <a:t>return</a:t>
            </a:r>
            <a:r>
              <a:rPr lang="en-US" altLang="zh-TW" sz="1500" dirty="0">
                <a:solidFill>
                  <a:srgbClr val="000000"/>
                </a:solidFill>
                <a:latin typeface="+mn-ea"/>
              </a:rPr>
              <a:t> </a:t>
            </a:r>
            <a:r>
              <a:rPr lang="en-US" altLang="zh-TW" sz="1500" dirty="0" err="1">
                <a:solidFill>
                  <a:srgbClr val="000000"/>
                </a:solidFill>
                <a:latin typeface="+mn-ea"/>
              </a:rPr>
              <a:t>numPrimes</a:t>
            </a:r>
            <a:r>
              <a:rPr lang="en-US" altLang="zh-TW" sz="1500" dirty="0">
                <a:solidFill>
                  <a:srgbClr val="000000"/>
                </a:solidFill>
                <a:latin typeface="+mn-ea"/>
              </a:rPr>
              <a:t>;</a:t>
            </a:r>
          </a:p>
          <a:p>
            <a:r>
              <a:rPr lang="en-US" altLang="zh-TW" sz="1500" dirty="0">
                <a:solidFill>
                  <a:srgbClr val="000000"/>
                </a:solidFill>
                <a:latin typeface="+mn-ea"/>
              </a:rPr>
              <a:t>}</a:t>
            </a:r>
            <a:endParaRPr lang="zh-TW" altLang="en-US" sz="1500" dirty="0">
              <a:latin typeface="+mn-ea"/>
            </a:endParaRPr>
          </a:p>
        </p:txBody>
      </p:sp>
    </p:spTree>
    <p:extLst>
      <p:ext uri="{BB962C8B-B14F-4D97-AF65-F5344CB8AC3E}">
        <p14:creationId xmlns:p14="http://schemas.microsoft.com/office/powerpoint/2010/main" val="2625541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51449" y="548632"/>
            <a:ext cx="8641104" cy="5580713"/>
          </a:xfrm>
        </p:spPr>
        <p:txBody>
          <a:bodyPr rIns="0"/>
          <a:lstStyle/>
          <a:p>
            <a:pPr lvl="0"/>
            <a:r>
              <a:rPr lang="en-US" altLang="zh-TW" sz="1500" dirty="0">
                <a:solidFill>
                  <a:srgbClr val="0000FF"/>
                </a:solidFill>
              </a:rPr>
              <a:t>bool</a:t>
            </a:r>
            <a:r>
              <a:rPr lang="en-US" altLang="zh-TW" sz="1500" dirty="0">
                <a:solidFill>
                  <a:srgbClr val="000000"/>
                </a:solidFill>
              </a:rPr>
              <a:t> primes[ 1000000001 </a:t>
            </a:r>
            <a:r>
              <a:rPr lang="en-US" altLang="zh-TW" sz="1500" dirty="0" smtClean="0">
                <a:solidFill>
                  <a:srgbClr val="000000"/>
                </a:solidFill>
              </a:rPr>
              <a:t>];</a:t>
            </a:r>
            <a:endParaRPr lang="en-US" altLang="zh-TW" sz="1500" dirty="0" smtClean="0">
              <a:solidFill>
                <a:srgbClr val="0000FF"/>
              </a:solidFill>
              <a:latin typeface="+mn-ea"/>
            </a:endParaRPr>
          </a:p>
          <a:p>
            <a:endParaRPr lang="en-US" altLang="zh-TW" sz="1500" dirty="0">
              <a:solidFill>
                <a:srgbClr val="0000FF"/>
              </a:solidFill>
              <a:latin typeface="+mn-ea"/>
            </a:endParaRPr>
          </a:p>
          <a:p>
            <a:r>
              <a:rPr lang="en-US" altLang="zh-TW" sz="1500" dirty="0" smtClean="0">
                <a:solidFill>
                  <a:srgbClr val="0000FF"/>
                </a:solidFill>
                <a:latin typeface="+mn-ea"/>
              </a:rPr>
              <a:t>int</a:t>
            </a:r>
            <a:r>
              <a:rPr lang="en-US" altLang="zh-TW" sz="1500" dirty="0" smtClean="0">
                <a:solidFill>
                  <a:srgbClr val="000000"/>
                </a:solidFill>
                <a:latin typeface="+mn-ea"/>
              </a:rPr>
              <a:t> </a:t>
            </a:r>
            <a:r>
              <a:rPr lang="en-US" altLang="zh-TW" sz="1500" dirty="0" err="1">
                <a:solidFill>
                  <a:srgbClr val="000000"/>
                </a:solidFill>
                <a:latin typeface="+mn-ea"/>
              </a:rPr>
              <a:t>eratosthenes</a:t>
            </a:r>
            <a:r>
              <a:rPr lang="en-US" altLang="zh-TW" sz="1500" dirty="0">
                <a:solidFill>
                  <a:srgbClr val="000000"/>
                </a:solidFill>
                <a:latin typeface="+mn-ea"/>
              </a:rPr>
              <a:t>( </a:t>
            </a:r>
            <a:r>
              <a:rPr lang="en-US" altLang="zh-TW" sz="1500" dirty="0">
                <a:solidFill>
                  <a:srgbClr val="0000FF"/>
                </a:solidFill>
                <a:latin typeface="+mn-ea"/>
              </a:rPr>
              <a:t>int</a:t>
            </a:r>
            <a:r>
              <a:rPr lang="en-US" altLang="zh-TW" sz="1500" dirty="0">
                <a:solidFill>
                  <a:srgbClr val="000000"/>
                </a:solidFill>
                <a:latin typeface="+mn-ea"/>
              </a:rPr>
              <a:t> </a:t>
            </a:r>
            <a:r>
              <a:rPr lang="en-US" altLang="zh-TW" sz="1500" dirty="0" smtClean="0">
                <a:latin typeface="+mn-ea"/>
              </a:rPr>
              <a:t>n</a:t>
            </a:r>
            <a:r>
              <a:rPr lang="en-US" altLang="zh-TW" sz="1500" dirty="0" smtClean="0">
                <a:solidFill>
                  <a:srgbClr val="000000"/>
                </a:solidFill>
                <a:latin typeface="+mn-ea"/>
              </a:rPr>
              <a:t> </a:t>
            </a:r>
            <a:r>
              <a:rPr lang="en-US" altLang="zh-TW" sz="1500" dirty="0">
                <a:solidFill>
                  <a:srgbClr val="000000"/>
                </a:solidFill>
                <a:latin typeface="+mn-ea"/>
              </a:rPr>
              <a:t>)</a:t>
            </a:r>
          </a:p>
          <a:p>
            <a:r>
              <a:rPr lang="en-US" altLang="zh-TW" sz="1500" dirty="0">
                <a:solidFill>
                  <a:srgbClr val="000000"/>
                </a:solidFill>
                <a:latin typeface="+mn-ea"/>
              </a:rPr>
              <a:t>{</a:t>
            </a:r>
          </a:p>
          <a:p>
            <a:r>
              <a:rPr lang="en-US" altLang="zh-TW" sz="1500" dirty="0">
                <a:solidFill>
                  <a:srgbClr val="000000"/>
                </a:solidFill>
                <a:latin typeface="+mn-ea"/>
              </a:rPr>
              <a:t>   </a:t>
            </a:r>
            <a:r>
              <a:rPr lang="en-US" altLang="zh-TW" sz="1500" dirty="0">
                <a:solidFill>
                  <a:srgbClr val="0000FF"/>
                </a:solidFill>
                <a:latin typeface="+mn-ea"/>
              </a:rPr>
              <a:t>for</a:t>
            </a:r>
            <a:r>
              <a:rPr lang="en-US" altLang="zh-TW" sz="1500" dirty="0">
                <a:solidFill>
                  <a:srgbClr val="000000"/>
                </a:solidFill>
                <a:latin typeface="+mn-ea"/>
              </a:rPr>
              <a:t>( </a:t>
            </a:r>
            <a:r>
              <a:rPr lang="en-US" altLang="zh-TW" sz="1500" dirty="0">
                <a:solidFill>
                  <a:srgbClr val="0000FF"/>
                </a:solidFill>
                <a:latin typeface="+mn-ea"/>
              </a:rPr>
              <a:t>int</a:t>
            </a:r>
            <a:r>
              <a:rPr lang="en-US" altLang="zh-TW" sz="1500" dirty="0">
                <a:solidFill>
                  <a:srgbClr val="000000"/>
                </a:solidFill>
                <a:latin typeface="+mn-ea"/>
              </a:rPr>
              <a:t> i = 3; i &lt;= number; i += 2 )</a:t>
            </a:r>
          </a:p>
          <a:p>
            <a:r>
              <a:rPr lang="en-US" altLang="zh-TW" sz="1500" dirty="0">
                <a:solidFill>
                  <a:srgbClr val="000000"/>
                </a:solidFill>
                <a:latin typeface="+mn-ea"/>
              </a:rPr>
              <a:t>      primes[ i ] = </a:t>
            </a:r>
            <a:r>
              <a:rPr lang="en-US" altLang="zh-TW" sz="1500" dirty="0">
                <a:solidFill>
                  <a:srgbClr val="0000FF"/>
                </a:solidFill>
                <a:latin typeface="+mn-ea"/>
              </a:rPr>
              <a:t>true</a:t>
            </a:r>
            <a:r>
              <a:rPr lang="en-US" altLang="zh-TW" sz="1500" dirty="0">
                <a:solidFill>
                  <a:srgbClr val="000000"/>
                </a:solidFill>
                <a:latin typeface="+mn-ea"/>
              </a:rPr>
              <a:t>;</a:t>
            </a:r>
          </a:p>
          <a:p>
            <a:endParaRPr lang="zh-TW" altLang="en-US" sz="1500" dirty="0">
              <a:solidFill>
                <a:srgbClr val="000000"/>
              </a:solidFill>
              <a:latin typeface="+mn-ea"/>
            </a:endParaRPr>
          </a:p>
          <a:p>
            <a:r>
              <a:rPr lang="en-US" altLang="zh-TW" sz="1500" dirty="0" smtClean="0">
                <a:solidFill>
                  <a:srgbClr val="000000"/>
                </a:solidFill>
                <a:latin typeface="+mn-ea"/>
              </a:rPr>
              <a:t>   </a:t>
            </a:r>
            <a:r>
              <a:rPr lang="en-US" altLang="zh-TW" sz="1500" dirty="0">
                <a:solidFill>
                  <a:srgbClr val="0000FF"/>
                </a:solidFill>
              </a:rPr>
              <a:t>int</a:t>
            </a:r>
            <a:r>
              <a:rPr lang="en-US" altLang="zh-TW" sz="1500" dirty="0">
                <a:solidFill>
                  <a:srgbClr val="000000"/>
                </a:solidFill>
              </a:rPr>
              <a:t> </a:t>
            </a:r>
            <a:r>
              <a:rPr lang="en-US" altLang="zh-TW" sz="1500" dirty="0" err="1">
                <a:solidFill>
                  <a:srgbClr val="000000"/>
                </a:solidFill>
              </a:rPr>
              <a:t>squareRoot</a:t>
            </a:r>
            <a:r>
              <a:rPr lang="en-US" altLang="zh-TW" sz="1200" dirty="0">
                <a:solidFill>
                  <a:srgbClr val="000000"/>
                </a:solidFill>
              </a:rPr>
              <a:t> </a:t>
            </a:r>
            <a:r>
              <a:rPr lang="en-US" altLang="zh-TW" sz="1500" dirty="0">
                <a:solidFill>
                  <a:srgbClr val="000000"/>
                </a:solidFill>
              </a:rPr>
              <a:t>=</a:t>
            </a:r>
            <a:r>
              <a:rPr lang="en-US" altLang="zh-TW" sz="1200" dirty="0">
                <a:solidFill>
                  <a:srgbClr val="000000"/>
                </a:solidFill>
              </a:rPr>
              <a:t> </a:t>
            </a:r>
            <a:r>
              <a:rPr lang="en-US" altLang="zh-TW" sz="1500" dirty="0" err="1">
                <a:solidFill>
                  <a:srgbClr val="0000FF"/>
                </a:solidFill>
              </a:rPr>
              <a:t>static_cast</a:t>
            </a:r>
            <a:r>
              <a:rPr lang="en-US" altLang="zh-TW" sz="1500" dirty="0">
                <a:solidFill>
                  <a:srgbClr val="000000"/>
                </a:solidFill>
              </a:rPr>
              <a:t>&lt;</a:t>
            </a:r>
            <a:r>
              <a:rPr lang="en-US" altLang="zh-TW" sz="1200" dirty="0">
                <a:solidFill>
                  <a:srgbClr val="000000"/>
                </a:solidFill>
              </a:rPr>
              <a:t> </a:t>
            </a:r>
            <a:r>
              <a:rPr lang="en-US" altLang="zh-TW" sz="1500" dirty="0">
                <a:solidFill>
                  <a:srgbClr val="0000FF"/>
                </a:solidFill>
              </a:rPr>
              <a:t>int</a:t>
            </a:r>
            <a:r>
              <a:rPr lang="en-US" altLang="zh-TW" sz="1200" dirty="0">
                <a:solidFill>
                  <a:srgbClr val="000000"/>
                </a:solidFill>
              </a:rPr>
              <a:t> </a:t>
            </a:r>
            <a:r>
              <a:rPr lang="en-US" altLang="zh-TW" sz="1500" dirty="0">
                <a:solidFill>
                  <a:srgbClr val="000000"/>
                </a:solidFill>
              </a:rPr>
              <a:t>&gt;(</a:t>
            </a:r>
            <a:r>
              <a:rPr lang="en-US" altLang="zh-TW" sz="1200" dirty="0">
                <a:solidFill>
                  <a:srgbClr val="000000"/>
                </a:solidFill>
              </a:rPr>
              <a:t> </a:t>
            </a:r>
            <a:r>
              <a:rPr lang="en-US" altLang="zh-TW" sz="1500" dirty="0" err="1">
                <a:solidFill>
                  <a:srgbClr val="000000"/>
                </a:solidFill>
              </a:rPr>
              <a:t>sqrt</a:t>
            </a:r>
            <a:r>
              <a:rPr lang="en-US" altLang="zh-TW" sz="1500" dirty="0">
                <a:solidFill>
                  <a:srgbClr val="000000"/>
                </a:solidFill>
              </a:rPr>
              <a:t>(</a:t>
            </a:r>
            <a:r>
              <a:rPr lang="en-US" altLang="zh-TW" sz="1200" dirty="0">
                <a:solidFill>
                  <a:srgbClr val="000000"/>
                </a:solidFill>
              </a:rPr>
              <a:t> </a:t>
            </a:r>
            <a:r>
              <a:rPr lang="en-US" altLang="zh-TW" sz="1500" dirty="0" err="1">
                <a:solidFill>
                  <a:srgbClr val="0000FF"/>
                </a:solidFill>
              </a:rPr>
              <a:t>static_cast</a:t>
            </a:r>
            <a:r>
              <a:rPr lang="en-US" altLang="zh-TW" sz="1500" dirty="0">
                <a:solidFill>
                  <a:srgbClr val="000000"/>
                </a:solidFill>
              </a:rPr>
              <a:t>&lt;</a:t>
            </a:r>
            <a:r>
              <a:rPr lang="en-US" altLang="zh-TW" sz="1200" dirty="0">
                <a:solidFill>
                  <a:srgbClr val="000000"/>
                </a:solidFill>
              </a:rPr>
              <a:t> </a:t>
            </a:r>
            <a:r>
              <a:rPr lang="en-US" altLang="zh-TW" sz="1500" dirty="0">
                <a:solidFill>
                  <a:srgbClr val="0000FF"/>
                </a:solidFill>
              </a:rPr>
              <a:t>double</a:t>
            </a:r>
            <a:r>
              <a:rPr lang="en-US" altLang="zh-TW" sz="1200" dirty="0">
                <a:solidFill>
                  <a:srgbClr val="000000"/>
                </a:solidFill>
              </a:rPr>
              <a:t> </a:t>
            </a:r>
            <a:r>
              <a:rPr lang="en-US" altLang="zh-TW" sz="1500" dirty="0">
                <a:solidFill>
                  <a:srgbClr val="000000"/>
                </a:solidFill>
              </a:rPr>
              <a:t>&gt;(</a:t>
            </a:r>
            <a:r>
              <a:rPr lang="en-US" altLang="zh-TW" sz="1200" dirty="0">
                <a:solidFill>
                  <a:srgbClr val="000000"/>
                </a:solidFill>
              </a:rPr>
              <a:t> </a:t>
            </a:r>
            <a:r>
              <a:rPr lang="en-US" altLang="zh-TW" sz="1500" dirty="0" smtClean="0">
                <a:solidFill>
                  <a:srgbClr val="000000"/>
                </a:solidFill>
              </a:rPr>
              <a:t>n</a:t>
            </a:r>
            <a:r>
              <a:rPr lang="en-US" altLang="zh-TW" sz="1200" dirty="0" smtClean="0">
                <a:solidFill>
                  <a:srgbClr val="000000"/>
                </a:solidFill>
              </a:rPr>
              <a:t> </a:t>
            </a:r>
            <a:r>
              <a:rPr lang="en-US" altLang="zh-TW" sz="1500" dirty="0">
                <a:solidFill>
                  <a:srgbClr val="000000"/>
                </a:solidFill>
              </a:rPr>
              <a:t>)</a:t>
            </a:r>
            <a:r>
              <a:rPr lang="en-US" altLang="zh-TW" sz="1200" dirty="0">
                <a:solidFill>
                  <a:srgbClr val="000000"/>
                </a:solidFill>
              </a:rPr>
              <a:t> </a:t>
            </a:r>
            <a:r>
              <a:rPr lang="en-US" altLang="zh-TW" sz="1500" dirty="0">
                <a:solidFill>
                  <a:srgbClr val="000000"/>
                </a:solidFill>
              </a:rPr>
              <a:t>)</a:t>
            </a:r>
            <a:r>
              <a:rPr lang="en-US" altLang="zh-TW" sz="1200" dirty="0">
                <a:solidFill>
                  <a:srgbClr val="000000"/>
                </a:solidFill>
              </a:rPr>
              <a:t> </a:t>
            </a:r>
            <a:r>
              <a:rPr lang="en-US" altLang="zh-TW" sz="1500" dirty="0" smtClean="0">
                <a:solidFill>
                  <a:srgbClr val="000000"/>
                </a:solidFill>
              </a:rPr>
              <a:t>);</a:t>
            </a:r>
            <a:endParaRPr lang="en-US" altLang="zh-TW" sz="1500" dirty="0">
              <a:solidFill>
                <a:srgbClr val="000000"/>
              </a:solidFill>
              <a:latin typeface="+mn-ea"/>
            </a:endParaRPr>
          </a:p>
          <a:p>
            <a:r>
              <a:rPr lang="en-US" altLang="zh-TW" sz="1500" dirty="0">
                <a:solidFill>
                  <a:srgbClr val="000000"/>
                </a:solidFill>
                <a:latin typeface="+mn-ea"/>
              </a:rPr>
              <a:t>   </a:t>
            </a:r>
            <a:r>
              <a:rPr lang="en-US" altLang="zh-TW" sz="1500" dirty="0">
                <a:solidFill>
                  <a:srgbClr val="0000FF"/>
                </a:solidFill>
                <a:latin typeface="+mn-ea"/>
              </a:rPr>
              <a:t>int</a:t>
            </a:r>
            <a:r>
              <a:rPr lang="en-US" altLang="zh-TW" sz="1500" dirty="0">
                <a:solidFill>
                  <a:srgbClr val="000000"/>
                </a:solidFill>
                <a:latin typeface="+mn-ea"/>
              </a:rPr>
              <a:t> </a:t>
            </a:r>
            <a:r>
              <a:rPr lang="en-US" altLang="zh-TW" sz="1500" dirty="0" err="1">
                <a:solidFill>
                  <a:srgbClr val="000000"/>
                </a:solidFill>
                <a:latin typeface="+mn-ea"/>
              </a:rPr>
              <a:t>numPrimes</a:t>
            </a:r>
            <a:r>
              <a:rPr lang="en-US" altLang="zh-TW" sz="1500" dirty="0">
                <a:solidFill>
                  <a:srgbClr val="000000"/>
                </a:solidFill>
                <a:latin typeface="+mn-ea"/>
              </a:rPr>
              <a:t> = 0;</a:t>
            </a:r>
          </a:p>
          <a:p>
            <a:endParaRPr lang="zh-TW" altLang="en-US" sz="1500" dirty="0">
              <a:solidFill>
                <a:srgbClr val="000000"/>
              </a:solidFill>
              <a:latin typeface="+mn-ea"/>
            </a:endParaRPr>
          </a:p>
          <a:p>
            <a:r>
              <a:rPr lang="nn-NO" altLang="zh-TW" sz="1500" dirty="0">
                <a:solidFill>
                  <a:srgbClr val="000000"/>
                </a:solidFill>
                <a:latin typeface="+mn-ea"/>
              </a:rPr>
              <a:t>   </a:t>
            </a:r>
            <a:r>
              <a:rPr lang="nn-NO" altLang="zh-TW" sz="1500" dirty="0">
                <a:solidFill>
                  <a:srgbClr val="0000FF"/>
                </a:solidFill>
                <a:latin typeface="+mn-ea"/>
              </a:rPr>
              <a:t>for</a:t>
            </a:r>
            <a:r>
              <a:rPr lang="nn-NO" altLang="zh-TW" sz="1500" dirty="0">
                <a:solidFill>
                  <a:srgbClr val="000000"/>
                </a:solidFill>
                <a:latin typeface="+mn-ea"/>
              </a:rPr>
              <a:t>( </a:t>
            </a:r>
            <a:r>
              <a:rPr lang="nn-NO" altLang="zh-TW" sz="1500" dirty="0">
                <a:solidFill>
                  <a:srgbClr val="0000FF"/>
                </a:solidFill>
                <a:latin typeface="+mn-ea"/>
              </a:rPr>
              <a:t>int</a:t>
            </a:r>
            <a:r>
              <a:rPr lang="nn-NO" altLang="zh-TW" sz="1500" dirty="0">
                <a:solidFill>
                  <a:srgbClr val="000000"/>
                </a:solidFill>
                <a:latin typeface="+mn-ea"/>
              </a:rPr>
              <a:t> i = 3; i &lt;= number; i += 2 )</a:t>
            </a:r>
          </a:p>
          <a:p>
            <a:r>
              <a:rPr lang="en-US" altLang="zh-TW" sz="1500" dirty="0">
                <a:solidFill>
                  <a:srgbClr val="000000"/>
                </a:solidFill>
                <a:latin typeface="+mn-ea"/>
              </a:rPr>
              <a:t>      </a:t>
            </a:r>
            <a:r>
              <a:rPr lang="en-US" altLang="zh-TW" sz="1500" dirty="0">
                <a:solidFill>
                  <a:srgbClr val="0000FF"/>
                </a:solidFill>
                <a:latin typeface="+mn-ea"/>
              </a:rPr>
              <a:t>if</a:t>
            </a:r>
            <a:r>
              <a:rPr lang="en-US" altLang="zh-TW" sz="1500" dirty="0">
                <a:solidFill>
                  <a:srgbClr val="000000"/>
                </a:solidFill>
                <a:latin typeface="+mn-ea"/>
              </a:rPr>
              <a:t>( primes[ i ] )</a:t>
            </a:r>
          </a:p>
          <a:p>
            <a:r>
              <a:rPr lang="zh-TW" altLang="en-US" sz="1500" dirty="0">
                <a:solidFill>
                  <a:srgbClr val="000000"/>
                </a:solidFill>
                <a:latin typeface="+mn-ea"/>
              </a:rPr>
              <a:t>      </a:t>
            </a:r>
            <a:r>
              <a:rPr lang="en-US" altLang="zh-TW" sz="1500" dirty="0">
                <a:solidFill>
                  <a:srgbClr val="000000"/>
                </a:solidFill>
                <a:latin typeface="+mn-ea"/>
              </a:rPr>
              <a:t>{</a:t>
            </a:r>
          </a:p>
          <a:p>
            <a:r>
              <a:rPr lang="en-US" altLang="zh-TW" sz="1500" dirty="0">
                <a:solidFill>
                  <a:srgbClr val="000000"/>
                </a:solidFill>
                <a:latin typeface="+mn-ea"/>
              </a:rPr>
              <a:t>         </a:t>
            </a:r>
            <a:r>
              <a:rPr lang="en-US" altLang="zh-TW" sz="1500" dirty="0" err="1">
                <a:solidFill>
                  <a:srgbClr val="000000"/>
                </a:solidFill>
                <a:latin typeface="+mn-ea"/>
              </a:rPr>
              <a:t>numPrimes</a:t>
            </a:r>
            <a:r>
              <a:rPr lang="en-US" altLang="zh-TW" sz="1500" dirty="0">
                <a:solidFill>
                  <a:srgbClr val="000000"/>
                </a:solidFill>
                <a:latin typeface="+mn-ea"/>
              </a:rPr>
              <a:t>++;</a:t>
            </a:r>
          </a:p>
          <a:p>
            <a:r>
              <a:rPr lang="en-US" altLang="zh-TW" sz="1500" dirty="0">
                <a:solidFill>
                  <a:srgbClr val="000000"/>
                </a:solidFill>
                <a:latin typeface="+mn-ea"/>
              </a:rPr>
              <a:t>         </a:t>
            </a:r>
            <a:r>
              <a:rPr lang="en-US" altLang="zh-TW" sz="1500" dirty="0">
                <a:solidFill>
                  <a:srgbClr val="0000FF"/>
                </a:solidFill>
                <a:latin typeface="+mn-ea"/>
              </a:rPr>
              <a:t>for</a:t>
            </a:r>
            <a:r>
              <a:rPr lang="en-US" altLang="zh-TW" sz="1500" dirty="0">
                <a:solidFill>
                  <a:srgbClr val="000000"/>
                </a:solidFill>
                <a:latin typeface="+mn-ea"/>
              </a:rPr>
              <a:t>( </a:t>
            </a:r>
            <a:r>
              <a:rPr lang="en-US" altLang="zh-TW" sz="1500" dirty="0">
                <a:solidFill>
                  <a:srgbClr val="0000FF"/>
                </a:solidFill>
                <a:latin typeface="+mn-ea"/>
              </a:rPr>
              <a:t>int</a:t>
            </a:r>
            <a:r>
              <a:rPr lang="en-US" altLang="zh-TW" sz="1500" dirty="0">
                <a:solidFill>
                  <a:srgbClr val="000000"/>
                </a:solidFill>
                <a:latin typeface="+mn-ea"/>
              </a:rPr>
              <a:t> j = 3 * i; j &lt;= number; j += i + i )</a:t>
            </a:r>
          </a:p>
          <a:p>
            <a:r>
              <a:rPr lang="en-US" altLang="zh-TW" sz="1500" dirty="0">
                <a:solidFill>
                  <a:srgbClr val="000000"/>
                </a:solidFill>
                <a:latin typeface="+mn-ea"/>
              </a:rPr>
              <a:t>            primes[ j ] = </a:t>
            </a:r>
            <a:r>
              <a:rPr lang="en-US" altLang="zh-TW" sz="1500" dirty="0">
                <a:solidFill>
                  <a:srgbClr val="0000FF"/>
                </a:solidFill>
                <a:latin typeface="+mn-ea"/>
              </a:rPr>
              <a:t>false</a:t>
            </a:r>
            <a:r>
              <a:rPr lang="en-US" altLang="zh-TW" sz="1500" dirty="0">
                <a:solidFill>
                  <a:srgbClr val="000000"/>
                </a:solidFill>
                <a:latin typeface="+mn-ea"/>
              </a:rPr>
              <a:t>;</a:t>
            </a:r>
          </a:p>
          <a:p>
            <a:r>
              <a:rPr lang="zh-TW" altLang="en-US" sz="1500" dirty="0">
                <a:solidFill>
                  <a:srgbClr val="000000"/>
                </a:solidFill>
                <a:latin typeface="+mn-ea"/>
              </a:rPr>
              <a:t>      </a:t>
            </a:r>
            <a:r>
              <a:rPr lang="en-US" altLang="zh-TW" sz="1500" dirty="0">
                <a:solidFill>
                  <a:srgbClr val="000000"/>
                </a:solidFill>
                <a:latin typeface="+mn-ea"/>
              </a:rPr>
              <a:t>}</a:t>
            </a:r>
          </a:p>
          <a:p>
            <a:endParaRPr lang="zh-TW" altLang="en-US" sz="1500" dirty="0">
              <a:solidFill>
                <a:srgbClr val="000000"/>
              </a:solidFill>
              <a:latin typeface="+mn-ea"/>
            </a:endParaRPr>
          </a:p>
          <a:p>
            <a:r>
              <a:rPr lang="nn-NO" altLang="zh-TW" sz="1500" dirty="0">
                <a:solidFill>
                  <a:srgbClr val="000000"/>
                </a:solidFill>
                <a:latin typeface="+mn-ea"/>
              </a:rPr>
              <a:t>   </a:t>
            </a:r>
            <a:r>
              <a:rPr lang="nn-NO" altLang="zh-TW" sz="1500" dirty="0">
                <a:solidFill>
                  <a:srgbClr val="0000FF"/>
                </a:solidFill>
                <a:latin typeface="+mn-ea"/>
              </a:rPr>
              <a:t>for</a:t>
            </a:r>
            <a:r>
              <a:rPr lang="nn-NO" altLang="zh-TW" sz="1500" dirty="0">
                <a:solidFill>
                  <a:srgbClr val="000000"/>
                </a:solidFill>
                <a:latin typeface="+mn-ea"/>
              </a:rPr>
              <a:t>( </a:t>
            </a:r>
            <a:r>
              <a:rPr lang="nn-NO" altLang="zh-TW" sz="1500" dirty="0">
                <a:solidFill>
                  <a:srgbClr val="0000FF"/>
                </a:solidFill>
                <a:latin typeface="+mn-ea"/>
              </a:rPr>
              <a:t>int</a:t>
            </a:r>
            <a:r>
              <a:rPr lang="nn-NO" altLang="zh-TW" sz="1500" dirty="0">
                <a:solidFill>
                  <a:srgbClr val="000000"/>
                </a:solidFill>
                <a:latin typeface="+mn-ea"/>
              </a:rPr>
              <a:t> i = squareRoot + 1; i &lt;= </a:t>
            </a:r>
            <a:r>
              <a:rPr lang="nn-NO" altLang="zh-TW" sz="1500" dirty="0" smtClean="0">
                <a:latin typeface="+mn-ea"/>
              </a:rPr>
              <a:t>n</a:t>
            </a:r>
            <a:r>
              <a:rPr lang="nn-NO" altLang="zh-TW" sz="1500" dirty="0" smtClean="0">
                <a:solidFill>
                  <a:srgbClr val="000000"/>
                </a:solidFill>
                <a:latin typeface="+mn-ea"/>
              </a:rPr>
              <a:t>; </a:t>
            </a:r>
            <a:r>
              <a:rPr lang="nn-NO" altLang="zh-TW" sz="1500" dirty="0">
                <a:solidFill>
                  <a:srgbClr val="000000"/>
                </a:solidFill>
                <a:latin typeface="+mn-ea"/>
              </a:rPr>
              <a:t>i++ )</a:t>
            </a:r>
          </a:p>
          <a:p>
            <a:r>
              <a:rPr lang="en-US" altLang="zh-TW" sz="1500" dirty="0">
                <a:solidFill>
                  <a:srgbClr val="000000"/>
                </a:solidFill>
                <a:latin typeface="+mn-ea"/>
              </a:rPr>
              <a:t>      </a:t>
            </a:r>
            <a:r>
              <a:rPr lang="en-US" altLang="zh-TW" sz="1500" dirty="0">
                <a:solidFill>
                  <a:srgbClr val="0000FF"/>
                </a:solidFill>
                <a:latin typeface="+mn-ea"/>
              </a:rPr>
              <a:t>if</a:t>
            </a:r>
            <a:r>
              <a:rPr lang="en-US" altLang="zh-TW" sz="1500" dirty="0">
                <a:solidFill>
                  <a:srgbClr val="000000"/>
                </a:solidFill>
                <a:latin typeface="+mn-ea"/>
              </a:rPr>
              <a:t>( primes[ i ] )</a:t>
            </a:r>
          </a:p>
          <a:p>
            <a:r>
              <a:rPr lang="en-US" altLang="zh-TW" sz="1500" dirty="0">
                <a:solidFill>
                  <a:srgbClr val="000000"/>
                </a:solidFill>
                <a:latin typeface="+mn-ea"/>
              </a:rPr>
              <a:t>         </a:t>
            </a:r>
            <a:r>
              <a:rPr lang="en-US" altLang="zh-TW" sz="1500" dirty="0" err="1">
                <a:solidFill>
                  <a:srgbClr val="000000"/>
                </a:solidFill>
                <a:latin typeface="+mn-ea"/>
              </a:rPr>
              <a:t>numPrimes</a:t>
            </a:r>
            <a:r>
              <a:rPr lang="en-US" altLang="zh-TW" sz="1500" dirty="0">
                <a:solidFill>
                  <a:srgbClr val="000000"/>
                </a:solidFill>
                <a:latin typeface="+mn-ea"/>
              </a:rPr>
              <a:t>++;</a:t>
            </a:r>
          </a:p>
          <a:p>
            <a:endParaRPr lang="zh-TW" altLang="en-US" sz="1500" dirty="0">
              <a:solidFill>
                <a:srgbClr val="000000"/>
              </a:solidFill>
              <a:latin typeface="+mn-ea"/>
            </a:endParaRPr>
          </a:p>
          <a:p>
            <a:r>
              <a:rPr lang="en-US" altLang="zh-TW" sz="1500" dirty="0">
                <a:solidFill>
                  <a:srgbClr val="000000"/>
                </a:solidFill>
                <a:latin typeface="+mn-ea"/>
              </a:rPr>
              <a:t>   </a:t>
            </a:r>
            <a:r>
              <a:rPr lang="en-US" altLang="zh-TW" sz="1500" dirty="0">
                <a:solidFill>
                  <a:srgbClr val="0000FF"/>
                </a:solidFill>
                <a:latin typeface="+mn-ea"/>
              </a:rPr>
              <a:t>return</a:t>
            </a:r>
            <a:r>
              <a:rPr lang="en-US" altLang="zh-TW" sz="1500" dirty="0">
                <a:solidFill>
                  <a:srgbClr val="000000"/>
                </a:solidFill>
                <a:latin typeface="+mn-ea"/>
              </a:rPr>
              <a:t> </a:t>
            </a:r>
            <a:r>
              <a:rPr lang="en-US" altLang="zh-TW" sz="1500" dirty="0" err="1">
                <a:solidFill>
                  <a:srgbClr val="000000"/>
                </a:solidFill>
                <a:latin typeface="+mn-ea"/>
              </a:rPr>
              <a:t>numPrimes</a:t>
            </a:r>
            <a:r>
              <a:rPr lang="en-US" altLang="zh-TW" sz="1500" dirty="0">
                <a:solidFill>
                  <a:srgbClr val="000000"/>
                </a:solidFill>
                <a:latin typeface="+mn-ea"/>
              </a:rPr>
              <a:t>;</a:t>
            </a:r>
          </a:p>
          <a:p>
            <a:r>
              <a:rPr lang="en-US" altLang="zh-TW" sz="1500" dirty="0">
                <a:solidFill>
                  <a:srgbClr val="000000"/>
                </a:solidFill>
                <a:latin typeface="+mn-ea"/>
              </a:rPr>
              <a:t>}</a:t>
            </a:r>
            <a:endParaRPr lang="zh-TW" altLang="en-US" sz="1500" dirty="0">
              <a:latin typeface="+mn-ea"/>
            </a:endParaRPr>
          </a:p>
        </p:txBody>
      </p:sp>
    </p:spTree>
    <p:extLst>
      <p:ext uri="{BB962C8B-B14F-4D97-AF65-F5344CB8AC3E}">
        <p14:creationId xmlns:p14="http://schemas.microsoft.com/office/powerpoint/2010/main" val="313696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TW" altLang="en-US" smtClean="0">
                <a:ea typeface="標楷體" pitchFamily="65" charset="-120"/>
              </a:rPr>
              <a:t>埃拉托塞尼</a:t>
            </a:r>
          </a:p>
        </p:txBody>
      </p:sp>
      <p:sp>
        <p:nvSpPr>
          <p:cNvPr id="310275" name="Rectangle 3"/>
          <p:cNvSpPr>
            <a:spLocks noGrp="1" noChangeArrowheads="1"/>
          </p:cNvSpPr>
          <p:nvPr>
            <p:ph type="body" idx="1"/>
          </p:nvPr>
        </p:nvSpPr>
        <p:spPr>
          <a:xfrm>
            <a:off x="611189" y="1628770"/>
            <a:ext cx="7921318" cy="2160277"/>
          </a:xfrm>
        </p:spPr>
        <p:txBody>
          <a:bodyPr/>
          <a:lstStyle/>
          <a:p>
            <a:pPr eaLnBrk="1" hangingPunct="1">
              <a:spcBef>
                <a:spcPct val="50000"/>
              </a:spcBef>
            </a:pPr>
            <a:r>
              <a:rPr lang="en-US" altLang="zh-TW" dirty="0" smtClean="0">
                <a:ea typeface="標楷體" pitchFamily="65" charset="-120"/>
              </a:rPr>
              <a:t>Eratosthenes</a:t>
            </a:r>
          </a:p>
          <a:p>
            <a:pPr eaLnBrk="1" hangingPunct="1">
              <a:spcBef>
                <a:spcPct val="50000"/>
              </a:spcBef>
            </a:pPr>
            <a:r>
              <a:rPr lang="en-US" altLang="zh-TW" dirty="0" smtClean="0">
                <a:sym typeface="Symbol" pitchFamily="18" charset="2"/>
              </a:rPr>
              <a:t></a:t>
            </a:r>
            <a:r>
              <a:rPr lang="en-US" altLang="zh-TW" dirty="0" smtClean="0">
                <a:latin typeface="Symbol" pitchFamily="18" charset="2"/>
                <a:sym typeface="Symbol" pitchFamily="18" charset="2"/>
              </a:rPr>
              <a:t></a:t>
            </a:r>
            <a:r>
              <a:rPr lang="en-US" altLang="zh-TW" dirty="0" smtClean="0">
                <a:sym typeface="Symbol" pitchFamily="18" charset="2"/>
              </a:rPr>
              <a:t> (276B.C. ~ 195 B.C.)</a:t>
            </a:r>
            <a:endParaRPr lang="en-US" altLang="zh-TW" dirty="0" smtClean="0"/>
          </a:p>
          <a:p>
            <a:pPr eaLnBrk="1" hangingPunct="1">
              <a:spcBef>
                <a:spcPct val="50000"/>
              </a:spcBef>
            </a:pPr>
            <a:r>
              <a:rPr lang="zh-TW" altLang="en-US" dirty="0" smtClean="0">
                <a:ea typeface="標楷體" pitchFamily="65" charset="-120"/>
              </a:rPr>
              <a:t>古希臘數學家、亞歷山大圖書館館長</a:t>
            </a:r>
            <a:endParaRPr lang="zh-TW"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0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611189" y="548632"/>
            <a:ext cx="7921318" cy="5760736"/>
          </a:xfrm>
        </p:spPr>
        <p:txBody>
          <a:bodyPr/>
          <a:lstStyle/>
          <a:p>
            <a:pPr marL="271463" indent="-271463" eaLnBrk="1" hangingPunct="1"/>
            <a:r>
              <a:rPr lang="en-US" altLang="zh-TW" sz="2400" dirty="0" smtClean="0">
                <a:latin typeface="Times New Roman" pitchFamily="18" charset="0"/>
                <a:cs typeface="Times New Roman" pitchFamily="18" charset="0"/>
              </a:rPr>
              <a:t>Create an array with all elements initialized to 1 (true).</a:t>
            </a:r>
          </a:p>
          <a:p>
            <a:pPr marL="271463" indent="-271463" eaLnBrk="1" hangingPunct="1">
              <a:spcBef>
                <a:spcPct val="0"/>
              </a:spcBef>
              <a:buFontTx/>
              <a:buNone/>
            </a:pPr>
            <a:r>
              <a:rPr lang="en-US" altLang="zh-TW" sz="2400" dirty="0" smtClean="0">
                <a:latin typeface="Times New Roman" pitchFamily="18" charset="0"/>
                <a:cs typeface="Times New Roman" pitchFamily="18" charset="0"/>
              </a:rPr>
              <a:t>	Array elements with prime subscripts will remain 1.</a:t>
            </a:r>
          </a:p>
          <a:p>
            <a:pPr marL="271463" indent="-271463" eaLnBrk="1" hangingPunct="1">
              <a:spcBef>
                <a:spcPct val="0"/>
              </a:spcBef>
              <a:buFontTx/>
              <a:buNone/>
            </a:pPr>
            <a:r>
              <a:rPr lang="en-US" altLang="zh-TW" sz="2400" dirty="0" smtClean="0">
                <a:latin typeface="Times New Roman" pitchFamily="18" charset="0"/>
                <a:cs typeface="Times New Roman" pitchFamily="18" charset="0"/>
              </a:rPr>
              <a:t>	All other array elements will eventually be set to zero.</a:t>
            </a:r>
          </a:p>
          <a:p>
            <a:pPr marL="271463" indent="-271463" eaLnBrk="1" hangingPunct="1">
              <a:spcBef>
                <a:spcPct val="0"/>
              </a:spcBef>
              <a:buFontTx/>
              <a:buNone/>
            </a:pPr>
            <a:r>
              <a:rPr lang="en-US" altLang="zh-TW" sz="2400" dirty="0" smtClean="0">
                <a:latin typeface="Times New Roman" pitchFamily="18" charset="0"/>
                <a:cs typeface="Times New Roman" pitchFamily="18" charset="0"/>
              </a:rPr>
              <a:t>	You will ignore elements 0 and 1 in this exercise.</a:t>
            </a:r>
            <a:endParaRPr lang="en-US" altLang="zh-TW" sz="2400" b="1" dirty="0" smtClean="0">
              <a:latin typeface="Times New Roman" pitchFamily="18" charset="0"/>
              <a:cs typeface="Times New Roman" pitchFamily="18" charset="0"/>
            </a:endParaRPr>
          </a:p>
          <a:p>
            <a:pPr marL="271463" indent="-271463" eaLnBrk="1" hangingPunct="1"/>
            <a:r>
              <a:rPr lang="en-US" altLang="zh-TW" sz="2400" dirty="0" smtClean="0">
                <a:latin typeface="Times New Roman" pitchFamily="18" charset="0"/>
                <a:cs typeface="Times New Roman" pitchFamily="18" charset="0"/>
              </a:rPr>
              <a:t>Starting with array subscript 2, every time an array element is found whose value is 1, loop through the remainder of the array and set to zero every element whose subscript is a multiple of the subscript for the element with value 1.</a:t>
            </a:r>
          </a:p>
          <a:p>
            <a:pPr marL="271463" indent="-271463" eaLnBrk="1" hangingPunct="1">
              <a:spcBef>
                <a:spcPct val="0"/>
              </a:spcBef>
              <a:buFontTx/>
              <a:buNone/>
            </a:pPr>
            <a:r>
              <a:rPr lang="en-US" altLang="zh-TW" sz="2400" dirty="0" smtClean="0">
                <a:latin typeface="Times New Roman" pitchFamily="18" charset="0"/>
                <a:cs typeface="Times New Roman" pitchFamily="18" charset="0"/>
              </a:rPr>
              <a:t>	For array subscript 2, all elements beyond 2 in the array that are multiples of 2 will be set to zero (subscripts 4, 6, 8, 10, etc.); for array subscript 3, all elements beyond 3 in the array that are multiples of 3 will be set to zero (subscripts 6, 9, 12, 15, etc.); and so on.</a:t>
            </a:r>
            <a:endParaRPr lang="en-US" altLang="zh-TW" sz="2400" b="1" dirty="0" smtClean="0">
              <a:latin typeface="Times New Roman" pitchFamily="18" charset="0"/>
              <a:cs typeface="Times New Roman" pitchFamily="18" charset="0"/>
            </a:endParaRPr>
          </a:p>
          <a:p>
            <a:pPr marL="271463" indent="-271463" eaLnBrk="1" hangingPunct="1"/>
            <a:r>
              <a:rPr lang="en-US" altLang="zh-TW" sz="2400" dirty="0" smtClean="0">
                <a:latin typeface="Times New Roman" pitchFamily="18" charset="0"/>
                <a:cs typeface="Times New Roman" pitchFamily="18" charset="0"/>
              </a:rPr>
              <a:t>When this process is complete, the array elements that are still set to one indicate that the subscript is a prime number.</a:t>
            </a:r>
            <a:endParaRPr lang="zh-TW" alt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solidFill>
                  <a:srgbClr val="0000FF"/>
                </a:solidFill>
                <a:latin typeface="Times New Roman" pitchFamily="18" charset="0"/>
                <a:ea typeface="標楷體" pitchFamily="65" charset="-120"/>
                <a:cs typeface="+mn-cs"/>
              </a:rPr>
              <a:t>The Sieve of Eratosthenes</a:t>
            </a:r>
            <a:endParaRPr lang="zh-TW" altLang="en-US" sz="4400" dirty="0"/>
          </a:p>
        </p:txBody>
      </p:sp>
      <p:graphicFrame>
        <p:nvGraphicFramePr>
          <p:cNvPr id="3" name="Group 2"/>
          <p:cNvGraphicFramePr>
            <a:graphicFrameLocks noGrp="1"/>
          </p:cNvGraphicFramePr>
          <p:nvPr>
            <p:extLst>
              <p:ext uri="{D42A27DB-BD31-4B8C-83A1-F6EECF244321}">
                <p14:modId xmlns:p14="http://schemas.microsoft.com/office/powerpoint/2010/main" val="2211938622"/>
              </p:ext>
            </p:extLst>
          </p:nvPr>
        </p:nvGraphicFramePr>
        <p:xfrm>
          <a:off x="971540" y="2168839"/>
          <a:ext cx="7200000" cy="1800000"/>
        </p:xfrm>
        <a:graphic>
          <a:graphicData uri="http://schemas.openxmlformats.org/drawingml/2006/table">
            <a:tbl>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gridCol w="360000">
                  <a:extLst>
                    <a:ext uri="{9D8B030D-6E8A-4147-A177-3AD203B41FA5}">
                      <a16:colId xmlns:a16="http://schemas.microsoft.com/office/drawing/2014/main" val="20008"/>
                    </a:ext>
                  </a:extLst>
                </a:gridCol>
                <a:gridCol w="360000">
                  <a:extLst>
                    <a:ext uri="{9D8B030D-6E8A-4147-A177-3AD203B41FA5}">
                      <a16:colId xmlns:a16="http://schemas.microsoft.com/office/drawing/2014/main" val="20009"/>
                    </a:ext>
                  </a:extLst>
                </a:gridCol>
                <a:gridCol w="360000">
                  <a:extLst>
                    <a:ext uri="{9D8B030D-6E8A-4147-A177-3AD203B41FA5}">
                      <a16:colId xmlns:a16="http://schemas.microsoft.com/office/drawing/2014/main" val="20010"/>
                    </a:ext>
                  </a:extLst>
                </a:gridCol>
                <a:gridCol w="360000">
                  <a:extLst>
                    <a:ext uri="{9D8B030D-6E8A-4147-A177-3AD203B41FA5}">
                      <a16:colId xmlns:a16="http://schemas.microsoft.com/office/drawing/2014/main" val="20011"/>
                    </a:ext>
                  </a:extLst>
                </a:gridCol>
                <a:gridCol w="360000">
                  <a:extLst>
                    <a:ext uri="{9D8B030D-6E8A-4147-A177-3AD203B41FA5}">
                      <a16:colId xmlns:a16="http://schemas.microsoft.com/office/drawing/2014/main" val="20012"/>
                    </a:ext>
                  </a:extLst>
                </a:gridCol>
                <a:gridCol w="360000">
                  <a:extLst>
                    <a:ext uri="{9D8B030D-6E8A-4147-A177-3AD203B41FA5}">
                      <a16:colId xmlns:a16="http://schemas.microsoft.com/office/drawing/2014/main" val="20013"/>
                    </a:ext>
                  </a:extLst>
                </a:gridCol>
                <a:gridCol w="360000">
                  <a:extLst>
                    <a:ext uri="{9D8B030D-6E8A-4147-A177-3AD203B41FA5}">
                      <a16:colId xmlns:a16="http://schemas.microsoft.com/office/drawing/2014/main" val="20014"/>
                    </a:ext>
                  </a:extLst>
                </a:gridCol>
                <a:gridCol w="360000">
                  <a:extLst>
                    <a:ext uri="{9D8B030D-6E8A-4147-A177-3AD203B41FA5}">
                      <a16:colId xmlns:a16="http://schemas.microsoft.com/office/drawing/2014/main" val="153430900"/>
                    </a:ext>
                  </a:extLst>
                </a:gridCol>
                <a:gridCol w="360000">
                  <a:extLst>
                    <a:ext uri="{9D8B030D-6E8A-4147-A177-3AD203B41FA5}">
                      <a16:colId xmlns:a16="http://schemas.microsoft.com/office/drawing/2014/main" val="3158508817"/>
                    </a:ext>
                  </a:extLst>
                </a:gridCol>
                <a:gridCol w="360000">
                  <a:extLst>
                    <a:ext uri="{9D8B030D-6E8A-4147-A177-3AD203B41FA5}">
                      <a16:colId xmlns:a16="http://schemas.microsoft.com/office/drawing/2014/main" val="1994169114"/>
                    </a:ext>
                  </a:extLst>
                </a:gridCol>
                <a:gridCol w="360000">
                  <a:extLst>
                    <a:ext uri="{9D8B030D-6E8A-4147-A177-3AD203B41FA5}">
                      <a16:colId xmlns:a16="http://schemas.microsoft.com/office/drawing/2014/main" val="545354280"/>
                    </a:ext>
                  </a:extLst>
                </a:gridCol>
                <a:gridCol w="360000">
                  <a:extLst>
                    <a:ext uri="{9D8B030D-6E8A-4147-A177-3AD203B41FA5}">
                      <a16:colId xmlns:a16="http://schemas.microsoft.com/office/drawing/2014/main" val="3686236319"/>
                    </a:ext>
                  </a:extLst>
                </a:gridCol>
              </a:tblGrid>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11</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15</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16</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17</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18</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19</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20</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31</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32</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33</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34</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35</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36</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37</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38</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39</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40</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7301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solidFill>
                  <a:srgbClr val="0000FF"/>
                </a:solidFill>
                <a:latin typeface="Times New Roman" pitchFamily="18" charset="0"/>
                <a:ea typeface="標楷體" pitchFamily="65" charset="-120"/>
                <a:cs typeface="+mn-cs"/>
              </a:rPr>
              <a:t>The Sieve of Eratosthenes</a:t>
            </a:r>
            <a:endParaRPr lang="zh-TW" altLang="en-US" sz="4400" dirty="0"/>
          </a:p>
        </p:txBody>
      </p:sp>
      <p:graphicFrame>
        <p:nvGraphicFramePr>
          <p:cNvPr id="3" name="Group 2"/>
          <p:cNvGraphicFramePr>
            <a:graphicFrameLocks noGrp="1"/>
          </p:cNvGraphicFramePr>
          <p:nvPr>
            <p:extLst>
              <p:ext uri="{D42A27DB-BD31-4B8C-83A1-F6EECF244321}">
                <p14:modId xmlns:p14="http://schemas.microsoft.com/office/powerpoint/2010/main" val="21924478"/>
              </p:ext>
            </p:extLst>
          </p:nvPr>
        </p:nvGraphicFramePr>
        <p:xfrm>
          <a:off x="971540" y="2168839"/>
          <a:ext cx="7200000" cy="1800000"/>
        </p:xfrm>
        <a:graphic>
          <a:graphicData uri="http://schemas.openxmlformats.org/drawingml/2006/table">
            <a:tbl>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gridCol w="360000">
                  <a:extLst>
                    <a:ext uri="{9D8B030D-6E8A-4147-A177-3AD203B41FA5}">
                      <a16:colId xmlns:a16="http://schemas.microsoft.com/office/drawing/2014/main" val="20008"/>
                    </a:ext>
                  </a:extLst>
                </a:gridCol>
                <a:gridCol w="360000">
                  <a:extLst>
                    <a:ext uri="{9D8B030D-6E8A-4147-A177-3AD203B41FA5}">
                      <a16:colId xmlns:a16="http://schemas.microsoft.com/office/drawing/2014/main" val="20009"/>
                    </a:ext>
                  </a:extLst>
                </a:gridCol>
                <a:gridCol w="360000">
                  <a:extLst>
                    <a:ext uri="{9D8B030D-6E8A-4147-A177-3AD203B41FA5}">
                      <a16:colId xmlns:a16="http://schemas.microsoft.com/office/drawing/2014/main" val="20010"/>
                    </a:ext>
                  </a:extLst>
                </a:gridCol>
                <a:gridCol w="360000">
                  <a:extLst>
                    <a:ext uri="{9D8B030D-6E8A-4147-A177-3AD203B41FA5}">
                      <a16:colId xmlns:a16="http://schemas.microsoft.com/office/drawing/2014/main" val="20011"/>
                    </a:ext>
                  </a:extLst>
                </a:gridCol>
                <a:gridCol w="360000">
                  <a:extLst>
                    <a:ext uri="{9D8B030D-6E8A-4147-A177-3AD203B41FA5}">
                      <a16:colId xmlns:a16="http://schemas.microsoft.com/office/drawing/2014/main" val="20012"/>
                    </a:ext>
                  </a:extLst>
                </a:gridCol>
                <a:gridCol w="360000">
                  <a:extLst>
                    <a:ext uri="{9D8B030D-6E8A-4147-A177-3AD203B41FA5}">
                      <a16:colId xmlns:a16="http://schemas.microsoft.com/office/drawing/2014/main" val="20013"/>
                    </a:ext>
                  </a:extLst>
                </a:gridCol>
                <a:gridCol w="360000">
                  <a:extLst>
                    <a:ext uri="{9D8B030D-6E8A-4147-A177-3AD203B41FA5}">
                      <a16:colId xmlns:a16="http://schemas.microsoft.com/office/drawing/2014/main" val="20014"/>
                    </a:ext>
                  </a:extLst>
                </a:gridCol>
                <a:gridCol w="360000">
                  <a:extLst>
                    <a:ext uri="{9D8B030D-6E8A-4147-A177-3AD203B41FA5}">
                      <a16:colId xmlns:a16="http://schemas.microsoft.com/office/drawing/2014/main" val="153430900"/>
                    </a:ext>
                  </a:extLst>
                </a:gridCol>
                <a:gridCol w="360000">
                  <a:extLst>
                    <a:ext uri="{9D8B030D-6E8A-4147-A177-3AD203B41FA5}">
                      <a16:colId xmlns:a16="http://schemas.microsoft.com/office/drawing/2014/main" val="3158508817"/>
                    </a:ext>
                  </a:extLst>
                </a:gridCol>
                <a:gridCol w="360000">
                  <a:extLst>
                    <a:ext uri="{9D8B030D-6E8A-4147-A177-3AD203B41FA5}">
                      <a16:colId xmlns:a16="http://schemas.microsoft.com/office/drawing/2014/main" val="1994169114"/>
                    </a:ext>
                  </a:extLst>
                </a:gridCol>
                <a:gridCol w="360000">
                  <a:extLst>
                    <a:ext uri="{9D8B030D-6E8A-4147-A177-3AD203B41FA5}">
                      <a16:colId xmlns:a16="http://schemas.microsoft.com/office/drawing/2014/main" val="545354280"/>
                    </a:ext>
                  </a:extLst>
                </a:gridCol>
                <a:gridCol w="360000">
                  <a:extLst>
                    <a:ext uri="{9D8B030D-6E8A-4147-A177-3AD203B41FA5}">
                      <a16:colId xmlns:a16="http://schemas.microsoft.com/office/drawing/2014/main" val="3686236319"/>
                    </a:ext>
                  </a:extLst>
                </a:gridCol>
              </a:tblGrid>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11</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15</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16</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17</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18</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19</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20</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31</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32</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33</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34</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35</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36</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37</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38</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39</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40</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71303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solidFill>
                  <a:srgbClr val="0000FF"/>
                </a:solidFill>
                <a:latin typeface="Times New Roman" pitchFamily="18" charset="0"/>
                <a:ea typeface="標楷體" pitchFamily="65" charset="-120"/>
                <a:cs typeface="+mn-cs"/>
              </a:rPr>
              <a:t>The Sieve of Eratosthenes</a:t>
            </a:r>
            <a:endParaRPr lang="zh-TW" altLang="en-US" sz="4400" dirty="0"/>
          </a:p>
        </p:txBody>
      </p:sp>
      <p:graphicFrame>
        <p:nvGraphicFramePr>
          <p:cNvPr id="3" name="Group 2"/>
          <p:cNvGraphicFramePr>
            <a:graphicFrameLocks noGrp="1"/>
          </p:cNvGraphicFramePr>
          <p:nvPr>
            <p:extLst>
              <p:ext uri="{D42A27DB-BD31-4B8C-83A1-F6EECF244321}">
                <p14:modId xmlns:p14="http://schemas.microsoft.com/office/powerpoint/2010/main" val="3800643652"/>
              </p:ext>
            </p:extLst>
          </p:nvPr>
        </p:nvGraphicFramePr>
        <p:xfrm>
          <a:off x="971540" y="2168839"/>
          <a:ext cx="7200000" cy="1800000"/>
        </p:xfrm>
        <a:graphic>
          <a:graphicData uri="http://schemas.openxmlformats.org/drawingml/2006/table">
            <a:tbl>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gridCol w="360000">
                  <a:extLst>
                    <a:ext uri="{9D8B030D-6E8A-4147-A177-3AD203B41FA5}">
                      <a16:colId xmlns:a16="http://schemas.microsoft.com/office/drawing/2014/main" val="20008"/>
                    </a:ext>
                  </a:extLst>
                </a:gridCol>
                <a:gridCol w="360000">
                  <a:extLst>
                    <a:ext uri="{9D8B030D-6E8A-4147-A177-3AD203B41FA5}">
                      <a16:colId xmlns:a16="http://schemas.microsoft.com/office/drawing/2014/main" val="20009"/>
                    </a:ext>
                  </a:extLst>
                </a:gridCol>
                <a:gridCol w="360000">
                  <a:extLst>
                    <a:ext uri="{9D8B030D-6E8A-4147-A177-3AD203B41FA5}">
                      <a16:colId xmlns:a16="http://schemas.microsoft.com/office/drawing/2014/main" val="20010"/>
                    </a:ext>
                  </a:extLst>
                </a:gridCol>
                <a:gridCol w="360000">
                  <a:extLst>
                    <a:ext uri="{9D8B030D-6E8A-4147-A177-3AD203B41FA5}">
                      <a16:colId xmlns:a16="http://schemas.microsoft.com/office/drawing/2014/main" val="20011"/>
                    </a:ext>
                  </a:extLst>
                </a:gridCol>
                <a:gridCol w="360000">
                  <a:extLst>
                    <a:ext uri="{9D8B030D-6E8A-4147-A177-3AD203B41FA5}">
                      <a16:colId xmlns:a16="http://schemas.microsoft.com/office/drawing/2014/main" val="20012"/>
                    </a:ext>
                  </a:extLst>
                </a:gridCol>
                <a:gridCol w="360000">
                  <a:extLst>
                    <a:ext uri="{9D8B030D-6E8A-4147-A177-3AD203B41FA5}">
                      <a16:colId xmlns:a16="http://schemas.microsoft.com/office/drawing/2014/main" val="20013"/>
                    </a:ext>
                  </a:extLst>
                </a:gridCol>
                <a:gridCol w="360000">
                  <a:extLst>
                    <a:ext uri="{9D8B030D-6E8A-4147-A177-3AD203B41FA5}">
                      <a16:colId xmlns:a16="http://schemas.microsoft.com/office/drawing/2014/main" val="20014"/>
                    </a:ext>
                  </a:extLst>
                </a:gridCol>
                <a:gridCol w="360000">
                  <a:extLst>
                    <a:ext uri="{9D8B030D-6E8A-4147-A177-3AD203B41FA5}">
                      <a16:colId xmlns:a16="http://schemas.microsoft.com/office/drawing/2014/main" val="153430900"/>
                    </a:ext>
                  </a:extLst>
                </a:gridCol>
                <a:gridCol w="360000">
                  <a:extLst>
                    <a:ext uri="{9D8B030D-6E8A-4147-A177-3AD203B41FA5}">
                      <a16:colId xmlns:a16="http://schemas.microsoft.com/office/drawing/2014/main" val="3158508817"/>
                    </a:ext>
                  </a:extLst>
                </a:gridCol>
                <a:gridCol w="360000">
                  <a:extLst>
                    <a:ext uri="{9D8B030D-6E8A-4147-A177-3AD203B41FA5}">
                      <a16:colId xmlns:a16="http://schemas.microsoft.com/office/drawing/2014/main" val="1994169114"/>
                    </a:ext>
                  </a:extLst>
                </a:gridCol>
                <a:gridCol w="360000">
                  <a:extLst>
                    <a:ext uri="{9D8B030D-6E8A-4147-A177-3AD203B41FA5}">
                      <a16:colId xmlns:a16="http://schemas.microsoft.com/office/drawing/2014/main" val="545354280"/>
                    </a:ext>
                  </a:extLst>
                </a:gridCol>
                <a:gridCol w="360000">
                  <a:extLst>
                    <a:ext uri="{9D8B030D-6E8A-4147-A177-3AD203B41FA5}">
                      <a16:colId xmlns:a16="http://schemas.microsoft.com/office/drawing/2014/main" val="3686236319"/>
                    </a:ext>
                  </a:extLst>
                </a:gridCol>
              </a:tblGrid>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11</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15</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16</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17</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18</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19</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20</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31</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32</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33</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34</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35</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36</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37</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38</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39</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40</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18264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solidFill>
                  <a:srgbClr val="0000FF"/>
                </a:solidFill>
                <a:latin typeface="Times New Roman" pitchFamily="18" charset="0"/>
                <a:ea typeface="標楷體" pitchFamily="65" charset="-120"/>
                <a:cs typeface="+mn-cs"/>
              </a:rPr>
              <a:t>The Sieve of Eratosthenes</a:t>
            </a:r>
            <a:endParaRPr lang="zh-TW" altLang="en-US" sz="4400" dirty="0"/>
          </a:p>
        </p:txBody>
      </p:sp>
      <p:graphicFrame>
        <p:nvGraphicFramePr>
          <p:cNvPr id="3" name="Group 2"/>
          <p:cNvGraphicFramePr>
            <a:graphicFrameLocks noGrp="1"/>
          </p:cNvGraphicFramePr>
          <p:nvPr>
            <p:extLst>
              <p:ext uri="{D42A27DB-BD31-4B8C-83A1-F6EECF244321}">
                <p14:modId xmlns:p14="http://schemas.microsoft.com/office/powerpoint/2010/main" val="339326624"/>
              </p:ext>
            </p:extLst>
          </p:nvPr>
        </p:nvGraphicFramePr>
        <p:xfrm>
          <a:off x="971540" y="2168839"/>
          <a:ext cx="7200000" cy="1800000"/>
        </p:xfrm>
        <a:graphic>
          <a:graphicData uri="http://schemas.openxmlformats.org/drawingml/2006/table">
            <a:tbl>
              <a:tblPr/>
              <a:tblGrid>
                <a:gridCol w="360000">
                  <a:extLst>
                    <a:ext uri="{9D8B030D-6E8A-4147-A177-3AD203B41FA5}">
                      <a16:colId xmlns:a16="http://schemas.microsoft.com/office/drawing/2014/main" val="20000"/>
                    </a:ext>
                  </a:extLst>
                </a:gridCol>
                <a:gridCol w="360000">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gridCol w="360000">
                  <a:extLst>
                    <a:ext uri="{9D8B030D-6E8A-4147-A177-3AD203B41FA5}">
                      <a16:colId xmlns:a16="http://schemas.microsoft.com/office/drawing/2014/main" val="20008"/>
                    </a:ext>
                  </a:extLst>
                </a:gridCol>
                <a:gridCol w="360000">
                  <a:extLst>
                    <a:ext uri="{9D8B030D-6E8A-4147-A177-3AD203B41FA5}">
                      <a16:colId xmlns:a16="http://schemas.microsoft.com/office/drawing/2014/main" val="20009"/>
                    </a:ext>
                  </a:extLst>
                </a:gridCol>
                <a:gridCol w="360000">
                  <a:extLst>
                    <a:ext uri="{9D8B030D-6E8A-4147-A177-3AD203B41FA5}">
                      <a16:colId xmlns:a16="http://schemas.microsoft.com/office/drawing/2014/main" val="20010"/>
                    </a:ext>
                  </a:extLst>
                </a:gridCol>
                <a:gridCol w="360000">
                  <a:extLst>
                    <a:ext uri="{9D8B030D-6E8A-4147-A177-3AD203B41FA5}">
                      <a16:colId xmlns:a16="http://schemas.microsoft.com/office/drawing/2014/main" val="20011"/>
                    </a:ext>
                  </a:extLst>
                </a:gridCol>
                <a:gridCol w="360000">
                  <a:extLst>
                    <a:ext uri="{9D8B030D-6E8A-4147-A177-3AD203B41FA5}">
                      <a16:colId xmlns:a16="http://schemas.microsoft.com/office/drawing/2014/main" val="20012"/>
                    </a:ext>
                  </a:extLst>
                </a:gridCol>
                <a:gridCol w="360000">
                  <a:extLst>
                    <a:ext uri="{9D8B030D-6E8A-4147-A177-3AD203B41FA5}">
                      <a16:colId xmlns:a16="http://schemas.microsoft.com/office/drawing/2014/main" val="20013"/>
                    </a:ext>
                  </a:extLst>
                </a:gridCol>
                <a:gridCol w="360000">
                  <a:extLst>
                    <a:ext uri="{9D8B030D-6E8A-4147-A177-3AD203B41FA5}">
                      <a16:colId xmlns:a16="http://schemas.microsoft.com/office/drawing/2014/main" val="20014"/>
                    </a:ext>
                  </a:extLst>
                </a:gridCol>
                <a:gridCol w="360000">
                  <a:extLst>
                    <a:ext uri="{9D8B030D-6E8A-4147-A177-3AD203B41FA5}">
                      <a16:colId xmlns:a16="http://schemas.microsoft.com/office/drawing/2014/main" val="153430900"/>
                    </a:ext>
                  </a:extLst>
                </a:gridCol>
                <a:gridCol w="360000">
                  <a:extLst>
                    <a:ext uri="{9D8B030D-6E8A-4147-A177-3AD203B41FA5}">
                      <a16:colId xmlns:a16="http://schemas.microsoft.com/office/drawing/2014/main" val="3158508817"/>
                    </a:ext>
                  </a:extLst>
                </a:gridCol>
                <a:gridCol w="360000">
                  <a:extLst>
                    <a:ext uri="{9D8B030D-6E8A-4147-A177-3AD203B41FA5}">
                      <a16:colId xmlns:a16="http://schemas.microsoft.com/office/drawing/2014/main" val="1994169114"/>
                    </a:ext>
                  </a:extLst>
                </a:gridCol>
                <a:gridCol w="360000">
                  <a:extLst>
                    <a:ext uri="{9D8B030D-6E8A-4147-A177-3AD203B41FA5}">
                      <a16:colId xmlns:a16="http://schemas.microsoft.com/office/drawing/2014/main" val="545354280"/>
                    </a:ext>
                  </a:extLst>
                </a:gridCol>
                <a:gridCol w="360000">
                  <a:extLst>
                    <a:ext uri="{9D8B030D-6E8A-4147-A177-3AD203B41FA5}">
                      <a16:colId xmlns:a16="http://schemas.microsoft.com/office/drawing/2014/main" val="3686236319"/>
                    </a:ext>
                  </a:extLst>
                </a:gridCol>
              </a:tblGrid>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11</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15</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16</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17</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18</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19</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20</a:t>
                      </a: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a:noFill/>
                    </a:lnL>
                    <a:lnR>
                      <a:noFill/>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21</a:t>
                      </a:r>
                    </a:p>
                  </a:txBody>
                  <a:tcPr marL="0" marR="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22</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23</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24</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25</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26</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27</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28</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29</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30</a:t>
                      </a: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31</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32</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33</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34</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35</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36</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37</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38</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39</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rPr>
                        <a:t>40</a:t>
                      </a:r>
                      <a:endParaRPr kumimoji="0" lang="en-US" altLang="zh-TW" sz="1600" b="0" i="0" u="none" strike="noStrike" cap="none" normalizeH="0" baseline="0" dirty="0" smtClean="0">
                        <a:ln>
                          <a:noFill/>
                        </a:ln>
                        <a:solidFill>
                          <a:schemeClr val="tx1"/>
                        </a:solidFill>
                        <a:effectLst/>
                        <a:latin typeface="+mn-lt"/>
                        <a:ea typeface="新細明體" pitchFamily="18" charset="-120"/>
                        <a:cs typeface="Times New Roman" pitchFamily="18" charset="0"/>
                      </a:endParaRPr>
                    </a:p>
                  </a:txBody>
                  <a:tcPr marL="0" marR="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1</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altLang="zh-TW" sz="1600" b="0" i="0" u="none" strike="noStrike" cap="none" normalizeH="0" baseline="0" dirty="0" smtClean="0">
                          <a:ln>
                            <a:noFill/>
                          </a:ln>
                          <a:solidFill>
                            <a:srgbClr val="0000FF"/>
                          </a:solidFill>
                          <a:effectLst/>
                          <a:latin typeface="+mn-lt"/>
                          <a:ea typeface="新細明體" pitchFamily="18" charset="-120"/>
                          <a:cs typeface="Times New Roman" pitchFamily="18" charset="0"/>
                        </a:rPr>
                        <a:t>0</a:t>
                      </a:r>
                      <a:endParaRPr kumimoji="0" lang="zh-TW" altLang="en-US" sz="1600" b="0" i="0" u="none" strike="noStrike" cap="none" normalizeH="0" baseline="0" dirty="0" smtClean="0">
                        <a:ln>
                          <a:noFill/>
                        </a:ln>
                        <a:solidFill>
                          <a:srgbClr val="0000FF"/>
                        </a:solidFill>
                        <a:effectLst/>
                        <a:latin typeface="+mn-lt"/>
                        <a:ea typeface="新細明體" pitchFamily="18" charset="-120"/>
                        <a:cs typeface="Times New Roman" pitchFamily="18" charset="0"/>
                      </a:endParaRPr>
                    </a:p>
                  </a:txBody>
                  <a:tcPr marL="0" marR="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31006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solidFill>
                  <a:srgbClr val="0000FF"/>
                </a:solidFill>
                <a:latin typeface="+mn-ea"/>
              </a:rPr>
              <a:t>bool</a:t>
            </a:r>
            <a:r>
              <a:rPr lang="en-US" altLang="zh-TW" dirty="0">
                <a:solidFill>
                  <a:srgbClr val="000000"/>
                </a:solidFill>
                <a:latin typeface="+mn-ea"/>
              </a:rPr>
              <a:t> primes[ 1000000001 ];</a:t>
            </a:r>
          </a:p>
          <a:p>
            <a:endParaRPr lang="zh-TW" altLang="en-US" dirty="0">
              <a:solidFill>
                <a:srgbClr val="000000"/>
              </a:solidFill>
              <a:latin typeface="+mn-ea"/>
            </a:endParaRPr>
          </a:p>
          <a:p>
            <a:r>
              <a:rPr lang="en-US" altLang="zh-TW" dirty="0">
                <a:solidFill>
                  <a:srgbClr val="0000FF"/>
                </a:solidFill>
                <a:latin typeface="+mn-ea"/>
              </a:rPr>
              <a:t>int</a:t>
            </a:r>
            <a:r>
              <a:rPr lang="en-US" altLang="zh-TW" dirty="0">
                <a:solidFill>
                  <a:srgbClr val="000000"/>
                </a:solidFill>
                <a:latin typeface="+mn-ea"/>
              </a:rPr>
              <a:t> </a:t>
            </a:r>
            <a:r>
              <a:rPr lang="en-US" altLang="zh-TW" dirty="0" err="1">
                <a:solidFill>
                  <a:srgbClr val="000000"/>
                </a:solidFill>
                <a:latin typeface="+mn-ea"/>
              </a:rPr>
              <a:t>eratosthenes</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a:t>
            </a:r>
            <a:r>
              <a:rPr lang="en-US" altLang="zh-TW" dirty="0">
                <a:latin typeface="+mn-ea"/>
              </a:rPr>
              <a:t>number</a:t>
            </a:r>
            <a:r>
              <a:rPr lang="en-US" altLang="zh-TW" dirty="0">
                <a:solidFill>
                  <a:srgbClr val="000000"/>
                </a:solidFill>
                <a:latin typeface="+mn-ea"/>
              </a:rPr>
              <a:t> )</a:t>
            </a:r>
          </a:p>
          <a:p>
            <a:r>
              <a:rPr lang="en-US" altLang="zh-TW" dirty="0">
                <a:solidFill>
                  <a:srgbClr val="000000"/>
                </a:solidFill>
                <a:latin typeface="+mn-ea"/>
              </a:rPr>
              <a:t>{</a:t>
            </a:r>
          </a:p>
          <a:p>
            <a:r>
              <a:rPr lang="en-US" altLang="zh-TW" dirty="0">
                <a:solidFill>
                  <a:srgbClr val="000000"/>
                </a:solidFill>
                <a:latin typeface="+mn-ea"/>
              </a:rPr>
              <a:t>   </a:t>
            </a:r>
            <a:r>
              <a:rPr lang="en-US" altLang="zh-TW" dirty="0">
                <a:solidFill>
                  <a:srgbClr val="0000FF"/>
                </a:solidFill>
                <a:latin typeface="+mn-ea"/>
              </a:rPr>
              <a:t>for</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i = 2; i &lt;= </a:t>
            </a:r>
            <a:r>
              <a:rPr lang="en-US" altLang="zh-TW" dirty="0">
                <a:latin typeface="+mn-ea"/>
              </a:rPr>
              <a:t>number</a:t>
            </a:r>
            <a:r>
              <a:rPr lang="en-US" altLang="zh-TW" dirty="0">
                <a:solidFill>
                  <a:srgbClr val="000000"/>
                </a:solidFill>
                <a:latin typeface="+mn-ea"/>
              </a:rPr>
              <a:t>; i++ )</a:t>
            </a:r>
          </a:p>
          <a:p>
            <a:r>
              <a:rPr lang="en-US" altLang="zh-TW" dirty="0">
                <a:solidFill>
                  <a:srgbClr val="000000"/>
                </a:solidFill>
                <a:latin typeface="+mn-ea"/>
              </a:rPr>
              <a:t>      primes[ i ] = </a:t>
            </a:r>
            <a:r>
              <a:rPr lang="en-US" altLang="zh-TW" dirty="0">
                <a:solidFill>
                  <a:srgbClr val="0000FF"/>
                </a:solidFill>
                <a:latin typeface="+mn-ea"/>
              </a:rPr>
              <a:t>true</a:t>
            </a:r>
            <a:r>
              <a:rPr lang="en-US" altLang="zh-TW" dirty="0">
                <a:solidFill>
                  <a:srgbClr val="000000"/>
                </a:solidFill>
                <a:latin typeface="+mn-ea"/>
              </a:rPr>
              <a:t>;</a:t>
            </a:r>
          </a:p>
          <a:p>
            <a:endParaRPr lang="zh-TW" altLang="en-US" dirty="0">
              <a:solidFill>
                <a:srgbClr val="000000"/>
              </a:solidFill>
              <a:latin typeface="+mn-ea"/>
            </a:endParaRPr>
          </a:p>
          <a:p>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a:t>
            </a:r>
            <a:r>
              <a:rPr lang="en-US" altLang="zh-TW" dirty="0" err="1">
                <a:solidFill>
                  <a:srgbClr val="000000"/>
                </a:solidFill>
                <a:latin typeface="+mn-ea"/>
              </a:rPr>
              <a:t>numPrimes</a:t>
            </a:r>
            <a:r>
              <a:rPr lang="en-US" altLang="zh-TW" dirty="0">
                <a:solidFill>
                  <a:srgbClr val="000000"/>
                </a:solidFill>
                <a:latin typeface="+mn-ea"/>
              </a:rPr>
              <a:t> = 0;</a:t>
            </a:r>
          </a:p>
          <a:p>
            <a:r>
              <a:rPr lang="en-US" altLang="zh-TW" dirty="0">
                <a:solidFill>
                  <a:srgbClr val="000000"/>
                </a:solidFill>
                <a:latin typeface="+mn-ea"/>
              </a:rPr>
              <a:t>   </a:t>
            </a:r>
            <a:r>
              <a:rPr lang="en-US" altLang="zh-TW" dirty="0">
                <a:solidFill>
                  <a:srgbClr val="0000FF"/>
                </a:solidFill>
                <a:latin typeface="+mn-ea"/>
              </a:rPr>
              <a:t>for</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i = 2; i &lt;= </a:t>
            </a:r>
            <a:r>
              <a:rPr lang="en-US" altLang="zh-TW" dirty="0">
                <a:latin typeface="+mn-ea"/>
              </a:rPr>
              <a:t>number</a:t>
            </a:r>
            <a:r>
              <a:rPr lang="en-US" altLang="zh-TW" dirty="0">
                <a:solidFill>
                  <a:srgbClr val="000000"/>
                </a:solidFill>
                <a:latin typeface="+mn-ea"/>
              </a:rPr>
              <a:t>; i++ )</a:t>
            </a:r>
          </a:p>
          <a:p>
            <a:r>
              <a:rPr lang="en-US" altLang="zh-TW" dirty="0">
                <a:solidFill>
                  <a:schemeClr val="bg1"/>
                </a:solidFill>
                <a:latin typeface="+mn-ea"/>
              </a:rPr>
              <a:t>      if( primes[ i ] )</a:t>
            </a:r>
          </a:p>
          <a:p>
            <a:r>
              <a:rPr lang="zh-TW" altLang="en-US" dirty="0">
                <a:solidFill>
                  <a:schemeClr val="bg1"/>
                </a:solidFill>
                <a:latin typeface="+mn-ea"/>
              </a:rPr>
              <a:t>      </a:t>
            </a:r>
            <a:r>
              <a:rPr lang="en-US" altLang="zh-TW" dirty="0">
                <a:solidFill>
                  <a:schemeClr val="bg1"/>
                </a:solidFill>
                <a:latin typeface="+mn-ea"/>
              </a:rPr>
              <a:t>{</a:t>
            </a:r>
          </a:p>
          <a:p>
            <a:r>
              <a:rPr lang="en-US" altLang="zh-TW" dirty="0">
                <a:solidFill>
                  <a:schemeClr val="bg1"/>
                </a:solidFill>
                <a:latin typeface="+mn-ea"/>
              </a:rPr>
              <a:t>         </a:t>
            </a:r>
            <a:r>
              <a:rPr lang="en-US" altLang="zh-TW" dirty="0" err="1">
                <a:solidFill>
                  <a:schemeClr val="bg1"/>
                </a:solidFill>
                <a:latin typeface="+mn-ea"/>
              </a:rPr>
              <a:t>numPrimes</a:t>
            </a:r>
            <a:r>
              <a:rPr lang="en-US" altLang="zh-TW" dirty="0">
                <a:solidFill>
                  <a:schemeClr val="bg1"/>
                </a:solidFill>
                <a:latin typeface="+mn-ea"/>
              </a:rPr>
              <a:t>++;</a:t>
            </a:r>
          </a:p>
          <a:p>
            <a:r>
              <a:rPr lang="en-US" altLang="zh-TW" dirty="0">
                <a:solidFill>
                  <a:schemeClr val="bg1"/>
                </a:solidFill>
                <a:latin typeface="+mn-ea"/>
              </a:rPr>
              <a:t>         for( int j = 2 * i; j &lt;= number; j += i )</a:t>
            </a:r>
          </a:p>
          <a:p>
            <a:r>
              <a:rPr lang="en-US" altLang="zh-TW" dirty="0">
                <a:solidFill>
                  <a:schemeClr val="bg1"/>
                </a:solidFill>
                <a:latin typeface="+mn-ea"/>
              </a:rPr>
              <a:t>            primes[ j ] = false;</a:t>
            </a:r>
          </a:p>
          <a:p>
            <a:r>
              <a:rPr lang="zh-TW" altLang="en-US" dirty="0">
                <a:solidFill>
                  <a:schemeClr val="bg1"/>
                </a:solidFill>
                <a:latin typeface="+mn-ea"/>
              </a:rPr>
              <a:t>      </a:t>
            </a:r>
            <a:r>
              <a:rPr lang="en-US" altLang="zh-TW" dirty="0">
                <a:solidFill>
                  <a:schemeClr val="bg1"/>
                </a:solidFill>
                <a:latin typeface="+mn-ea"/>
              </a:rPr>
              <a:t>}</a:t>
            </a:r>
          </a:p>
          <a:p>
            <a:endParaRPr lang="zh-TW" altLang="en-US" dirty="0">
              <a:solidFill>
                <a:srgbClr val="000000"/>
              </a:solidFill>
              <a:latin typeface="+mn-ea"/>
            </a:endParaRPr>
          </a:p>
          <a:p>
            <a:r>
              <a:rPr lang="en-US" altLang="zh-TW" dirty="0">
                <a:solidFill>
                  <a:srgbClr val="000000"/>
                </a:solidFill>
                <a:latin typeface="+mn-ea"/>
              </a:rPr>
              <a:t>   </a:t>
            </a:r>
            <a:r>
              <a:rPr lang="en-US" altLang="zh-TW" dirty="0">
                <a:solidFill>
                  <a:srgbClr val="0000FF"/>
                </a:solidFill>
                <a:latin typeface="+mn-ea"/>
              </a:rPr>
              <a:t>return</a:t>
            </a:r>
            <a:r>
              <a:rPr lang="en-US" altLang="zh-TW" dirty="0">
                <a:solidFill>
                  <a:srgbClr val="000000"/>
                </a:solidFill>
                <a:latin typeface="+mn-ea"/>
              </a:rPr>
              <a:t> </a:t>
            </a:r>
            <a:r>
              <a:rPr lang="en-US" altLang="zh-TW" dirty="0" err="1">
                <a:solidFill>
                  <a:srgbClr val="000000"/>
                </a:solidFill>
                <a:latin typeface="+mn-ea"/>
              </a:rPr>
              <a:t>numPrimes</a:t>
            </a:r>
            <a:r>
              <a:rPr lang="en-US" altLang="zh-TW" dirty="0">
                <a:solidFill>
                  <a:srgbClr val="000000"/>
                </a:solidFill>
                <a:latin typeface="+mn-ea"/>
              </a:rPr>
              <a:t>;</a:t>
            </a:r>
          </a:p>
          <a:p>
            <a:r>
              <a:rPr lang="en-US" altLang="zh-TW" dirty="0">
                <a:solidFill>
                  <a:srgbClr val="000000"/>
                </a:solidFill>
                <a:latin typeface="+mn-ea"/>
              </a:rPr>
              <a:t>}</a:t>
            </a:r>
            <a:endParaRPr lang="zh-TW" altLang="en-US" dirty="0">
              <a:latin typeface="+mn-ea"/>
            </a:endParaRPr>
          </a:p>
        </p:txBody>
      </p:sp>
    </p:spTree>
    <p:extLst>
      <p:ext uri="{BB962C8B-B14F-4D97-AF65-F5344CB8AC3E}">
        <p14:creationId xmlns:p14="http://schemas.microsoft.com/office/powerpoint/2010/main" val="4176768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solidFill>
                  <a:srgbClr val="0000FF"/>
                </a:solidFill>
                <a:latin typeface="+mn-ea"/>
              </a:rPr>
              <a:t>bool</a:t>
            </a:r>
            <a:r>
              <a:rPr lang="en-US" altLang="zh-TW" dirty="0">
                <a:solidFill>
                  <a:srgbClr val="000000"/>
                </a:solidFill>
                <a:latin typeface="+mn-ea"/>
              </a:rPr>
              <a:t> primes[ 1000000001 ];</a:t>
            </a:r>
          </a:p>
          <a:p>
            <a:endParaRPr lang="zh-TW" altLang="en-US" dirty="0">
              <a:solidFill>
                <a:srgbClr val="000000"/>
              </a:solidFill>
              <a:latin typeface="+mn-ea"/>
            </a:endParaRPr>
          </a:p>
          <a:p>
            <a:r>
              <a:rPr lang="en-US" altLang="zh-TW" dirty="0">
                <a:solidFill>
                  <a:srgbClr val="0000FF"/>
                </a:solidFill>
                <a:latin typeface="+mn-ea"/>
              </a:rPr>
              <a:t>int</a:t>
            </a:r>
            <a:r>
              <a:rPr lang="en-US" altLang="zh-TW" dirty="0">
                <a:solidFill>
                  <a:srgbClr val="000000"/>
                </a:solidFill>
                <a:latin typeface="+mn-ea"/>
              </a:rPr>
              <a:t> </a:t>
            </a:r>
            <a:r>
              <a:rPr lang="en-US" altLang="zh-TW" dirty="0" err="1">
                <a:solidFill>
                  <a:srgbClr val="000000"/>
                </a:solidFill>
                <a:latin typeface="+mn-ea"/>
              </a:rPr>
              <a:t>eratosthenes</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a:t>
            </a:r>
            <a:r>
              <a:rPr lang="en-US" altLang="zh-TW" dirty="0">
                <a:latin typeface="+mn-ea"/>
              </a:rPr>
              <a:t>number</a:t>
            </a:r>
            <a:r>
              <a:rPr lang="en-US" altLang="zh-TW" dirty="0">
                <a:solidFill>
                  <a:srgbClr val="000000"/>
                </a:solidFill>
                <a:latin typeface="+mn-ea"/>
              </a:rPr>
              <a:t> )</a:t>
            </a:r>
          </a:p>
          <a:p>
            <a:r>
              <a:rPr lang="en-US" altLang="zh-TW" dirty="0">
                <a:solidFill>
                  <a:srgbClr val="000000"/>
                </a:solidFill>
                <a:latin typeface="+mn-ea"/>
              </a:rPr>
              <a:t>{</a:t>
            </a:r>
          </a:p>
          <a:p>
            <a:r>
              <a:rPr lang="en-US" altLang="zh-TW" dirty="0">
                <a:solidFill>
                  <a:srgbClr val="000000"/>
                </a:solidFill>
                <a:latin typeface="+mn-ea"/>
              </a:rPr>
              <a:t>   </a:t>
            </a:r>
            <a:r>
              <a:rPr lang="en-US" altLang="zh-TW" dirty="0">
                <a:solidFill>
                  <a:srgbClr val="0000FF"/>
                </a:solidFill>
                <a:latin typeface="+mn-ea"/>
              </a:rPr>
              <a:t>for</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i = 2; i &lt;= </a:t>
            </a:r>
            <a:r>
              <a:rPr lang="en-US" altLang="zh-TW" dirty="0">
                <a:latin typeface="+mn-ea"/>
              </a:rPr>
              <a:t>number</a:t>
            </a:r>
            <a:r>
              <a:rPr lang="en-US" altLang="zh-TW" dirty="0">
                <a:solidFill>
                  <a:srgbClr val="000000"/>
                </a:solidFill>
                <a:latin typeface="+mn-ea"/>
              </a:rPr>
              <a:t>; i++ )</a:t>
            </a:r>
          </a:p>
          <a:p>
            <a:r>
              <a:rPr lang="en-US" altLang="zh-TW" dirty="0">
                <a:solidFill>
                  <a:srgbClr val="000000"/>
                </a:solidFill>
                <a:latin typeface="+mn-ea"/>
              </a:rPr>
              <a:t>      primes[ i ] = </a:t>
            </a:r>
            <a:r>
              <a:rPr lang="en-US" altLang="zh-TW" dirty="0">
                <a:solidFill>
                  <a:srgbClr val="0000FF"/>
                </a:solidFill>
                <a:latin typeface="+mn-ea"/>
              </a:rPr>
              <a:t>true</a:t>
            </a:r>
            <a:r>
              <a:rPr lang="en-US" altLang="zh-TW" dirty="0">
                <a:solidFill>
                  <a:srgbClr val="000000"/>
                </a:solidFill>
                <a:latin typeface="+mn-ea"/>
              </a:rPr>
              <a:t>;</a:t>
            </a:r>
          </a:p>
          <a:p>
            <a:endParaRPr lang="zh-TW" altLang="en-US" dirty="0">
              <a:solidFill>
                <a:srgbClr val="000000"/>
              </a:solidFill>
              <a:latin typeface="+mn-ea"/>
            </a:endParaRPr>
          </a:p>
          <a:p>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a:t>
            </a:r>
            <a:r>
              <a:rPr lang="en-US" altLang="zh-TW" dirty="0" err="1">
                <a:solidFill>
                  <a:srgbClr val="000000"/>
                </a:solidFill>
                <a:latin typeface="+mn-ea"/>
              </a:rPr>
              <a:t>numPrimes</a:t>
            </a:r>
            <a:r>
              <a:rPr lang="en-US" altLang="zh-TW" dirty="0">
                <a:solidFill>
                  <a:srgbClr val="000000"/>
                </a:solidFill>
                <a:latin typeface="+mn-ea"/>
              </a:rPr>
              <a:t> = 0;</a:t>
            </a:r>
          </a:p>
          <a:p>
            <a:r>
              <a:rPr lang="en-US" altLang="zh-TW" dirty="0">
                <a:solidFill>
                  <a:srgbClr val="000000"/>
                </a:solidFill>
                <a:latin typeface="+mn-ea"/>
              </a:rPr>
              <a:t>   </a:t>
            </a:r>
            <a:r>
              <a:rPr lang="en-US" altLang="zh-TW" dirty="0">
                <a:solidFill>
                  <a:srgbClr val="0000FF"/>
                </a:solidFill>
                <a:latin typeface="+mn-ea"/>
              </a:rPr>
              <a:t>for</a:t>
            </a:r>
            <a:r>
              <a:rPr lang="en-US" altLang="zh-TW" dirty="0">
                <a:solidFill>
                  <a:srgbClr val="000000"/>
                </a:solidFill>
                <a:latin typeface="+mn-ea"/>
              </a:rPr>
              <a:t>( </a:t>
            </a:r>
            <a:r>
              <a:rPr lang="en-US" altLang="zh-TW" dirty="0">
                <a:solidFill>
                  <a:srgbClr val="0000FF"/>
                </a:solidFill>
                <a:latin typeface="+mn-ea"/>
              </a:rPr>
              <a:t>int</a:t>
            </a:r>
            <a:r>
              <a:rPr lang="en-US" altLang="zh-TW" dirty="0">
                <a:solidFill>
                  <a:srgbClr val="000000"/>
                </a:solidFill>
                <a:latin typeface="+mn-ea"/>
              </a:rPr>
              <a:t> i = 2; i &lt;= </a:t>
            </a:r>
            <a:r>
              <a:rPr lang="en-US" altLang="zh-TW" dirty="0">
                <a:latin typeface="+mn-ea"/>
              </a:rPr>
              <a:t>number</a:t>
            </a:r>
            <a:r>
              <a:rPr lang="en-US" altLang="zh-TW" dirty="0">
                <a:solidFill>
                  <a:srgbClr val="000000"/>
                </a:solidFill>
                <a:latin typeface="+mn-ea"/>
              </a:rPr>
              <a:t>; i++ )</a:t>
            </a:r>
          </a:p>
          <a:p>
            <a:r>
              <a:rPr lang="en-US" altLang="zh-TW" dirty="0">
                <a:solidFill>
                  <a:srgbClr val="000000"/>
                </a:solidFill>
                <a:latin typeface="+mn-ea"/>
              </a:rPr>
              <a:t>      </a:t>
            </a:r>
            <a:r>
              <a:rPr lang="en-US" altLang="zh-TW" dirty="0">
                <a:solidFill>
                  <a:srgbClr val="0000FF"/>
                </a:solidFill>
                <a:latin typeface="+mn-ea"/>
              </a:rPr>
              <a:t>if</a:t>
            </a:r>
            <a:r>
              <a:rPr lang="en-US" altLang="zh-TW" dirty="0">
                <a:solidFill>
                  <a:srgbClr val="000000"/>
                </a:solidFill>
                <a:latin typeface="+mn-ea"/>
              </a:rPr>
              <a:t>( primes[ i ] )</a:t>
            </a:r>
          </a:p>
          <a:p>
            <a:r>
              <a:rPr lang="zh-TW" altLang="en-US" dirty="0">
                <a:solidFill>
                  <a:srgbClr val="000000"/>
                </a:solidFill>
                <a:latin typeface="+mn-ea"/>
              </a:rPr>
              <a:t>      </a:t>
            </a:r>
            <a:r>
              <a:rPr lang="en-US" altLang="zh-TW" dirty="0">
                <a:solidFill>
                  <a:srgbClr val="000000"/>
                </a:solidFill>
                <a:latin typeface="+mn-ea"/>
              </a:rPr>
              <a:t>{</a:t>
            </a:r>
          </a:p>
          <a:p>
            <a:r>
              <a:rPr lang="en-US" altLang="zh-TW" dirty="0">
                <a:solidFill>
                  <a:srgbClr val="000000"/>
                </a:solidFill>
                <a:latin typeface="+mn-ea"/>
              </a:rPr>
              <a:t>         </a:t>
            </a:r>
            <a:r>
              <a:rPr lang="en-US" altLang="zh-TW" dirty="0" err="1">
                <a:solidFill>
                  <a:srgbClr val="000000"/>
                </a:solidFill>
                <a:latin typeface="+mn-ea"/>
              </a:rPr>
              <a:t>numPrimes</a:t>
            </a:r>
            <a:r>
              <a:rPr lang="en-US" altLang="zh-TW" dirty="0">
                <a:solidFill>
                  <a:srgbClr val="000000"/>
                </a:solidFill>
                <a:latin typeface="+mn-ea"/>
              </a:rPr>
              <a:t>++;</a:t>
            </a:r>
          </a:p>
          <a:p>
            <a:r>
              <a:rPr lang="en-US" altLang="zh-TW" dirty="0">
                <a:solidFill>
                  <a:schemeClr val="bg1"/>
                </a:solidFill>
                <a:latin typeface="+mn-ea"/>
              </a:rPr>
              <a:t>         for( int j = 2 * i; j &lt;= number; j += i )</a:t>
            </a:r>
          </a:p>
          <a:p>
            <a:r>
              <a:rPr lang="en-US" altLang="zh-TW" dirty="0">
                <a:solidFill>
                  <a:schemeClr val="bg1"/>
                </a:solidFill>
                <a:latin typeface="+mn-ea"/>
              </a:rPr>
              <a:t>            primes[ j ] = false;</a:t>
            </a:r>
          </a:p>
          <a:p>
            <a:r>
              <a:rPr lang="zh-TW" altLang="en-US" dirty="0">
                <a:solidFill>
                  <a:srgbClr val="000000"/>
                </a:solidFill>
                <a:latin typeface="+mn-ea"/>
              </a:rPr>
              <a:t>      </a:t>
            </a:r>
            <a:r>
              <a:rPr lang="en-US" altLang="zh-TW" dirty="0">
                <a:solidFill>
                  <a:srgbClr val="000000"/>
                </a:solidFill>
                <a:latin typeface="+mn-ea"/>
              </a:rPr>
              <a:t>}</a:t>
            </a:r>
          </a:p>
          <a:p>
            <a:endParaRPr lang="zh-TW" altLang="en-US" dirty="0">
              <a:solidFill>
                <a:srgbClr val="000000"/>
              </a:solidFill>
              <a:latin typeface="+mn-ea"/>
            </a:endParaRPr>
          </a:p>
          <a:p>
            <a:r>
              <a:rPr lang="en-US" altLang="zh-TW" dirty="0">
                <a:solidFill>
                  <a:srgbClr val="000000"/>
                </a:solidFill>
                <a:latin typeface="+mn-ea"/>
              </a:rPr>
              <a:t>   </a:t>
            </a:r>
            <a:r>
              <a:rPr lang="en-US" altLang="zh-TW" dirty="0">
                <a:solidFill>
                  <a:srgbClr val="0000FF"/>
                </a:solidFill>
                <a:latin typeface="+mn-ea"/>
              </a:rPr>
              <a:t>return</a:t>
            </a:r>
            <a:r>
              <a:rPr lang="en-US" altLang="zh-TW" dirty="0">
                <a:solidFill>
                  <a:srgbClr val="000000"/>
                </a:solidFill>
                <a:latin typeface="+mn-ea"/>
              </a:rPr>
              <a:t> </a:t>
            </a:r>
            <a:r>
              <a:rPr lang="en-US" altLang="zh-TW" dirty="0" err="1">
                <a:solidFill>
                  <a:srgbClr val="000000"/>
                </a:solidFill>
                <a:latin typeface="+mn-ea"/>
              </a:rPr>
              <a:t>numPrimes</a:t>
            </a:r>
            <a:r>
              <a:rPr lang="en-US" altLang="zh-TW" dirty="0">
                <a:solidFill>
                  <a:srgbClr val="000000"/>
                </a:solidFill>
                <a:latin typeface="+mn-ea"/>
              </a:rPr>
              <a:t>;</a:t>
            </a:r>
          </a:p>
          <a:p>
            <a:r>
              <a:rPr lang="en-US" altLang="zh-TW" dirty="0">
                <a:solidFill>
                  <a:srgbClr val="000000"/>
                </a:solidFill>
                <a:latin typeface="+mn-ea"/>
              </a:rPr>
              <a:t>}</a:t>
            </a:r>
            <a:endParaRPr lang="zh-TW" altLang="en-US" dirty="0">
              <a:latin typeface="+mn-ea"/>
            </a:endParaRPr>
          </a:p>
        </p:txBody>
      </p:sp>
    </p:spTree>
    <p:extLst>
      <p:ext uri="{BB962C8B-B14F-4D97-AF65-F5344CB8AC3E}">
        <p14:creationId xmlns:p14="http://schemas.microsoft.com/office/powerpoint/2010/main" val="3973067036"/>
      </p:ext>
    </p:extLst>
  </p:cSld>
  <p:clrMapOvr>
    <a:masterClrMapping/>
  </p:clrMapOvr>
</p:sld>
</file>

<file path=ppt/theme/theme1.xml><?xml version="1.0" encoding="utf-8"?>
<a:theme xmlns:a="http://schemas.openxmlformats.org/drawingml/2006/main" name="ppt_template_07-25-2002">
  <a:themeElements>
    <a:clrScheme name="">
      <a:dk1>
        <a:srgbClr val="000000"/>
      </a:dk1>
      <a:lt1>
        <a:srgbClr val="FFFFFF"/>
      </a:lt1>
      <a:dk2>
        <a:srgbClr val="000000"/>
      </a:dk2>
      <a:lt2>
        <a:srgbClr val="FF0000"/>
      </a:lt2>
      <a:accent1>
        <a:srgbClr val="0099FF"/>
      </a:accent1>
      <a:accent2>
        <a:srgbClr val="3333CC"/>
      </a:accent2>
      <a:accent3>
        <a:srgbClr val="FFFFFF"/>
      </a:accent3>
      <a:accent4>
        <a:srgbClr val="000000"/>
      </a:accent4>
      <a:accent5>
        <a:srgbClr val="AACAFF"/>
      </a:accent5>
      <a:accent6>
        <a:srgbClr val="2D2DB9"/>
      </a:accent6>
      <a:hlink>
        <a:srgbClr val="0000FF"/>
      </a:hlink>
      <a:folHlink>
        <a:srgbClr val="B2B2B2"/>
      </a:folHlink>
    </a:clrScheme>
    <a:fontScheme name="自訂 6">
      <a:majorFont>
        <a:latin typeface="Times New Roman"/>
        <a:ea typeface=""/>
        <a:cs typeface=""/>
      </a:majorFont>
      <a:minorFont>
        <a:latin typeface="Lucida Conso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Courier New" pitchFamily="49"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Courier New" pitchFamily="49" charset="0"/>
            <a:cs typeface="Times New Roman" pitchFamily="18" charset="0"/>
          </a:defRPr>
        </a:defPPr>
      </a:lstStyle>
    </a:lnDef>
  </a:objectDefaults>
  <a:extraClrSchemeLst>
    <a:extraClrScheme>
      <a:clrScheme name="ppt_template_07-25-20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template_07-25-20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template_07-25-20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template_07-25-20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template_07-25-20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template_07-25-20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template_07-25-20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Designs\ppt_template_07-25-2002.pot</Template>
  <TotalTime>5268</TotalTime>
  <Words>1791</Words>
  <Application>Microsoft Office PowerPoint</Application>
  <PresentationFormat>如螢幕大小 (4:3)</PresentationFormat>
  <Paragraphs>825</Paragraphs>
  <Slides>18</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18</vt:i4>
      </vt:variant>
    </vt:vector>
  </HeadingPairs>
  <TitlesOfParts>
    <vt:vector size="26" baseType="lpstr">
      <vt:lpstr>新細明體</vt:lpstr>
      <vt:lpstr>標楷體</vt:lpstr>
      <vt:lpstr>Arial</vt:lpstr>
      <vt:lpstr>Courier New</vt:lpstr>
      <vt:lpstr>Lucida Console</vt:lpstr>
      <vt:lpstr>Symbol</vt:lpstr>
      <vt:lpstr>Times New Roman</vt:lpstr>
      <vt:lpstr>ppt_template_07-25-2002</vt:lpstr>
      <vt:lpstr>埃拉托塞尼篩法</vt:lpstr>
      <vt:lpstr>埃拉托塞尼</vt:lpstr>
      <vt:lpstr>PowerPoint 簡報</vt:lpstr>
      <vt:lpstr>The Sieve of Eratosthenes</vt:lpstr>
      <vt:lpstr>The Sieve of Eratosthenes</vt:lpstr>
      <vt:lpstr>The Sieve of Eratosthenes</vt:lpstr>
      <vt:lpstr>The Sieve of Eratosthenes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Deitel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 Control Structures</dc:title>
  <dc:creator>kalid</dc:creator>
  <cp:lastModifiedBy>james Lin</cp:lastModifiedBy>
  <cp:revision>1432</cp:revision>
  <dcterms:created xsi:type="dcterms:W3CDTF">2000-06-12T17:02:08Z</dcterms:created>
  <dcterms:modified xsi:type="dcterms:W3CDTF">2019-09-22T00:16:12Z</dcterms:modified>
</cp:coreProperties>
</file>