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761" r:id="rId2"/>
    <p:sldId id="798" r:id="rId3"/>
    <p:sldId id="767" r:id="rId4"/>
    <p:sldId id="781" r:id="rId5"/>
    <p:sldId id="809" r:id="rId6"/>
    <p:sldId id="811" r:id="rId7"/>
    <p:sldId id="810" r:id="rId8"/>
    <p:sldId id="762" r:id="rId9"/>
    <p:sldId id="775" r:id="rId10"/>
    <p:sldId id="777" r:id="rId11"/>
    <p:sldId id="768" r:id="rId12"/>
    <p:sldId id="778" r:id="rId13"/>
    <p:sldId id="769" r:id="rId14"/>
    <p:sldId id="771" r:id="rId15"/>
    <p:sldId id="772" r:id="rId16"/>
    <p:sldId id="773" r:id="rId17"/>
    <p:sldId id="774" r:id="rId18"/>
    <p:sldId id="807" r:id="rId19"/>
    <p:sldId id="813" r:id="rId20"/>
    <p:sldId id="779" r:id="rId21"/>
    <p:sldId id="799" r:id="rId22"/>
    <p:sldId id="780" r:id="rId23"/>
    <p:sldId id="782" r:id="rId24"/>
    <p:sldId id="808" r:id="rId2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0099FF"/>
    <a:srgbClr val="00B0F0"/>
    <a:srgbClr val="0000FF"/>
    <a:srgbClr val="339933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3" autoAdjust="0"/>
    <p:restoredTop sz="94660"/>
  </p:normalViewPr>
  <p:slideViewPr>
    <p:cSldViewPr showGuides="1">
      <p:cViewPr varScale="1">
        <p:scale>
          <a:sx n="95" d="100"/>
          <a:sy n="95" d="100"/>
        </p:scale>
        <p:origin x="835" y="62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noFill/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noFill/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983" y="404979"/>
            <a:ext cx="3456024" cy="1008007"/>
          </a:xfrm>
          <a:noFill/>
        </p:spPr>
        <p:txBody>
          <a:bodyPr rIns="90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95971" y="2132991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3995996" y="2132991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971" y="3861003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3995996" y="3861003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395971" y="5589015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3995996" y="5589015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7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708994"/>
            <a:ext cx="8640060" cy="144001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6" r:id="rId3"/>
    <p:sldLayoutId id="2147483885" r:id="rId4"/>
    <p:sldLayoutId id="2147483884" r:id="rId5"/>
    <p:sldLayoutId id="2147483887" r:id="rId6"/>
    <p:sldLayoutId id="2147483883" r:id="rId7"/>
    <p:sldLayoutId id="2147483864" r:id="rId8"/>
    <p:sldLayoutId id="2147483865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30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0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4722 -0.1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0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2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f( 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99987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740021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699987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0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17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Summing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8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number;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 +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18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4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1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1;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8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480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44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23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3.05556E-6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7095</TotalTime>
  <Words>2285</Words>
  <Application>Microsoft Office PowerPoint</Application>
  <PresentationFormat>如螢幕大小 (4:3)</PresentationFormat>
  <Paragraphs>558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AvantGarde</vt:lpstr>
      <vt:lpstr>細明體</vt:lpstr>
      <vt:lpstr>新細明體</vt:lpstr>
      <vt:lpstr>DFKai-SB</vt:lpstr>
      <vt:lpstr>Courier New</vt:lpstr>
      <vt:lpstr>Helvetica</vt:lpstr>
      <vt:lpstr>Lucida Console</vt:lpstr>
      <vt:lpstr>Times New Roman</vt:lpstr>
      <vt:lpstr>ppt_template_07-25-2002</vt:lpstr>
      <vt:lpstr>Number of 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Summing Digits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1247</cp:revision>
  <dcterms:created xsi:type="dcterms:W3CDTF">2002-07-31T17:44:31Z</dcterms:created>
  <dcterms:modified xsi:type="dcterms:W3CDTF">2022-10-05T10:25:30Z</dcterms:modified>
</cp:coreProperties>
</file>