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2"/>
  </p:notesMasterIdLst>
  <p:handoutMasterIdLst>
    <p:handoutMasterId r:id="rId43"/>
  </p:handoutMasterIdLst>
  <p:sldIdLst>
    <p:sldId id="402" r:id="rId2"/>
    <p:sldId id="678" r:id="rId3"/>
    <p:sldId id="680" r:id="rId4"/>
    <p:sldId id="681" r:id="rId5"/>
    <p:sldId id="682" r:id="rId6"/>
    <p:sldId id="683" r:id="rId7"/>
    <p:sldId id="684" r:id="rId8"/>
    <p:sldId id="685" r:id="rId9"/>
    <p:sldId id="686" r:id="rId10"/>
    <p:sldId id="687" r:id="rId11"/>
    <p:sldId id="688" r:id="rId12"/>
    <p:sldId id="689" r:id="rId13"/>
    <p:sldId id="690" r:id="rId14"/>
    <p:sldId id="691" r:id="rId15"/>
    <p:sldId id="692" r:id="rId16"/>
    <p:sldId id="693" r:id="rId17"/>
    <p:sldId id="694" r:id="rId18"/>
    <p:sldId id="695" r:id="rId19"/>
    <p:sldId id="679" r:id="rId20"/>
    <p:sldId id="696" r:id="rId21"/>
    <p:sldId id="697" r:id="rId22"/>
    <p:sldId id="580" r:id="rId23"/>
    <p:sldId id="665" r:id="rId24"/>
    <p:sldId id="666" r:id="rId25"/>
    <p:sldId id="667" r:id="rId26"/>
    <p:sldId id="673" r:id="rId27"/>
    <p:sldId id="669" r:id="rId28"/>
    <p:sldId id="674" r:id="rId29"/>
    <p:sldId id="671" r:id="rId30"/>
    <p:sldId id="675" r:id="rId31"/>
    <p:sldId id="698" r:id="rId32"/>
    <p:sldId id="699" r:id="rId33"/>
    <p:sldId id="606" r:id="rId34"/>
    <p:sldId id="658" r:id="rId35"/>
    <p:sldId id="648" r:id="rId36"/>
    <p:sldId id="660" r:id="rId37"/>
    <p:sldId id="661" r:id="rId38"/>
    <p:sldId id="662" r:id="rId39"/>
    <p:sldId id="663" r:id="rId40"/>
    <p:sldId id="664" r:id="rId41"/>
  </p:sldIdLst>
  <p:sldSz cx="9144000" cy="6858000" type="screen4x3"/>
  <p:notesSz cx="6946900" cy="92329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5F5F5F"/>
    <a:srgbClr val="0099FF"/>
    <a:srgbClr val="FFE699"/>
    <a:srgbClr val="0033CC"/>
    <a:srgbClr val="CCCCFF"/>
    <a:srgbClr val="FF99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97" autoAdjust="0"/>
    <p:restoredTop sz="94660"/>
  </p:normalViewPr>
  <p:slideViewPr>
    <p:cSldViewPr showGuides="1">
      <p:cViewPr varScale="1">
        <p:scale>
          <a:sx n="95" d="100"/>
          <a:sy n="95" d="100"/>
        </p:scale>
        <p:origin x="86" y="62"/>
      </p:cViewPr>
      <p:guideLst>
        <p:guide orient="horz" pos="73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5402874F-8350-4991-876A-DD9D9DAB747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5533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CAE8B083-1D94-4D98-86AD-FB305454C45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2877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71655" y="1268724"/>
            <a:ext cx="5400000" cy="900000"/>
          </a:xfrm>
          <a:ln w="9525">
            <a:solidFill>
              <a:schemeClr val="tx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1871655" y="3969069"/>
            <a:ext cx="5400000" cy="1080000"/>
          </a:xfrm>
          <a:ln w="9525">
            <a:solidFill>
              <a:schemeClr val="tx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1871655" y="2528885"/>
            <a:ext cx="5400000" cy="1080000"/>
          </a:xfrm>
          <a:ln w="9525">
            <a:solidFill>
              <a:schemeClr val="tx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2"/>
          </p:nvPr>
        </p:nvSpPr>
        <p:spPr>
          <a:xfrm>
            <a:off x="1871655" y="5409253"/>
            <a:ext cx="5400000" cy="1080000"/>
          </a:xfrm>
          <a:ln w="9525">
            <a:solidFill>
              <a:schemeClr val="tx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8781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548632"/>
            <a:ext cx="8641103" cy="5040644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3973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40" y="368609"/>
            <a:ext cx="7200920" cy="2880000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971540" y="3609021"/>
            <a:ext cx="7200920" cy="2880000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75609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251448" y="548632"/>
            <a:ext cx="6480000" cy="1080000"/>
          </a:xfrm>
          <a:ln w="9525">
            <a:noFill/>
          </a:ln>
        </p:spPr>
        <p:txBody>
          <a:bodyPr lIns="0"/>
          <a:lstStyle>
            <a:lvl1pPr>
              <a:spcBef>
                <a:spcPts val="0"/>
              </a:spcBef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251448" y="3789046"/>
            <a:ext cx="6480000" cy="1080000"/>
          </a:xfrm>
          <a:ln w="9525">
            <a:noFill/>
          </a:ln>
        </p:spPr>
        <p:txBody>
          <a:bodyPr lIns="0"/>
          <a:lstStyle>
            <a:lvl1pPr>
              <a:spcBef>
                <a:spcPts val="0"/>
              </a:spcBef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251448" y="2168839"/>
            <a:ext cx="6480000" cy="1080000"/>
          </a:xfrm>
          <a:ln w="9525">
            <a:noFill/>
          </a:ln>
        </p:spPr>
        <p:txBody>
          <a:bodyPr lIns="0"/>
          <a:lstStyle>
            <a:lvl1pPr>
              <a:spcBef>
                <a:spcPts val="0"/>
              </a:spcBef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2"/>
          </p:nvPr>
        </p:nvSpPr>
        <p:spPr>
          <a:xfrm>
            <a:off x="251448" y="5409253"/>
            <a:ext cx="6480000" cy="1080000"/>
          </a:xfrm>
          <a:ln w="9525">
            <a:noFill/>
          </a:ln>
        </p:spPr>
        <p:txBody>
          <a:bodyPr lIns="0"/>
          <a:lstStyle>
            <a:lvl1pPr>
              <a:spcBef>
                <a:spcPts val="0"/>
              </a:spcBef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4113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71655" y="1268724"/>
            <a:ext cx="5400000" cy="900000"/>
          </a:xfrm>
          <a:ln w="9525">
            <a:solidFill>
              <a:schemeClr val="tx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1871655" y="3969069"/>
            <a:ext cx="5400000" cy="1080000"/>
          </a:xfrm>
          <a:ln w="9525">
            <a:solidFill>
              <a:schemeClr val="tx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1871655" y="2528885"/>
            <a:ext cx="5400000" cy="1080000"/>
          </a:xfrm>
          <a:ln w="9525">
            <a:solidFill>
              <a:schemeClr val="tx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4862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71655" y="1268724"/>
            <a:ext cx="5400000" cy="900000"/>
          </a:xfrm>
          <a:ln w="9525">
            <a:solidFill>
              <a:schemeClr val="tx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1871655" y="2528885"/>
            <a:ext cx="5400000" cy="1080000"/>
          </a:xfrm>
          <a:ln w="9525">
            <a:solidFill>
              <a:schemeClr val="tx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4701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71655" y="1268724"/>
            <a:ext cx="5400000" cy="900000"/>
          </a:xfrm>
          <a:ln w="9525">
            <a:solidFill>
              <a:schemeClr val="tx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2619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188586"/>
            <a:ext cx="5220000" cy="4500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16969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48" y="2888931"/>
            <a:ext cx="8640000" cy="108000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4" y="1448747"/>
            <a:ext cx="7920000" cy="2160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611494" y="3969069"/>
            <a:ext cx="7920000" cy="2160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09024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1586" y="548632"/>
            <a:ext cx="6480000" cy="5400690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1209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8101035" cy="5040644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5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60" y="188585"/>
            <a:ext cx="8640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60" y="1268729"/>
            <a:ext cx="8640000" cy="52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zh-TW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88" r:id="rId5"/>
    <p:sldLayoutId id="2147483860" r:id="rId6"/>
    <p:sldLayoutId id="2147483884" r:id="rId7"/>
    <p:sldLayoutId id="2147483883" r:id="rId8"/>
    <p:sldLayoutId id="2147483896" r:id="rId9"/>
    <p:sldLayoutId id="2147483897" r:id="rId10"/>
    <p:sldLayoutId id="2147483885" r:id="rId11"/>
    <p:sldLayoutId id="2147483886" r:id="rId12"/>
    <p:sldLayoutId id="2147483864" r:id="rId13"/>
    <p:sldLayoutId id="2147483865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None/>
        <a:defRPr sz="160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z="5400" dirty="0" smtClean="0">
                <a:ea typeface="新細明體" pitchFamily="18" charset="-120"/>
              </a:rPr>
              <a:t>Selection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selectionSort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*max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 + 1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>
                <a:solidFill>
                  <a:srgbClr val="000000"/>
                </a:solidFill>
                <a:ea typeface="細明體" panose="02020509000000000000" pitchFamily="49" charset="-120"/>
              </a:rPr>
              <a:t>p </a:t>
            </a:r>
            <a:r>
              <a:rPr lang="en-US" altLang="zh-TW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 + </a:t>
            </a:r>
            <a:r>
              <a:rPr lang="en-US" altLang="zh-TW" dirty="0" err="1">
                <a:solidFill>
                  <a:srgbClr val="FFFFFF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max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575372"/>
              </p:ext>
            </p:extLst>
          </p:nvPr>
        </p:nvGraphicFramePr>
        <p:xfrm>
          <a:off x="6372230" y="4689161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4211954" y="5589276"/>
            <a:ext cx="360046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36000" rIns="91440" bIns="180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91747" y="5589276"/>
            <a:ext cx="162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currentLast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92322" y="5949322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 tIns="36000" bIns="18000" anchor="ctr" anchorCtr="1">
            <a:noAutofit/>
          </a:bodyPr>
          <a:lstStyle/>
          <a:p>
            <a:pPr lvl="0"/>
            <a:endParaRPr lang="zh-TW" alt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32276" y="5949322"/>
            <a:ext cx="36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p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Line 60"/>
          <p:cNvSpPr>
            <a:spLocks noChangeShapeType="1"/>
          </p:cNvSpPr>
          <p:nvPr/>
        </p:nvSpPr>
        <p:spPr bwMode="auto">
          <a:xfrm flipH="1" flipV="1">
            <a:off x="6912299" y="5409253"/>
            <a:ext cx="360044" cy="7200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TW" altLang="en-US" sz="1800" b="0" kern="0" smtClean="0">
              <a:solidFill>
                <a:srgbClr val="000000"/>
              </a:solidFill>
              <a:ea typeface="標楷體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12299" y="3969069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 tIns="36000" bIns="18000" anchor="ctr" anchorCtr="1">
            <a:noAutofit/>
          </a:bodyPr>
          <a:lstStyle/>
          <a:p>
            <a:pPr lvl="0"/>
            <a:endParaRPr lang="zh-TW" alt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72230" y="3969069"/>
            <a:ext cx="54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max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Line 60"/>
          <p:cNvSpPr>
            <a:spLocks noChangeShapeType="1"/>
          </p:cNvSpPr>
          <p:nvPr/>
        </p:nvSpPr>
        <p:spPr bwMode="auto">
          <a:xfrm flipH="1">
            <a:off x="6912299" y="4149091"/>
            <a:ext cx="180000" cy="90011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8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selectionSort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*max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 + 1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>
                <a:solidFill>
                  <a:srgbClr val="000000"/>
                </a:solidFill>
                <a:ea typeface="細明體" panose="02020509000000000000" pitchFamily="49" charset="-120"/>
              </a:rPr>
              <a:t>p </a:t>
            </a:r>
            <a:r>
              <a:rPr lang="en-US" altLang="zh-TW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 + </a:t>
            </a:r>
            <a:r>
              <a:rPr lang="en-US" altLang="zh-TW" dirty="0" err="1">
                <a:solidFill>
                  <a:srgbClr val="FFFFFF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max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575372"/>
              </p:ext>
            </p:extLst>
          </p:nvPr>
        </p:nvGraphicFramePr>
        <p:xfrm>
          <a:off x="6372230" y="4689161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4211954" y="5589276"/>
            <a:ext cx="360046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36000" rIns="91440" bIns="180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91747" y="5589276"/>
            <a:ext cx="162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currentLast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92322" y="5949322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 tIns="36000" bIns="18000" anchor="ctr" anchorCtr="1">
            <a:noAutofit/>
          </a:bodyPr>
          <a:lstStyle/>
          <a:p>
            <a:pPr lvl="0"/>
            <a:endParaRPr lang="zh-TW" alt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32276" y="5949322"/>
            <a:ext cx="36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p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Line 60"/>
          <p:cNvSpPr>
            <a:spLocks noChangeShapeType="1"/>
          </p:cNvSpPr>
          <p:nvPr/>
        </p:nvSpPr>
        <p:spPr bwMode="auto">
          <a:xfrm flipV="1">
            <a:off x="7272343" y="5409253"/>
            <a:ext cx="2" cy="7200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TW" altLang="en-US" sz="1800" b="0" kern="0" smtClean="0">
              <a:solidFill>
                <a:srgbClr val="000000"/>
              </a:solidFill>
              <a:ea typeface="標楷體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12299" y="3969069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 tIns="36000" bIns="18000" anchor="ctr" anchorCtr="1">
            <a:noAutofit/>
          </a:bodyPr>
          <a:lstStyle/>
          <a:p>
            <a:pPr lvl="0"/>
            <a:endParaRPr lang="zh-TW" alt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72230" y="3969069"/>
            <a:ext cx="54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max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Line 60"/>
          <p:cNvSpPr>
            <a:spLocks noChangeShapeType="1"/>
          </p:cNvSpPr>
          <p:nvPr/>
        </p:nvSpPr>
        <p:spPr bwMode="auto">
          <a:xfrm flipH="1">
            <a:off x="6912299" y="4149091"/>
            <a:ext cx="180000" cy="90011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17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selectionSort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*max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 + 1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>
                <a:solidFill>
                  <a:srgbClr val="000000"/>
                </a:solidFill>
                <a:ea typeface="細明體" panose="02020509000000000000" pitchFamily="49" charset="-120"/>
              </a:rPr>
              <a:t>p </a:t>
            </a:r>
            <a:r>
              <a:rPr lang="en-US" altLang="zh-TW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 + </a:t>
            </a:r>
            <a:r>
              <a:rPr lang="en-US" altLang="zh-TW" dirty="0" err="1">
                <a:solidFill>
                  <a:srgbClr val="FFFFFF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max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575372"/>
              </p:ext>
            </p:extLst>
          </p:nvPr>
        </p:nvGraphicFramePr>
        <p:xfrm>
          <a:off x="6372230" y="4689161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4211954" y="5589276"/>
            <a:ext cx="360046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36000" rIns="91440" bIns="180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91747" y="5589276"/>
            <a:ext cx="162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currentLast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92322" y="5949322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 tIns="36000" bIns="18000" anchor="ctr" anchorCtr="1">
            <a:noAutofit/>
          </a:bodyPr>
          <a:lstStyle/>
          <a:p>
            <a:pPr lvl="0"/>
            <a:endParaRPr lang="zh-TW" alt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32276" y="5949322"/>
            <a:ext cx="36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p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Line 60"/>
          <p:cNvSpPr>
            <a:spLocks noChangeShapeType="1"/>
          </p:cNvSpPr>
          <p:nvPr/>
        </p:nvSpPr>
        <p:spPr bwMode="auto">
          <a:xfrm flipV="1">
            <a:off x="7272343" y="5409253"/>
            <a:ext cx="2" cy="7200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TW" altLang="en-US" sz="1800" b="0" kern="0" smtClean="0">
              <a:solidFill>
                <a:srgbClr val="000000"/>
              </a:solidFill>
              <a:ea typeface="標楷體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12299" y="3969069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 tIns="36000" bIns="18000" anchor="ctr" anchorCtr="1">
            <a:noAutofit/>
          </a:bodyPr>
          <a:lstStyle/>
          <a:p>
            <a:pPr lvl="0"/>
            <a:endParaRPr lang="zh-TW" alt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72230" y="3969069"/>
            <a:ext cx="54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max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Line 60"/>
          <p:cNvSpPr>
            <a:spLocks noChangeShapeType="1"/>
          </p:cNvSpPr>
          <p:nvPr/>
        </p:nvSpPr>
        <p:spPr bwMode="auto">
          <a:xfrm>
            <a:off x="7092299" y="4149091"/>
            <a:ext cx="180046" cy="90011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73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selectionSort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*max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 + 1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>
                <a:solidFill>
                  <a:srgbClr val="000000"/>
                </a:solidFill>
                <a:ea typeface="細明體" panose="02020509000000000000" pitchFamily="49" charset="-120"/>
              </a:rPr>
              <a:t>p </a:t>
            </a:r>
            <a:r>
              <a:rPr lang="en-US" altLang="zh-TW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 + </a:t>
            </a:r>
            <a:r>
              <a:rPr lang="en-US" altLang="zh-TW" dirty="0" err="1">
                <a:solidFill>
                  <a:srgbClr val="FFFFFF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max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347197"/>
              </p:ext>
            </p:extLst>
          </p:nvPr>
        </p:nvGraphicFramePr>
        <p:xfrm>
          <a:off x="6372230" y="4689161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4211954" y="5589276"/>
            <a:ext cx="360046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36000" rIns="91440" bIns="180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91747" y="5589276"/>
            <a:ext cx="162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currentLast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92322" y="5949322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 tIns="36000" bIns="18000" anchor="ctr" anchorCtr="1">
            <a:noAutofit/>
          </a:bodyPr>
          <a:lstStyle/>
          <a:p>
            <a:pPr lvl="0"/>
            <a:endParaRPr lang="zh-TW" alt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32276" y="5949322"/>
            <a:ext cx="36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p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Line 60"/>
          <p:cNvSpPr>
            <a:spLocks noChangeShapeType="1"/>
          </p:cNvSpPr>
          <p:nvPr/>
        </p:nvSpPr>
        <p:spPr bwMode="auto">
          <a:xfrm flipV="1">
            <a:off x="7272343" y="5409253"/>
            <a:ext cx="2" cy="7200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TW" altLang="en-US" sz="1800" b="0" kern="0" smtClean="0">
              <a:solidFill>
                <a:srgbClr val="000000"/>
              </a:solidFill>
              <a:ea typeface="標楷體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12299" y="3969069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 tIns="36000" bIns="18000" anchor="ctr" anchorCtr="1">
            <a:noAutofit/>
          </a:bodyPr>
          <a:lstStyle/>
          <a:p>
            <a:pPr lvl="0"/>
            <a:endParaRPr lang="zh-TW" alt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72230" y="3969069"/>
            <a:ext cx="54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max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Line 60"/>
          <p:cNvSpPr>
            <a:spLocks noChangeShapeType="1"/>
          </p:cNvSpPr>
          <p:nvPr/>
        </p:nvSpPr>
        <p:spPr bwMode="auto">
          <a:xfrm>
            <a:off x="7092299" y="4149091"/>
            <a:ext cx="180046" cy="90011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56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selectionSort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*max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 + 1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>
                <a:solidFill>
                  <a:srgbClr val="000000"/>
                </a:solidFill>
                <a:ea typeface="細明體" panose="02020509000000000000" pitchFamily="49" charset="-120"/>
              </a:rPr>
              <a:t>p </a:t>
            </a:r>
            <a:r>
              <a:rPr lang="en-US" altLang="zh-TW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 + </a:t>
            </a:r>
            <a:r>
              <a:rPr lang="en-US" altLang="zh-TW" dirty="0" err="1">
                <a:solidFill>
                  <a:srgbClr val="FFFFFF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max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347197"/>
              </p:ext>
            </p:extLst>
          </p:nvPr>
        </p:nvGraphicFramePr>
        <p:xfrm>
          <a:off x="6372230" y="4689161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4211954" y="5589276"/>
            <a:ext cx="360046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36000" rIns="91440" bIns="180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91747" y="5589276"/>
            <a:ext cx="162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currentLast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92322" y="5949322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 tIns="36000" bIns="18000" anchor="ctr" anchorCtr="1">
            <a:noAutofit/>
          </a:bodyPr>
          <a:lstStyle/>
          <a:p>
            <a:pPr lvl="0"/>
            <a:endParaRPr lang="zh-TW" alt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32276" y="5949322"/>
            <a:ext cx="36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p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Line 60"/>
          <p:cNvSpPr>
            <a:spLocks noChangeShapeType="1"/>
          </p:cNvSpPr>
          <p:nvPr/>
        </p:nvSpPr>
        <p:spPr bwMode="auto">
          <a:xfrm flipH="1" flipV="1">
            <a:off x="6912299" y="5409253"/>
            <a:ext cx="360044" cy="7200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TW" altLang="en-US" sz="1800" b="0" kern="0" smtClean="0">
              <a:solidFill>
                <a:srgbClr val="000000"/>
              </a:solidFill>
              <a:ea typeface="標楷體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12299" y="3969069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 tIns="36000" bIns="18000" anchor="ctr" anchorCtr="1">
            <a:noAutofit/>
          </a:bodyPr>
          <a:lstStyle/>
          <a:p>
            <a:pPr lvl="0"/>
            <a:endParaRPr lang="zh-TW" alt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72230" y="3969069"/>
            <a:ext cx="54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max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Line 60"/>
          <p:cNvSpPr>
            <a:spLocks noChangeShapeType="1"/>
          </p:cNvSpPr>
          <p:nvPr/>
        </p:nvSpPr>
        <p:spPr bwMode="auto">
          <a:xfrm flipH="1">
            <a:off x="6552253" y="4149091"/>
            <a:ext cx="540046" cy="90011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83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selectionSort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*max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 + 1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>
                <a:solidFill>
                  <a:srgbClr val="000000"/>
                </a:solidFill>
                <a:ea typeface="細明體" panose="02020509000000000000" pitchFamily="49" charset="-120"/>
              </a:rPr>
              <a:t>p </a:t>
            </a:r>
            <a:r>
              <a:rPr lang="en-US" altLang="zh-TW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 + </a:t>
            </a:r>
            <a:r>
              <a:rPr lang="en-US" altLang="zh-TW" dirty="0" err="1">
                <a:solidFill>
                  <a:srgbClr val="FFFFFF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max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347197"/>
              </p:ext>
            </p:extLst>
          </p:nvPr>
        </p:nvGraphicFramePr>
        <p:xfrm>
          <a:off x="6372230" y="4689161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4211954" y="5589276"/>
            <a:ext cx="360046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36000" rIns="91440" bIns="180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91747" y="5589276"/>
            <a:ext cx="162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currentLast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92322" y="5949322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 tIns="36000" bIns="18000" anchor="ctr" anchorCtr="1">
            <a:noAutofit/>
          </a:bodyPr>
          <a:lstStyle/>
          <a:p>
            <a:pPr lvl="0"/>
            <a:endParaRPr lang="zh-TW" alt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32276" y="5949322"/>
            <a:ext cx="36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p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Line 60"/>
          <p:cNvSpPr>
            <a:spLocks noChangeShapeType="1"/>
          </p:cNvSpPr>
          <p:nvPr/>
        </p:nvSpPr>
        <p:spPr bwMode="auto">
          <a:xfrm flipH="1" flipV="1">
            <a:off x="6912299" y="5409253"/>
            <a:ext cx="360044" cy="7200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TW" altLang="en-US" sz="1800" b="0" kern="0" smtClean="0">
              <a:solidFill>
                <a:srgbClr val="000000"/>
              </a:solidFill>
              <a:ea typeface="標楷體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12299" y="3969069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 tIns="36000" bIns="18000" anchor="ctr" anchorCtr="1">
            <a:noAutofit/>
          </a:bodyPr>
          <a:lstStyle/>
          <a:p>
            <a:pPr lvl="0"/>
            <a:endParaRPr lang="zh-TW" alt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72230" y="3969069"/>
            <a:ext cx="54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max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Line 60"/>
          <p:cNvSpPr>
            <a:spLocks noChangeShapeType="1"/>
          </p:cNvSpPr>
          <p:nvPr/>
        </p:nvSpPr>
        <p:spPr bwMode="auto">
          <a:xfrm flipH="1">
            <a:off x="6912299" y="4149091"/>
            <a:ext cx="180000" cy="90011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42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selectionSort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*max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 + 1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>
                <a:solidFill>
                  <a:srgbClr val="000000"/>
                </a:solidFill>
                <a:ea typeface="細明體" panose="02020509000000000000" pitchFamily="49" charset="-120"/>
              </a:rPr>
              <a:t>p </a:t>
            </a:r>
            <a:r>
              <a:rPr lang="en-US" altLang="zh-TW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 + </a:t>
            </a:r>
            <a:r>
              <a:rPr lang="en-US" altLang="zh-TW" dirty="0" err="1">
                <a:solidFill>
                  <a:srgbClr val="FFFFFF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max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557199"/>
              </p:ext>
            </p:extLst>
          </p:nvPr>
        </p:nvGraphicFramePr>
        <p:xfrm>
          <a:off x="6372230" y="4689161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4211954" y="5589276"/>
            <a:ext cx="360046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36000" rIns="91440" bIns="180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91747" y="5589276"/>
            <a:ext cx="162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currentLast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92322" y="5949322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 tIns="36000" bIns="18000" anchor="ctr" anchorCtr="1">
            <a:noAutofit/>
          </a:bodyPr>
          <a:lstStyle/>
          <a:p>
            <a:pPr lvl="0"/>
            <a:endParaRPr lang="zh-TW" alt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32276" y="5949322"/>
            <a:ext cx="36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p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Line 60"/>
          <p:cNvSpPr>
            <a:spLocks noChangeShapeType="1"/>
          </p:cNvSpPr>
          <p:nvPr/>
        </p:nvSpPr>
        <p:spPr bwMode="auto">
          <a:xfrm flipH="1" flipV="1">
            <a:off x="6912299" y="5409253"/>
            <a:ext cx="360044" cy="7200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TW" altLang="en-US" sz="1800" b="0" kern="0" smtClean="0">
              <a:solidFill>
                <a:srgbClr val="000000"/>
              </a:solidFill>
              <a:ea typeface="標楷體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12299" y="3969069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 tIns="36000" bIns="18000" anchor="ctr" anchorCtr="1">
            <a:noAutofit/>
          </a:bodyPr>
          <a:lstStyle/>
          <a:p>
            <a:pPr lvl="0"/>
            <a:endParaRPr lang="zh-TW" alt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72230" y="3969069"/>
            <a:ext cx="54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max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Line 60"/>
          <p:cNvSpPr>
            <a:spLocks noChangeShapeType="1"/>
          </p:cNvSpPr>
          <p:nvPr/>
        </p:nvSpPr>
        <p:spPr bwMode="auto">
          <a:xfrm flipH="1">
            <a:off x="6912299" y="4149091"/>
            <a:ext cx="180000" cy="90011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25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selectionSort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*max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 + 1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>
                <a:solidFill>
                  <a:srgbClr val="000000"/>
                </a:solidFill>
                <a:ea typeface="細明體" panose="02020509000000000000" pitchFamily="49" charset="-120"/>
              </a:rPr>
              <a:t>p </a:t>
            </a:r>
            <a:r>
              <a:rPr lang="en-US" altLang="zh-TW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 + </a:t>
            </a:r>
            <a:r>
              <a:rPr lang="en-US" altLang="zh-TW" dirty="0" err="1">
                <a:solidFill>
                  <a:srgbClr val="FFFFFF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max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557199"/>
              </p:ext>
            </p:extLst>
          </p:nvPr>
        </p:nvGraphicFramePr>
        <p:xfrm>
          <a:off x="6372230" y="4689161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4211954" y="5589276"/>
            <a:ext cx="360046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36000" rIns="91440" bIns="180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91747" y="5589276"/>
            <a:ext cx="162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currentLast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92322" y="5949322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 tIns="36000" bIns="18000" anchor="ctr" anchorCtr="1">
            <a:noAutofit/>
          </a:bodyPr>
          <a:lstStyle/>
          <a:p>
            <a:pPr lvl="0"/>
            <a:endParaRPr lang="zh-TW" alt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32276" y="5949322"/>
            <a:ext cx="36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p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Line 60"/>
          <p:cNvSpPr>
            <a:spLocks noChangeShapeType="1"/>
          </p:cNvSpPr>
          <p:nvPr/>
        </p:nvSpPr>
        <p:spPr bwMode="auto">
          <a:xfrm flipH="1" flipV="1">
            <a:off x="6912299" y="5409253"/>
            <a:ext cx="360044" cy="7200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TW" altLang="en-US" sz="1800" b="0" kern="0" smtClean="0">
              <a:solidFill>
                <a:srgbClr val="000000"/>
              </a:solidFill>
              <a:ea typeface="標楷體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12299" y="3969069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 tIns="36000" bIns="18000" anchor="ctr" anchorCtr="1">
            <a:noAutofit/>
          </a:bodyPr>
          <a:lstStyle/>
          <a:p>
            <a:pPr lvl="0"/>
            <a:endParaRPr lang="zh-TW" alt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72230" y="3969069"/>
            <a:ext cx="54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max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Line 60"/>
          <p:cNvSpPr>
            <a:spLocks noChangeShapeType="1"/>
          </p:cNvSpPr>
          <p:nvPr/>
        </p:nvSpPr>
        <p:spPr bwMode="auto">
          <a:xfrm flipH="1">
            <a:off x="6552253" y="4149091"/>
            <a:ext cx="540046" cy="90011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33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selectionSort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*max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 + 1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>
                <a:solidFill>
                  <a:srgbClr val="000000"/>
                </a:solidFill>
                <a:ea typeface="細明體" panose="02020509000000000000" pitchFamily="49" charset="-120"/>
              </a:rPr>
              <a:t>p </a:t>
            </a:r>
            <a:r>
              <a:rPr lang="en-US" altLang="zh-TW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 + </a:t>
            </a:r>
            <a:r>
              <a:rPr lang="en-US" altLang="zh-TW" dirty="0" err="1">
                <a:solidFill>
                  <a:srgbClr val="FFFFFF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max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8297"/>
              </p:ext>
            </p:extLst>
          </p:nvPr>
        </p:nvGraphicFramePr>
        <p:xfrm>
          <a:off x="6372230" y="4689161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4211954" y="5589276"/>
            <a:ext cx="360046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36000" rIns="91440" bIns="180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91747" y="5589276"/>
            <a:ext cx="162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currentLast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92322" y="5949322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 tIns="36000" bIns="18000" anchor="ctr" anchorCtr="1">
            <a:noAutofit/>
          </a:bodyPr>
          <a:lstStyle/>
          <a:p>
            <a:pPr lvl="0"/>
            <a:endParaRPr lang="zh-TW" alt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32276" y="5949322"/>
            <a:ext cx="36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p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Line 60"/>
          <p:cNvSpPr>
            <a:spLocks noChangeShapeType="1"/>
          </p:cNvSpPr>
          <p:nvPr/>
        </p:nvSpPr>
        <p:spPr bwMode="auto">
          <a:xfrm flipH="1" flipV="1">
            <a:off x="6912299" y="5409253"/>
            <a:ext cx="360044" cy="7200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TW" altLang="en-US" sz="1800" b="0" kern="0" smtClean="0">
              <a:solidFill>
                <a:srgbClr val="000000"/>
              </a:solidFill>
              <a:ea typeface="標楷體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12299" y="3969069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 tIns="36000" bIns="18000" anchor="ctr" anchorCtr="1">
            <a:noAutofit/>
          </a:bodyPr>
          <a:lstStyle/>
          <a:p>
            <a:pPr lvl="0"/>
            <a:endParaRPr lang="zh-TW" alt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72230" y="3969069"/>
            <a:ext cx="54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max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Line 60"/>
          <p:cNvSpPr>
            <a:spLocks noChangeShapeType="1"/>
          </p:cNvSpPr>
          <p:nvPr/>
        </p:nvSpPr>
        <p:spPr bwMode="auto">
          <a:xfrm flipH="1">
            <a:off x="6552253" y="4149091"/>
            <a:ext cx="540046" cy="90011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2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selectionSort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*max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+ 1; p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*max &lt; *p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max = p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*max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*max;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*max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99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selectionSort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*max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 + 1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>
                <a:solidFill>
                  <a:srgbClr val="000000"/>
                </a:solidFill>
                <a:ea typeface="細明體" panose="02020509000000000000" pitchFamily="49" charset="-120"/>
              </a:rPr>
              <a:t>p </a:t>
            </a:r>
            <a:r>
              <a:rPr lang="en-US" altLang="zh-TW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 + </a:t>
            </a:r>
            <a:r>
              <a:rPr lang="en-US" altLang="zh-TW" dirty="0" err="1">
                <a:solidFill>
                  <a:srgbClr val="FFFFFF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max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79321"/>
              </p:ext>
            </p:extLst>
          </p:nvPr>
        </p:nvGraphicFramePr>
        <p:xfrm>
          <a:off x="6372230" y="4689161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4211954" y="5589276"/>
            <a:ext cx="360046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36000" rIns="91440" bIns="180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91747" y="5589276"/>
            <a:ext cx="162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currentLast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92322" y="5949322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 tIns="36000" bIns="18000" anchor="ctr" anchorCtr="1">
            <a:noAutofit/>
          </a:bodyPr>
          <a:lstStyle/>
          <a:p>
            <a:pPr lvl="0"/>
            <a:endParaRPr lang="zh-TW" alt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32276" y="5949322"/>
            <a:ext cx="36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p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Line 60"/>
          <p:cNvSpPr>
            <a:spLocks noChangeShapeType="1"/>
          </p:cNvSpPr>
          <p:nvPr/>
        </p:nvSpPr>
        <p:spPr bwMode="auto">
          <a:xfrm flipH="1" flipV="1">
            <a:off x="6912297" y="5409253"/>
            <a:ext cx="360047" cy="7200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TW" altLang="en-US" sz="1800" b="0" kern="0" smtClean="0">
              <a:solidFill>
                <a:srgbClr val="000000"/>
              </a:solidFill>
              <a:ea typeface="標楷體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12299" y="3969069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 tIns="36000" bIns="18000" anchor="ctr" anchorCtr="1">
            <a:noAutofit/>
          </a:bodyPr>
          <a:lstStyle/>
          <a:p>
            <a:pPr lvl="0"/>
            <a:endParaRPr lang="zh-TW" alt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72230" y="3969069"/>
            <a:ext cx="54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max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Line 60"/>
          <p:cNvSpPr>
            <a:spLocks noChangeShapeType="1"/>
          </p:cNvSpPr>
          <p:nvPr/>
        </p:nvSpPr>
        <p:spPr bwMode="auto">
          <a:xfrm flipH="1">
            <a:off x="6552253" y="4149091"/>
            <a:ext cx="540046" cy="90011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17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*max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+ 1; p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*max &lt; *p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max = p;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*max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*max;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*max = temp;</a:t>
            </a:r>
          </a:p>
          <a:p>
            <a:pPr lvl="0"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1; i &lt;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data[ max 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data[ i 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max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data[ max 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data[ max 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data[ max 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temp;</a:t>
            </a:r>
          </a:p>
          <a:p>
            <a:pPr lvl="0"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5614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*max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+ 1; p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*max &lt; *p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max = p;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*max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*max;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*max = temp;</a:t>
            </a:r>
          </a:p>
          <a:p>
            <a:pPr lvl="0"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1; i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max ]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max = i;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max ]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max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max ] = temp;</a:t>
            </a:r>
          </a:p>
          <a:p>
            <a:pPr lvl="0"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7147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selectionSort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0;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max ]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max = i;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max ]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max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max ] = temp;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674901"/>
              </p:ext>
            </p:extLst>
          </p:nvPr>
        </p:nvGraphicFramePr>
        <p:xfrm>
          <a:off x="5832161" y="5589276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6912299" y="5049207"/>
            <a:ext cx="360046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36000" rIns="91440" bIns="180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92207" y="5049207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 tIns="36000" bIns="18000" anchor="ctr" anchorCtr="1">
            <a:noAutofit/>
          </a:bodyPr>
          <a:lstStyle/>
          <a:p>
            <a:pPr lvl="0"/>
            <a:endParaRPr lang="zh-TW" alt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52138" y="5049207"/>
            <a:ext cx="54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max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72345" y="5049207"/>
            <a:ext cx="162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l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currentLast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43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selectionSort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0;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max ]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max = i;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max ]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max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max ] = temp;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835914"/>
              </p:ext>
            </p:extLst>
          </p:nvPr>
        </p:nvGraphicFramePr>
        <p:xfrm>
          <a:off x="5832161" y="5589276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6912299" y="5049207"/>
            <a:ext cx="360046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36000" rIns="91440" bIns="180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92207" y="5049207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 tIns="36000" bIns="18000" anchor="ctr" anchorCtr="1">
            <a:noAutofit/>
          </a:bodyPr>
          <a:lstStyle/>
          <a:p>
            <a:pPr lvl="0"/>
            <a:r>
              <a:rPr lang="en-US" altLang="zh-TW" sz="1600" b="0" dirty="0" smtClean="0">
                <a:solidFill>
                  <a:srgbClr val="000000"/>
                </a:solidFill>
                <a:latin typeface="+mn-lt"/>
              </a:rPr>
              <a:t>3</a:t>
            </a:r>
            <a:endParaRPr lang="zh-TW" alt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52138" y="5049207"/>
            <a:ext cx="54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max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72345" y="5049207"/>
            <a:ext cx="162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l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currentLast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71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selectionSort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0;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max ]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max = i;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max ]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max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max ] = temp;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661661"/>
              </p:ext>
            </p:extLst>
          </p:nvPr>
        </p:nvGraphicFramePr>
        <p:xfrm>
          <a:off x="5832161" y="5589276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6912299" y="5049207"/>
            <a:ext cx="360046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36000" rIns="91440" bIns="180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92207" y="5049207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 tIns="36000" bIns="18000" anchor="ctr" anchorCtr="1">
            <a:noAutofit/>
          </a:bodyPr>
          <a:lstStyle/>
          <a:p>
            <a:pPr lvl="0"/>
            <a:r>
              <a:rPr lang="en-US" altLang="zh-TW" sz="1600" b="0" dirty="0" smtClean="0">
                <a:solidFill>
                  <a:srgbClr val="000000"/>
                </a:solidFill>
                <a:latin typeface="+mn-lt"/>
              </a:rPr>
              <a:t>3</a:t>
            </a:r>
            <a:endParaRPr lang="zh-TW" alt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52138" y="5049207"/>
            <a:ext cx="54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max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72345" y="5049207"/>
            <a:ext cx="162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l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currentLast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36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selectionSort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0;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max ]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max = i;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max ]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max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max ] = temp;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085991"/>
              </p:ext>
            </p:extLst>
          </p:nvPr>
        </p:nvGraphicFramePr>
        <p:xfrm>
          <a:off x="5832161" y="5589276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6912299" y="5049207"/>
            <a:ext cx="360046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36000" rIns="91440" bIns="180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92207" y="5049207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 tIns="36000" bIns="18000" anchor="ctr" anchorCtr="1">
            <a:noAutofit/>
          </a:bodyPr>
          <a:lstStyle/>
          <a:p>
            <a:pPr lvl="0"/>
            <a:r>
              <a:rPr lang="en-US" altLang="zh-TW" sz="1600" b="0" dirty="0" smtClean="0">
                <a:solidFill>
                  <a:srgbClr val="000000"/>
                </a:solidFill>
                <a:latin typeface="+mn-lt"/>
              </a:rPr>
              <a:t>2</a:t>
            </a:r>
            <a:endParaRPr lang="zh-TW" alt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52138" y="5049207"/>
            <a:ext cx="54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max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72345" y="5049207"/>
            <a:ext cx="162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l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currentLast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46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selectionSort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0;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max ]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max = i;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max ]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max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max ] = temp;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386262"/>
              </p:ext>
            </p:extLst>
          </p:nvPr>
        </p:nvGraphicFramePr>
        <p:xfrm>
          <a:off x="5832161" y="5589276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6912299" y="5049207"/>
            <a:ext cx="360046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36000" rIns="91440" bIns="180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92207" y="5049207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 tIns="36000" bIns="18000" anchor="ctr" anchorCtr="1">
            <a:noAutofit/>
          </a:bodyPr>
          <a:lstStyle/>
          <a:p>
            <a:pPr lvl="0"/>
            <a:r>
              <a:rPr lang="en-US" altLang="zh-TW" sz="1600" b="0" dirty="0" smtClean="0">
                <a:solidFill>
                  <a:srgbClr val="000000"/>
                </a:solidFill>
                <a:latin typeface="+mn-lt"/>
              </a:rPr>
              <a:t>2</a:t>
            </a:r>
            <a:endParaRPr lang="zh-TW" alt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52138" y="5049207"/>
            <a:ext cx="54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max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72345" y="5049207"/>
            <a:ext cx="162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l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currentLast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65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selectionSort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0;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max ]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max = i;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max ]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max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max ] = temp;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683681"/>
              </p:ext>
            </p:extLst>
          </p:nvPr>
        </p:nvGraphicFramePr>
        <p:xfrm>
          <a:off x="5832161" y="5589276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6912299" y="5049207"/>
            <a:ext cx="360046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36000" rIns="91440" bIns="180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92207" y="5049207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 tIns="36000" bIns="18000" anchor="ctr" anchorCtr="1">
            <a:noAutofit/>
          </a:bodyPr>
          <a:lstStyle/>
          <a:p>
            <a:pPr lvl="0"/>
            <a:r>
              <a:rPr lang="en-US" altLang="zh-TW" sz="1600" b="0" dirty="0" smtClean="0">
                <a:solidFill>
                  <a:srgbClr val="000000"/>
                </a:solidFill>
                <a:latin typeface="+mn-lt"/>
              </a:rPr>
              <a:t>1</a:t>
            </a:r>
            <a:endParaRPr lang="zh-TW" alt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52138" y="5049207"/>
            <a:ext cx="54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max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72345" y="5049207"/>
            <a:ext cx="162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l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currentLast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44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selectionSort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0;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max ]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max = i;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max ]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max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max ] = temp;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251917"/>
              </p:ext>
            </p:extLst>
          </p:nvPr>
        </p:nvGraphicFramePr>
        <p:xfrm>
          <a:off x="5832161" y="5589276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6912299" y="5049207"/>
            <a:ext cx="360046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36000" rIns="91440" bIns="180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2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92207" y="5049207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 tIns="36000" bIns="18000" anchor="ctr" anchorCtr="1">
            <a:noAutofit/>
          </a:bodyPr>
          <a:lstStyle/>
          <a:p>
            <a:pPr lvl="0"/>
            <a:r>
              <a:rPr lang="en-US" altLang="zh-TW" sz="1600" b="0" dirty="0" smtClean="0">
                <a:solidFill>
                  <a:srgbClr val="000000"/>
                </a:solidFill>
                <a:latin typeface="+mn-lt"/>
              </a:rPr>
              <a:t>1</a:t>
            </a:r>
            <a:endParaRPr lang="zh-TW" alt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52138" y="5049207"/>
            <a:ext cx="54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max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72345" y="5049207"/>
            <a:ext cx="162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l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currentLast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66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selectionSort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0;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max ]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max = i;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max ]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max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max ] = temp;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545495"/>
              </p:ext>
            </p:extLst>
          </p:nvPr>
        </p:nvGraphicFramePr>
        <p:xfrm>
          <a:off x="5832161" y="5589276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6912299" y="5049207"/>
            <a:ext cx="360046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36000" rIns="91440" bIns="180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92207" y="5049207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 tIns="36000" bIns="18000" anchor="ctr" anchorCtr="1">
            <a:noAutofit/>
          </a:bodyPr>
          <a:lstStyle/>
          <a:p>
            <a:pPr lvl="0"/>
            <a:r>
              <a:rPr lang="en-US" altLang="zh-TW" sz="1600" b="0" dirty="0" smtClean="0">
                <a:solidFill>
                  <a:srgbClr val="000000"/>
                </a:solidFill>
                <a:latin typeface="+mn-lt"/>
              </a:rPr>
              <a:t>0</a:t>
            </a:r>
            <a:endParaRPr lang="zh-TW" alt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52138" y="5049207"/>
            <a:ext cx="54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max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72345" y="5049207"/>
            <a:ext cx="162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l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currentLast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40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selectionSort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*max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 + 1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>
                <a:solidFill>
                  <a:srgbClr val="000000"/>
                </a:solidFill>
                <a:ea typeface="細明體" panose="02020509000000000000" pitchFamily="49" charset="-120"/>
              </a:rPr>
              <a:t>p </a:t>
            </a:r>
            <a:r>
              <a:rPr lang="en-US" altLang="zh-TW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 + </a:t>
            </a:r>
            <a:r>
              <a:rPr lang="en-US" altLang="zh-TW" dirty="0" err="1">
                <a:solidFill>
                  <a:srgbClr val="FFFFFF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max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79321"/>
              </p:ext>
            </p:extLst>
          </p:nvPr>
        </p:nvGraphicFramePr>
        <p:xfrm>
          <a:off x="6372230" y="4689161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4211954" y="5589276"/>
            <a:ext cx="360046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36000" rIns="91440" bIns="180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91747" y="5589276"/>
            <a:ext cx="162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currentLast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92322" y="5949322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 tIns="36000" bIns="18000" anchor="ctr" anchorCtr="1">
            <a:noAutofit/>
          </a:bodyPr>
          <a:lstStyle/>
          <a:p>
            <a:pPr lvl="0"/>
            <a:endParaRPr lang="zh-TW" alt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32276" y="5949322"/>
            <a:ext cx="36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p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Line 60"/>
          <p:cNvSpPr>
            <a:spLocks noChangeShapeType="1"/>
          </p:cNvSpPr>
          <p:nvPr/>
        </p:nvSpPr>
        <p:spPr bwMode="auto">
          <a:xfrm flipH="1" flipV="1">
            <a:off x="6912297" y="5409253"/>
            <a:ext cx="360047" cy="7200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TW" altLang="en-US" sz="1800" b="0" kern="0" smtClean="0">
              <a:solidFill>
                <a:srgbClr val="000000"/>
              </a:solidFill>
              <a:ea typeface="標楷體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12299" y="3969069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 tIns="36000" bIns="18000" anchor="ctr" anchorCtr="1">
            <a:noAutofit/>
          </a:bodyPr>
          <a:lstStyle/>
          <a:p>
            <a:pPr lvl="0"/>
            <a:endParaRPr lang="zh-TW" alt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72230" y="3969069"/>
            <a:ext cx="54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max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Line 60"/>
          <p:cNvSpPr>
            <a:spLocks noChangeShapeType="1"/>
          </p:cNvSpPr>
          <p:nvPr/>
        </p:nvSpPr>
        <p:spPr bwMode="auto">
          <a:xfrm flipH="1">
            <a:off x="6912299" y="4149091"/>
            <a:ext cx="180000" cy="90011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03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selectionSort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0;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max ]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max = i;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max ]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max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max ] = temp;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719112"/>
              </p:ext>
            </p:extLst>
          </p:nvPr>
        </p:nvGraphicFramePr>
        <p:xfrm>
          <a:off x="5832161" y="5589276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6912299" y="5049207"/>
            <a:ext cx="360046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36000" rIns="91440" bIns="180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92207" y="5049207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 tIns="36000" bIns="18000" anchor="ctr" anchorCtr="1">
            <a:noAutofit/>
          </a:bodyPr>
          <a:lstStyle/>
          <a:p>
            <a:pPr lvl="0"/>
            <a:r>
              <a:rPr lang="en-US" altLang="zh-TW" sz="1600" b="0" dirty="0" smtClean="0">
                <a:solidFill>
                  <a:srgbClr val="000000"/>
                </a:solidFill>
                <a:latin typeface="+mn-lt"/>
              </a:rPr>
              <a:t>0</a:t>
            </a:r>
            <a:endParaRPr lang="zh-TW" alt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52138" y="5049207"/>
            <a:ext cx="54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max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72345" y="5049207"/>
            <a:ext cx="162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l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currentLast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37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1"/>
            <a:ext cx="8101035" cy="558071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selectionSort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i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i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 0;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i-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i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 smtClean="0">
              <a:solidFill>
                <a:prstClr val="black"/>
              </a:solidFill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selectionSort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i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i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 0;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i-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i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( data, last );</a:t>
            </a:r>
          </a:p>
          <a:p>
            <a:pPr lvl="0"/>
            <a:endParaRPr lang="zh-TW" altLang="en-US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last &gt; 1 )</a:t>
            </a:r>
          </a:p>
          <a:p>
            <a:pPr lvl="0"/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 smtClean="0">
                <a:solidFill>
                  <a:schemeClr val="bg1"/>
                </a:solidFill>
                <a:latin typeface="Lucida Console"/>
              </a:rPr>
              <a:t>s</a:t>
            </a:r>
            <a:r>
              <a:rPr lang="en-US" altLang="zh-TW" dirty="0" err="1" smtClean="0">
                <a:solidFill>
                  <a:schemeClr val="bg1"/>
                </a:solidFill>
                <a:ea typeface="細明體" panose="02020509000000000000" pitchFamily="49" charset="-120"/>
              </a:rPr>
              <a:t>electionSort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( data, last - 1 );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08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1"/>
            <a:ext cx="8101035" cy="558071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selectionSort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i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i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 0;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i-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i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 smtClean="0">
              <a:solidFill>
                <a:prstClr val="black"/>
              </a:solidFill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selectionSort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i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i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 0;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i-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i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s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electionSort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01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 smtClean="0">
                <a:solidFill>
                  <a:srgbClr val="0000FF"/>
                </a:solidFill>
                <a:ea typeface="新細明體" pitchFamily="18" charset="-120"/>
              </a:rPr>
              <a:t>Recursive Selection </a:t>
            </a:r>
            <a:r>
              <a:rPr lang="en-US" altLang="zh-TW" sz="5400" dirty="0">
                <a:solidFill>
                  <a:srgbClr val="0000FF"/>
                </a:solidFill>
                <a:ea typeface="新細明體" pitchFamily="18" charset="-120"/>
              </a:rPr>
              <a:t>Sort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279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8101035" cy="396050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selectionSort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recursiveS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electionSort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02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recursiveS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electionSort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 = 0;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1; i &lt;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max ]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max = i;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max ]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max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max ] = temp;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646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void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data[],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last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</a:t>
            </a:r>
            <a:r>
              <a:rPr lang="en-US" altLang="zh-TW" dirty="0" err="1">
                <a:solidFill>
                  <a:prstClr val="black"/>
                </a:solidFill>
              </a:rPr>
              <a:t>Last</a:t>
            </a:r>
            <a:r>
              <a:rPr lang="en-US" altLang="zh-TW" dirty="0">
                <a:solidFill>
                  <a:prstClr val="black"/>
                </a:solidFill>
              </a:rPr>
              <a:t>( data, last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( last &gt; </a:t>
            </a:r>
            <a:r>
              <a:rPr lang="en-US" altLang="zh-TW" dirty="0">
                <a:solidFill>
                  <a:srgbClr val="0080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</a:rPr>
              <a:t>( data, last - </a:t>
            </a:r>
            <a:r>
              <a:rPr lang="en-US" altLang="zh-TW" dirty="0">
                <a:solidFill>
                  <a:srgbClr val="0080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);  </a:t>
            </a:r>
            <a:r>
              <a:rPr lang="en-US" altLang="zh-TW" dirty="0" smtClean="0">
                <a:solidFill>
                  <a:prstClr val="black"/>
                </a:solidFill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void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data[],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last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</a:t>
            </a:r>
            <a:r>
              <a:rPr lang="en-US" altLang="zh-TW" dirty="0" err="1">
                <a:solidFill>
                  <a:prstClr val="black"/>
                </a:solidFill>
              </a:rPr>
              <a:t>Last</a:t>
            </a:r>
            <a:r>
              <a:rPr lang="en-US" altLang="zh-TW" dirty="0">
                <a:solidFill>
                  <a:prstClr val="black"/>
                </a:solidFill>
              </a:rPr>
              <a:t>( data, last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( last &gt; </a:t>
            </a:r>
            <a:r>
              <a:rPr lang="en-US" altLang="zh-TW" dirty="0">
                <a:solidFill>
                  <a:srgbClr val="0080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</a:rPr>
              <a:t>( data, last - </a:t>
            </a:r>
            <a:r>
              <a:rPr lang="en-US" altLang="zh-TW" dirty="0">
                <a:solidFill>
                  <a:srgbClr val="0080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);  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void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data[],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last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</a:t>
            </a:r>
            <a:r>
              <a:rPr lang="en-US" altLang="zh-TW" dirty="0" err="1">
                <a:solidFill>
                  <a:prstClr val="black"/>
                </a:solidFill>
              </a:rPr>
              <a:t>Last</a:t>
            </a:r>
            <a:r>
              <a:rPr lang="en-US" altLang="zh-TW" dirty="0">
                <a:solidFill>
                  <a:prstClr val="black"/>
                </a:solidFill>
              </a:rPr>
              <a:t>( data, last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( last &gt; </a:t>
            </a:r>
            <a:r>
              <a:rPr lang="en-US" altLang="zh-TW" dirty="0">
                <a:solidFill>
                  <a:srgbClr val="0080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</a:rPr>
              <a:t>( data, last - </a:t>
            </a:r>
            <a:r>
              <a:rPr lang="en-US" altLang="zh-TW" dirty="0">
                <a:solidFill>
                  <a:srgbClr val="0080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);  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void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data[],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last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</a:t>
            </a:r>
            <a:r>
              <a:rPr lang="en-US" altLang="zh-TW" dirty="0" err="1">
                <a:solidFill>
                  <a:prstClr val="black"/>
                </a:solidFill>
              </a:rPr>
              <a:t>Last</a:t>
            </a:r>
            <a:r>
              <a:rPr lang="en-US" altLang="zh-TW" dirty="0">
                <a:solidFill>
                  <a:prstClr val="black"/>
                </a:solidFill>
              </a:rPr>
              <a:t>( data, last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( last &gt; </a:t>
            </a:r>
            <a:r>
              <a:rPr lang="en-US" altLang="zh-TW" dirty="0">
                <a:solidFill>
                  <a:srgbClr val="0080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</a:rPr>
              <a:t>( data, last - </a:t>
            </a:r>
            <a:r>
              <a:rPr lang="en-US" altLang="zh-TW" dirty="0">
                <a:solidFill>
                  <a:srgbClr val="0080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);  }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832161" y="36860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192830"/>
              </p:ext>
            </p:extLst>
          </p:nvPr>
        </p:nvGraphicFramePr>
        <p:xfrm>
          <a:off x="6912299" y="3068954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76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void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data[],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last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</a:t>
            </a:r>
            <a:r>
              <a:rPr lang="en-US" altLang="zh-TW" dirty="0" err="1">
                <a:solidFill>
                  <a:prstClr val="black"/>
                </a:solidFill>
              </a:rPr>
              <a:t>Last</a:t>
            </a:r>
            <a:r>
              <a:rPr lang="en-US" altLang="zh-TW" dirty="0">
                <a:solidFill>
                  <a:prstClr val="black"/>
                </a:solidFill>
              </a:rPr>
              <a:t>( data, last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( last &gt; </a:t>
            </a:r>
            <a:r>
              <a:rPr lang="en-US" altLang="zh-TW" dirty="0">
                <a:solidFill>
                  <a:srgbClr val="0080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</a:rPr>
              <a:t>( data, last - </a:t>
            </a:r>
            <a:r>
              <a:rPr lang="en-US" altLang="zh-TW" dirty="0">
                <a:solidFill>
                  <a:srgbClr val="0080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);  </a:t>
            </a:r>
            <a:r>
              <a:rPr lang="en-US" altLang="zh-TW" dirty="0" smtClean="0">
                <a:solidFill>
                  <a:prstClr val="black"/>
                </a:solidFill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void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data[],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last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</a:t>
            </a:r>
            <a:r>
              <a:rPr lang="en-US" altLang="zh-TW" dirty="0" err="1">
                <a:solidFill>
                  <a:prstClr val="black"/>
                </a:solidFill>
              </a:rPr>
              <a:t>Last</a:t>
            </a:r>
            <a:r>
              <a:rPr lang="en-US" altLang="zh-TW" dirty="0">
                <a:solidFill>
                  <a:prstClr val="black"/>
                </a:solidFill>
              </a:rPr>
              <a:t>( data, last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( last &gt; </a:t>
            </a:r>
            <a:r>
              <a:rPr lang="en-US" altLang="zh-TW" dirty="0">
                <a:solidFill>
                  <a:srgbClr val="0080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</a:rPr>
              <a:t>( data, last - </a:t>
            </a:r>
            <a:r>
              <a:rPr lang="en-US" altLang="zh-TW" dirty="0">
                <a:solidFill>
                  <a:srgbClr val="0080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);  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void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data[],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last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</a:t>
            </a:r>
            <a:r>
              <a:rPr lang="en-US" altLang="zh-TW" dirty="0" err="1">
                <a:solidFill>
                  <a:prstClr val="black"/>
                </a:solidFill>
              </a:rPr>
              <a:t>Last</a:t>
            </a:r>
            <a:r>
              <a:rPr lang="en-US" altLang="zh-TW" dirty="0">
                <a:solidFill>
                  <a:prstClr val="black"/>
                </a:solidFill>
              </a:rPr>
              <a:t>( data, last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( last &gt; </a:t>
            </a:r>
            <a:r>
              <a:rPr lang="en-US" altLang="zh-TW" dirty="0">
                <a:solidFill>
                  <a:srgbClr val="0080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</a:rPr>
              <a:t>( data, last - </a:t>
            </a:r>
            <a:r>
              <a:rPr lang="en-US" altLang="zh-TW" dirty="0">
                <a:solidFill>
                  <a:srgbClr val="0080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);  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void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data[],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last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</a:t>
            </a:r>
            <a:r>
              <a:rPr lang="en-US" altLang="zh-TW" dirty="0" err="1">
                <a:solidFill>
                  <a:prstClr val="black"/>
                </a:solidFill>
              </a:rPr>
              <a:t>Last</a:t>
            </a:r>
            <a:r>
              <a:rPr lang="en-US" altLang="zh-TW" dirty="0">
                <a:solidFill>
                  <a:prstClr val="black"/>
                </a:solidFill>
              </a:rPr>
              <a:t>( data, last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( last &gt; </a:t>
            </a:r>
            <a:r>
              <a:rPr lang="en-US" altLang="zh-TW" dirty="0">
                <a:solidFill>
                  <a:srgbClr val="0080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</a:rPr>
              <a:t>( data, last - </a:t>
            </a:r>
            <a:r>
              <a:rPr lang="en-US" altLang="zh-TW" dirty="0">
                <a:solidFill>
                  <a:srgbClr val="0080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);  }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832161" y="36860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112069" y="108870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3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5112069" y="108870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3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952719"/>
              </p:ext>
            </p:extLst>
          </p:nvPr>
        </p:nvGraphicFramePr>
        <p:xfrm>
          <a:off x="6912299" y="3068954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59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6 L 0.07882 0.13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void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data[],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last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</a:t>
            </a:r>
            <a:r>
              <a:rPr lang="en-US" altLang="zh-TW" dirty="0" err="1">
                <a:solidFill>
                  <a:prstClr val="black"/>
                </a:solidFill>
              </a:rPr>
              <a:t>Last</a:t>
            </a:r>
            <a:r>
              <a:rPr lang="en-US" altLang="zh-TW" dirty="0">
                <a:solidFill>
                  <a:prstClr val="black"/>
                </a:solidFill>
              </a:rPr>
              <a:t>( data, last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( last &gt; </a:t>
            </a:r>
            <a:r>
              <a:rPr lang="en-US" altLang="zh-TW" dirty="0">
                <a:solidFill>
                  <a:srgbClr val="0080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</a:rPr>
              <a:t>( data, last - </a:t>
            </a:r>
            <a:r>
              <a:rPr lang="en-US" altLang="zh-TW" dirty="0">
                <a:solidFill>
                  <a:srgbClr val="0080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);  </a:t>
            </a:r>
            <a:r>
              <a:rPr lang="en-US" altLang="zh-TW" dirty="0" smtClean="0">
                <a:solidFill>
                  <a:prstClr val="black"/>
                </a:solidFill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void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data[],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last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</a:t>
            </a:r>
            <a:r>
              <a:rPr lang="en-US" altLang="zh-TW" dirty="0" err="1">
                <a:solidFill>
                  <a:prstClr val="black"/>
                </a:solidFill>
              </a:rPr>
              <a:t>Last</a:t>
            </a:r>
            <a:r>
              <a:rPr lang="en-US" altLang="zh-TW" dirty="0">
                <a:solidFill>
                  <a:prstClr val="black"/>
                </a:solidFill>
              </a:rPr>
              <a:t>( data, last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( last &gt; </a:t>
            </a:r>
            <a:r>
              <a:rPr lang="en-US" altLang="zh-TW" dirty="0">
                <a:solidFill>
                  <a:srgbClr val="0080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</a:rPr>
              <a:t>( data, last - </a:t>
            </a:r>
            <a:r>
              <a:rPr lang="en-US" altLang="zh-TW" dirty="0">
                <a:solidFill>
                  <a:srgbClr val="0080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);  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void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data[],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last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</a:t>
            </a:r>
            <a:r>
              <a:rPr lang="en-US" altLang="zh-TW" dirty="0" err="1">
                <a:solidFill>
                  <a:prstClr val="black"/>
                </a:solidFill>
              </a:rPr>
              <a:t>Last</a:t>
            </a:r>
            <a:r>
              <a:rPr lang="en-US" altLang="zh-TW" dirty="0">
                <a:solidFill>
                  <a:prstClr val="black"/>
                </a:solidFill>
              </a:rPr>
              <a:t>( data, last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( last &gt; </a:t>
            </a:r>
            <a:r>
              <a:rPr lang="en-US" altLang="zh-TW" dirty="0">
                <a:solidFill>
                  <a:srgbClr val="0080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</a:rPr>
              <a:t>( data, last - </a:t>
            </a:r>
            <a:r>
              <a:rPr lang="en-US" altLang="zh-TW" dirty="0">
                <a:solidFill>
                  <a:srgbClr val="0080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);  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void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data[],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last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</a:t>
            </a:r>
            <a:r>
              <a:rPr lang="en-US" altLang="zh-TW" dirty="0" err="1">
                <a:solidFill>
                  <a:prstClr val="black"/>
                </a:solidFill>
              </a:rPr>
              <a:t>Last</a:t>
            </a:r>
            <a:r>
              <a:rPr lang="en-US" altLang="zh-TW" dirty="0">
                <a:solidFill>
                  <a:prstClr val="black"/>
                </a:solidFill>
              </a:rPr>
              <a:t>( data, last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( last &gt; </a:t>
            </a:r>
            <a:r>
              <a:rPr lang="en-US" altLang="zh-TW" dirty="0">
                <a:solidFill>
                  <a:srgbClr val="0080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</a:rPr>
              <a:t>( data, last - </a:t>
            </a:r>
            <a:r>
              <a:rPr lang="en-US" altLang="zh-TW" dirty="0">
                <a:solidFill>
                  <a:srgbClr val="0080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);  }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832161" y="36860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832161" y="198881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 anchor="ctr" anchorCtr="1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3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112069" y="108870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3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112069" y="2708908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112069" y="2708908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146788"/>
              </p:ext>
            </p:extLst>
          </p:nvPr>
        </p:nvGraphicFramePr>
        <p:xfrm>
          <a:off x="6912299" y="3068954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05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1481E-6 L 0.07882 0.131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void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data[],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last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</a:t>
            </a:r>
            <a:r>
              <a:rPr lang="en-US" altLang="zh-TW" dirty="0" err="1">
                <a:solidFill>
                  <a:prstClr val="black"/>
                </a:solidFill>
              </a:rPr>
              <a:t>Last</a:t>
            </a:r>
            <a:r>
              <a:rPr lang="en-US" altLang="zh-TW" dirty="0">
                <a:solidFill>
                  <a:prstClr val="black"/>
                </a:solidFill>
              </a:rPr>
              <a:t>( data, last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( last &gt; </a:t>
            </a:r>
            <a:r>
              <a:rPr lang="en-US" altLang="zh-TW" dirty="0">
                <a:solidFill>
                  <a:srgbClr val="0080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</a:rPr>
              <a:t>( data, last - </a:t>
            </a:r>
            <a:r>
              <a:rPr lang="en-US" altLang="zh-TW" dirty="0">
                <a:solidFill>
                  <a:srgbClr val="0080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);  </a:t>
            </a:r>
            <a:r>
              <a:rPr lang="en-US" altLang="zh-TW" dirty="0" smtClean="0">
                <a:solidFill>
                  <a:prstClr val="black"/>
                </a:solidFill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void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data[],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last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</a:t>
            </a:r>
            <a:r>
              <a:rPr lang="en-US" altLang="zh-TW" dirty="0" err="1">
                <a:solidFill>
                  <a:prstClr val="black"/>
                </a:solidFill>
              </a:rPr>
              <a:t>Last</a:t>
            </a:r>
            <a:r>
              <a:rPr lang="en-US" altLang="zh-TW" dirty="0">
                <a:solidFill>
                  <a:prstClr val="black"/>
                </a:solidFill>
              </a:rPr>
              <a:t>( data, last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( last &gt; </a:t>
            </a:r>
            <a:r>
              <a:rPr lang="en-US" altLang="zh-TW" dirty="0">
                <a:solidFill>
                  <a:srgbClr val="0080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</a:rPr>
              <a:t>( data, last - </a:t>
            </a:r>
            <a:r>
              <a:rPr lang="en-US" altLang="zh-TW" dirty="0">
                <a:solidFill>
                  <a:srgbClr val="0080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);  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void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data[],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last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</a:t>
            </a:r>
            <a:r>
              <a:rPr lang="en-US" altLang="zh-TW" dirty="0" err="1">
                <a:solidFill>
                  <a:prstClr val="black"/>
                </a:solidFill>
              </a:rPr>
              <a:t>Last</a:t>
            </a:r>
            <a:r>
              <a:rPr lang="en-US" altLang="zh-TW" dirty="0">
                <a:solidFill>
                  <a:prstClr val="black"/>
                </a:solidFill>
              </a:rPr>
              <a:t>( data, last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( last &gt; </a:t>
            </a:r>
            <a:r>
              <a:rPr lang="en-US" altLang="zh-TW" dirty="0">
                <a:solidFill>
                  <a:srgbClr val="0080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</a:rPr>
              <a:t>( data, last - </a:t>
            </a:r>
            <a:r>
              <a:rPr lang="en-US" altLang="zh-TW" dirty="0">
                <a:solidFill>
                  <a:srgbClr val="0080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);  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void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data[],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last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</a:t>
            </a:r>
            <a:r>
              <a:rPr lang="en-US" altLang="zh-TW" dirty="0" err="1">
                <a:solidFill>
                  <a:prstClr val="black"/>
                </a:solidFill>
              </a:rPr>
              <a:t>Last</a:t>
            </a:r>
            <a:r>
              <a:rPr lang="en-US" altLang="zh-TW" dirty="0">
                <a:solidFill>
                  <a:prstClr val="black"/>
                </a:solidFill>
              </a:rPr>
              <a:t>( data, last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( last &gt; </a:t>
            </a:r>
            <a:r>
              <a:rPr lang="en-US" altLang="zh-TW" dirty="0">
                <a:solidFill>
                  <a:srgbClr val="0080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</a:rPr>
              <a:t>( data, last - </a:t>
            </a:r>
            <a:r>
              <a:rPr lang="en-US" altLang="zh-TW" dirty="0">
                <a:solidFill>
                  <a:srgbClr val="0080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);  }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832161" y="36860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832161" y="198881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 anchor="ctr" anchorCtr="1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3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832161" y="3609023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 anchor="ctr" anchorCtr="1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112069" y="108870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3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112069" y="2708908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112069" y="432911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5112069" y="432911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405738"/>
              </p:ext>
            </p:extLst>
          </p:nvPr>
        </p:nvGraphicFramePr>
        <p:xfrm>
          <a:off x="6912299" y="3068954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11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59259E-6 L 0.07882 0.13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selectionSort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*max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 + 1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>
                <a:solidFill>
                  <a:srgbClr val="000000"/>
                </a:solidFill>
                <a:ea typeface="細明體" panose="02020509000000000000" pitchFamily="49" charset="-120"/>
              </a:rPr>
              <a:t>p </a:t>
            </a:r>
            <a:r>
              <a:rPr lang="en-US" altLang="zh-TW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 + </a:t>
            </a:r>
            <a:r>
              <a:rPr lang="en-US" altLang="zh-TW" dirty="0" err="1">
                <a:solidFill>
                  <a:srgbClr val="FFFFFF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max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79321"/>
              </p:ext>
            </p:extLst>
          </p:nvPr>
        </p:nvGraphicFramePr>
        <p:xfrm>
          <a:off x="6372230" y="4689161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4211954" y="5589276"/>
            <a:ext cx="360046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36000" rIns="91440" bIns="180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91747" y="5589276"/>
            <a:ext cx="162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currentLast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92322" y="5949322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 tIns="36000" bIns="18000" anchor="ctr" anchorCtr="1">
            <a:noAutofit/>
          </a:bodyPr>
          <a:lstStyle/>
          <a:p>
            <a:pPr lvl="0"/>
            <a:endParaRPr lang="zh-TW" alt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32276" y="5949322"/>
            <a:ext cx="36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p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Line 60"/>
          <p:cNvSpPr>
            <a:spLocks noChangeShapeType="1"/>
          </p:cNvSpPr>
          <p:nvPr/>
        </p:nvSpPr>
        <p:spPr bwMode="auto">
          <a:xfrm flipV="1">
            <a:off x="7272343" y="5409253"/>
            <a:ext cx="1" cy="7200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TW" altLang="en-US" sz="1800" b="0" kern="0" smtClean="0">
              <a:solidFill>
                <a:srgbClr val="000000"/>
              </a:solidFill>
              <a:ea typeface="標楷體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12299" y="3969069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 tIns="36000" bIns="18000" anchor="ctr" anchorCtr="1">
            <a:noAutofit/>
          </a:bodyPr>
          <a:lstStyle/>
          <a:p>
            <a:pPr lvl="0"/>
            <a:endParaRPr lang="zh-TW" alt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72230" y="3969069"/>
            <a:ext cx="54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max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Line 60"/>
          <p:cNvSpPr>
            <a:spLocks noChangeShapeType="1"/>
          </p:cNvSpPr>
          <p:nvPr/>
        </p:nvSpPr>
        <p:spPr bwMode="auto">
          <a:xfrm flipH="1">
            <a:off x="6912299" y="4149091"/>
            <a:ext cx="180000" cy="90011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99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void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data[],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last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</a:t>
            </a:r>
            <a:r>
              <a:rPr lang="en-US" altLang="zh-TW" dirty="0" err="1">
                <a:solidFill>
                  <a:prstClr val="black"/>
                </a:solidFill>
              </a:rPr>
              <a:t>Last</a:t>
            </a:r>
            <a:r>
              <a:rPr lang="en-US" altLang="zh-TW" dirty="0">
                <a:solidFill>
                  <a:prstClr val="black"/>
                </a:solidFill>
              </a:rPr>
              <a:t>( data, last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( last &gt; </a:t>
            </a:r>
            <a:r>
              <a:rPr lang="en-US" altLang="zh-TW" dirty="0">
                <a:solidFill>
                  <a:srgbClr val="0080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</a:rPr>
              <a:t>( data, last - </a:t>
            </a:r>
            <a:r>
              <a:rPr lang="en-US" altLang="zh-TW" dirty="0">
                <a:solidFill>
                  <a:srgbClr val="0080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);  </a:t>
            </a:r>
            <a:r>
              <a:rPr lang="en-US" altLang="zh-TW" dirty="0" smtClean="0">
                <a:solidFill>
                  <a:prstClr val="black"/>
                </a:solidFill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void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data[],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last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</a:t>
            </a:r>
            <a:r>
              <a:rPr lang="en-US" altLang="zh-TW" dirty="0" err="1">
                <a:solidFill>
                  <a:prstClr val="black"/>
                </a:solidFill>
              </a:rPr>
              <a:t>Last</a:t>
            </a:r>
            <a:r>
              <a:rPr lang="en-US" altLang="zh-TW" dirty="0">
                <a:solidFill>
                  <a:prstClr val="black"/>
                </a:solidFill>
              </a:rPr>
              <a:t>( data, last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( last &gt; </a:t>
            </a:r>
            <a:r>
              <a:rPr lang="en-US" altLang="zh-TW" dirty="0">
                <a:solidFill>
                  <a:srgbClr val="0080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</a:rPr>
              <a:t>( data, last - </a:t>
            </a:r>
            <a:r>
              <a:rPr lang="en-US" altLang="zh-TW" dirty="0">
                <a:solidFill>
                  <a:srgbClr val="0080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);  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void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data[],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last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</a:t>
            </a:r>
            <a:r>
              <a:rPr lang="en-US" altLang="zh-TW" dirty="0" err="1">
                <a:solidFill>
                  <a:prstClr val="black"/>
                </a:solidFill>
              </a:rPr>
              <a:t>Last</a:t>
            </a:r>
            <a:r>
              <a:rPr lang="en-US" altLang="zh-TW" dirty="0">
                <a:solidFill>
                  <a:prstClr val="black"/>
                </a:solidFill>
              </a:rPr>
              <a:t>( data, last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( last &gt; </a:t>
            </a:r>
            <a:r>
              <a:rPr lang="en-US" altLang="zh-TW" dirty="0">
                <a:solidFill>
                  <a:srgbClr val="0080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</a:rPr>
              <a:t>( data, last - </a:t>
            </a:r>
            <a:r>
              <a:rPr lang="en-US" altLang="zh-TW" dirty="0">
                <a:solidFill>
                  <a:srgbClr val="0080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);  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void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data[],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last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</a:t>
            </a:r>
            <a:r>
              <a:rPr lang="en-US" altLang="zh-TW" dirty="0" err="1">
                <a:solidFill>
                  <a:prstClr val="black"/>
                </a:solidFill>
              </a:rPr>
              <a:t>Last</a:t>
            </a:r>
            <a:r>
              <a:rPr lang="en-US" altLang="zh-TW" dirty="0">
                <a:solidFill>
                  <a:prstClr val="black"/>
                </a:solidFill>
              </a:rPr>
              <a:t>( data, last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prstClr val="black"/>
                </a:solidFill>
              </a:rPr>
              <a:t>( last &gt; </a:t>
            </a:r>
            <a:r>
              <a:rPr lang="en-US" altLang="zh-TW" dirty="0">
                <a:solidFill>
                  <a:srgbClr val="0080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</a:rPr>
              <a:t>( data, last - </a:t>
            </a:r>
            <a:r>
              <a:rPr lang="en-US" altLang="zh-TW" dirty="0">
                <a:solidFill>
                  <a:srgbClr val="0080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 );  }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832161" y="36860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4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832161" y="198881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 anchor="ctr" anchorCtr="1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3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832161" y="3609023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 anchor="ctr" anchorCtr="1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832161" y="522923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 anchor="ctr" anchorCtr="1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112069" y="108870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3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112069" y="2708908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112069" y="432911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227106"/>
              </p:ext>
            </p:extLst>
          </p:nvPr>
        </p:nvGraphicFramePr>
        <p:xfrm>
          <a:off x="6912299" y="3068954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20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selectionSort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*max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 + 1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>
                <a:solidFill>
                  <a:srgbClr val="000000"/>
                </a:solidFill>
                <a:ea typeface="細明體" panose="02020509000000000000" pitchFamily="49" charset="-120"/>
              </a:rPr>
              <a:t>p </a:t>
            </a:r>
            <a:r>
              <a:rPr lang="en-US" altLang="zh-TW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 + </a:t>
            </a:r>
            <a:r>
              <a:rPr lang="en-US" altLang="zh-TW" dirty="0" err="1">
                <a:solidFill>
                  <a:srgbClr val="FFFFFF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max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79321"/>
              </p:ext>
            </p:extLst>
          </p:nvPr>
        </p:nvGraphicFramePr>
        <p:xfrm>
          <a:off x="6372230" y="4689161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4211954" y="5589276"/>
            <a:ext cx="360046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36000" rIns="91440" bIns="180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91747" y="5589276"/>
            <a:ext cx="162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currentLast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92322" y="5949322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 tIns="36000" bIns="18000" anchor="ctr" anchorCtr="1">
            <a:noAutofit/>
          </a:bodyPr>
          <a:lstStyle/>
          <a:p>
            <a:pPr lvl="0"/>
            <a:endParaRPr lang="zh-TW" alt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32276" y="5949322"/>
            <a:ext cx="36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p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Line 60"/>
          <p:cNvSpPr>
            <a:spLocks noChangeShapeType="1"/>
          </p:cNvSpPr>
          <p:nvPr/>
        </p:nvSpPr>
        <p:spPr bwMode="auto">
          <a:xfrm flipV="1">
            <a:off x="7272343" y="5409253"/>
            <a:ext cx="1" cy="7200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TW" altLang="en-US" sz="1800" b="0" kern="0" smtClean="0">
              <a:solidFill>
                <a:srgbClr val="000000"/>
              </a:solidFill>
              <a:ea typeface="標楷體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12299" y="3969069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 tIns="36000" bIns="18000" anchor="ctr" anchorCtr="1">
            <a:noAutofit/>
          </a:bodyPr>
          <a:lstStyle/>
          <a:p>
            <a:pPr lvl="0"/>
            <a:endParaRPr lang="zh-TW" alt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72230" y="3969069"/>
            <a:ext cx="54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max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Line 60"/>
          <p:cNvSpPr>
            <a:spLocks noChangeShapeType="1"/>
          </p:cNvSpPr>
          <p:nvPr/>
        </p:nvSpPr>
        <p:spPr bwMode="auto">
          <a:xfrm>
            <a:off x="7092299" y="4149091"/>
            <a:ext cx="180046" cy="90011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00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selectionSort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*max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 + 1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>
                <a:solidFill>
                  <a:srgbClr val="000000"/>
                </a:solidFill>
                <a:ea typeface="細明體" panose="02020509000000000000" pitchFamily="49" charset="-120"/>
              </a:rPr>
              <a:t>p </a:t>
            </a:r>
            <a:r>
              <a:rPr lang="en-US" altLang="zh-TW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 + </a:t>
            </a:r>
            <a:r>
              <a:rPr lang="en-US" altLang="zh-TW" dirty="0" err="1">
                <a:solidFill>
                  <a:srgbClr val="FFFFFF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max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79321"/>
              </p:ext>
            </p:extLst>
          </p:nvPr>
        </p:nvGraphicFramePr>
        <p:xfrm>
          <a:off x="6372230" y="4689161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4211954" y="5589276"/>
            <a:ext cx="360046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36000" rIns="91440" bIns="180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91747" y="5589276"/>
            <a:ext cx="162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currentLast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92322" y="5949322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 tIns="36000" bIns="18000" anchor="ctr" anchorCtr="1">
            <a:noAutofit/>
          </a:bodyPr>
          <a:lstStyle/>
          <a:p>
            <a:pPr lvl="0"/>
            <a:endParaRPr lang="zh-TW" alt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32276" y="5949322"/>
            <a:ext cx="36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p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Line 60"/>
          <p:cNvSpPr>
            <a:spLocks noChangeShapeType="1"/>
          </p:cNvSpPr>
          <p:nvPr/>
        </p:nvSpPr>
        <p:spPr bwMode="auto">
          <a:xfrm flipV="1">
            <a:off x="7272343" y="5409253"/>
            <a:ext cx="360048" cy="7200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TW" altLang="en-US" sz="1800" b="0" kern="0" smtClean="0">
              <a:solidFill>
                <a:srgbClr val="000000"/>
              </a:solidFill>
              <a:ea typeface="標楷體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12299" y="3969069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 tIns="36000" bIns="18000" anchor="ctr" anchorCtr="1">
            <a:noAutofit/>
          </a:bodyPr>
          <a:lstStyle/>
          <a:p>
            <a:pPr lvl="0"/>
            <a:endParaRPr lang="zh-TW" alt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72230" y="3969069"/>
            <a:ext cx="54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max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Line 60"/>
          <p:cNvSpPr>
            <a:spLocks noChangeShapeType="1"/>
          </p:cNvSpPr>
          <p:nvPr/>
        </p:nvSpPr>
        <p:spPr bwMode="auto">
          <a:xfrm>
            <a:off x="7092299" y="4149091"/>
            <a:ext cx="180046" cy="90011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82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selectionSort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*max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 + 1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>
                <a:solidFill>
                  <a:srgbClr val="000000"/>
                </a:solidFill>
                <a:ea typeface="細明體" panose="02020509000000000000" pitchFamily="49" charset="-120"/>
              </a:rPr>
              <a:t>p </a:t>
            </a:r>
            <a:r>
              <a:rPr lang="en-US" altLang="zh-TW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 + </a:t>
            </a:r>
            <a:r>
              <a:rPr lang="en-US" altLang="zh-TW" dirty="0" err="1">
                <a:solidFill>
                  <a:srgbClr val="FFFFFF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max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79321"/>
              </p:ext>
            </p:extLst>
          </p:nvPr>
        </p:nvGraphicFramePr>
        <p:xfrm>
          <a:off x="6372230" y="4689161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4211954" y="5589276"/>
            <a:ext cx="360046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36000" rIns="91440" bIns="180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91747" y="5589276"/>
            <a:ext cx="162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currentLast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92322" y="5949322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 tIns="36000" bIns="18000" anchor="ctr" anchorCtr="1">
            <a:noAutofit/>
          </a:bodyPr>
          <a:lstStyle/>
          <a:p>
            <a:pPr lvl="0"/>
            <a:endParaRPr lang="zh-TW" alt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32276" y="5949322"/>
            <a:ext cx="36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p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Line 60"/>
          <p:cNvSpPr>
            <a:spLocks noChangeShapeType="1"/>
          </p:cNvSpPr>
          <p:nvPr/>
        </p:nvSpPr>
        <p:spPr bwMode="auto">
          <a:xfrm flipV="1">
            <a:off x="7272343" y="5409253"/>
            <a:ext cx="360048" cy="7200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TW" altLang="en-US" sz="1800" b="0" kern="0" smtClean="0">
              <a:solidFill>
                <a:srgbClr val="000000"/>
              </a:solidFill>
              <a:ea typeface="標楷體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12299" y="3969069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 tIns="36000" bIns="18000" anchor="ctr" anchorCtr="1">
            <a:noAutofit/>
          </a:bodyPr>
          <a:lstStyle/>
          <a:p>
            <a:pPr lvl="0"/>
            <a:endParaRPr lang="zh-TW" alt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72230" y="3969069"/>
            <a:ext cx="54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max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Line 60"/>
          <p:cNvSpPr>
            <a:spLocks noChangeShapeType="1"/>
          </p:cNvSpPr>
          <p:nvPr/>
        </p:nvSpPr>
        <p:spPr bwMode="auto">
          <a:xfrm>
            <a:off x="7092299" y="4149091"/>
            <a:ext cx="540092" cy="90011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6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selectionSort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*max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 + 1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>
                <a:solidFill>
                  <a:srgbClr val="000000"/>
                </a:solidFill>
                <a:ea typeface="細明體" panose="02020509000000000000" pitchFamily="49" charset="-120"/>
              </a:rPr>
              <a:t>p </a:t>
            </a:r>
            <a:r>
              <a:rPr lang="en-US" altLang="zh-TW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 + </a:t>
            </a:r>
            <a:r>
              <a:rPr lang="en-US" altLang="zh-TW" dirty="0" err="1">
                <a:solidFill>
                  <a:srgbClr val="FFFFFF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max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575372"/>
              </p:ext>
            </p:extLst>
          </p:nvPr>
        </p:nvGraphicFramePr>
        <p:xfrm>
          <a:off x="6372230" y="4689161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4211954" y="5589276"/>
            <a:ext cx="360046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36000" rIns="91440" bIns="180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4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91747" y="5589276"/>
            <a:ext cx="162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currentLast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92322" y="5949322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 tIns="36000" bIns="18000" anchor="ctr" anchorCtr="1">
            <a:noAutofit/>
          </a:bodyPr>
          <a:lstStyle/>
          <a:p>
            <a:pPr lvl="0"/>
            <a:endParaRPr lang="zh-TW" alt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32276" y="5949322"/>
            <a:ext cx="36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p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Line 60"/>
          <p:cNvSpPr>
            <a:spLocks noChangeShapeType="1"/>
          </p:cNvSpPr>
          <p:nvPr/>
        </p:nvSpPr>
        <p:spPr bwMode="auto">
          <a:xfrm flipV="1">
            <a:off x="7272343" y="5409253"/>
            <a:ext cx="360048" cy="7200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TW" altLang="en-US" sz="1800" b="0" kern="0" smtClean="0">
              <a:solidFill>
                <a:srgbClr val="000000"/>
              </a:solidFill>
              <a:ea typeface="標楷體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12299" y="3969069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 tIns="36000" bIns="18000" anchor="ctr" anchorCtr="1">
            <a:noAutofit/>
          </a:bodyPr>
          <a:lstStyle/>
          <a:p>
            <a:pPr lvl="0"/>
            <a:endParaRPr lang="zh-TW" alt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72230" y="3969069"/>
            <a:ext cx="54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max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Line 60"/>
          <p:cNvSpPr>
            <a:spLocks noChangeShapeType="1"/>
          </p:cNvSpPr>
          <p:nvPr/>
        </p:nvSpPr>
        <p:spPr bwMode="auto">
          <a:xfrm>
            <a:off x="7092299" y="4149091"/>
            <a:ext cx="540092" cy="90011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23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selectionSort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swapMaxWithLast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*max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 + 1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>
                <a:solidFill>
                  <a:srgbClr val="000000"/>
                </a:solidFill>
                <a:ea typeface="細明體" panose="02020509000000000000" pitchFamily="49" charset="-120"/>
              </a:rPr>
              <a:t>p </a:t>
            </a:r>
            <a:r>
              <a:rPr lang="en-US" altLang="zh-TW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data + </a:t>
            </a:r>
            <a:r>
              <a:rPr lang="en-US" altLang="zh-TW" dirty="0" err="1">
                <a:solidFill>
                  <a:srgbClr val="FFFFFF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max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FFFFFF"/>
                </a:solidFill>
                <a:ea typeface="細明體" panose="02020509000000000000" pitchFamily="49" charset="-120"/>
              </a:rPr>
              <a:t>*max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575372"/>
              </p:ext>
            </p:extLst>
          </p:nvPr>
        </p:nvGraphicFramePr>
        <p:xfrm>
          <a:off x="6372230" y="4689161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4211954" y="5589276"/>
            <a:ext cx="360046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36000" rIns="91440" bIns="180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91747" y="5589276"/>
            <a:ext cx="162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currentLast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92322" y="5949322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 tIns="36000" bIns="18000" anchor="ctr" anchorCtr="1">
            <a:noAutofit/>
          </a:bodyPr>
          <a:lstStyle/>
          <a:p>
            <a:pPr lvl="0"/>
            <a:endParaRPr lang="zh-TW" alt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32276" y="5949322"/>
            <a:ext cx="36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p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Line 60"/>
          <p:cNvSpPr>
            <a:spLocks noChangeShapeType="1"/>
          </p:cNvSpPr>
          <p:nvPr/>
        </p:nvSpPr>
        <p:spPr bwMode="auto">
          <a:xfrm flipH="1" flipV="1">
            <a:off x="6912299" y="5409253"/>
            <a:ext cx="360044" cy="7200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TW" altLang="en-US" sz="1800" b="0" kern="0" smtClean="0">
              <a:solidFill>
                <a:srgbClr val="000000"/>
              </a:solidFill>
              <a:ea typeface="標楷體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12299" y="3969069"/>
            <a:ext cx="360000" cy="36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 tIns="36000" bIns="18000" anchor="ctr" anchorCtr="1">
            <a:noAutofit/>
          </a:bodyPr>
          <a:lstStyle/>
          <a:p>
            <a:pPr lvl="0"/>
            <a:endParaRPr lang="zh-TW" altLang="en-US" sz="16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72230" y="3969069"/>
            <a:ext cx="540000" cy="360000"/>
          </a:xfrm>
          <a:prstGeom prst="rect">
            <a:avLst/>
          </a:prstGeom>
          <a:ln w="19050">
            <a:noFill/>
          </a:ln>
        </p:spPr>
        <p:txBody>
          <a:bodyPr wrap="none" tIns="36000" bIns="3600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max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Line 60"/>
          <p:cNvSpPr>
            <a:spLocks noChangeShapeType="1"/>
          </p:cNvSpPr>
          <p:nvPr/>
        </p:nvSpPr>
        <p:spPr bwMode="auto">
          <a:xfrm flipH="1">
            <a:off x="6552253" y="4149091"/>
            <a:ext cx="540046" cy="90011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4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自訂 4">
      <a:majorFont>
        <a:latin typeface="Times New Roman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7172</TotalTime>
  <Words>5241</Words>
  <Application>Microsoft Office PowerPoint</Application>
  <PresentationFormat>如螢幕大小 (4:3)</PresentationFormat>
  <Paragraphs>1172</Paragraphs>
  <Slides>40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8" baseType="lpstr">
      <vt:lpstr>細明體</vt:lpstr>
      <vt:lpstr>新細明體</vt:lpstr>
      <vt:lpstr>標楷體</vt:lpstr>
      <vt:lpstr>Courier New</vt:lpstr>
      <vt:lpstr>Helvetica</vt:lpstr>
      <vt:lpstr>Lucida Console</vt:lpstr>
      <vt:lpstr>Times New Roman</vt:lpstr>
      <vt:lpstr>ppt_template_07-25-2002</vt:lpstr>
      <vt:lpstr>Selection Sort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Recursive Selection Sort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3 - Functions</dc:title>
  <dc:creator>kalid</dc:creator>
  <cp:lastModifiedBy>james</cp:lastModifiedBy>
  <cp:revision>1084</cp:revision>
  <dcterms:created xsi:type="dcterms:W3CDTF">2002-07-31T17:44:31Z</dcterms:created>
  <dcterms:modified xsi:type="dcterms:W3CDTF">2022-10-24T11:45:39Z</dcterms:modified>
</cp:coreProperties>
</file>