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416" r:id="rId2"/>
    <p:sldId id="393" r:id="rId3"/>
    <p:sldId id="376" r:id="rId4"/>
    <p:sldId id="404" r:id="rId5"/>
    <p:sldId id="402" r:id="rId6"/>
    <p:sldId id="406" r:id="rId7"/>
    <p:sldId id="408" r:id="rId8"/>
    <p:sldId id="407" r:id="rId9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0" autoAdjust="0"/>
    <p:restoredTop sz="94660"/>
  </p:normalViewPr>
  <p:slideViewPr>
    <p:cSldViewPr showGuides="1">
      <p:cViewPr varScale="1">
        <p:scale>
          <a:sx n="95" d="100"/>
          <a:sy n="95" d="100"/>
        </p:scale>
        <p:origin x="173" y="62"/>
      </p:cViewPr>
      <p:guideLst>
        <p:guide orient="horz" pos="3861"/>
        <p:guide pos="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notesViewPr>
    <p:cSldViewPr>
      <p:cViewPr varScale="1">
        <p:scale>
          <a:sx n="59" d="100"/>
          <a:sy n="59" d="100"/>
        </p:scale>
        <p:origin x="-1488" y="-72"/>
      </p:cViewPr>
      <p:guideLst>
        <p:guide orient="horz" pos="2908"/>
        <p:guide pos="2188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77439E74-1D17-4335-B797-22AC3F4BFF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68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7DD27A8-61D8-4E85-A182-FCBFDFAE1A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9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1103" cy="1080137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94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3" cy="64808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722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4140529" cy="64808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751388" y="188913"/>
            <a:ext cx="4141787" cy="6480175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873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04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1493" y="1989138"/>
            <a:ext cx="2520323" cy="3600450"/>
          </a:xfrm>
        </p:spPr>
        <p:txBody>
          <a:bodyPr/>
          <a:lstStyle>
            <a:lvl1pPr marL="0" indent="0"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82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3" cy="108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7"/>
            <a:ext cx="8641103" cy="5040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  <p:sldLayoutId id="2147483671" r:id="rId3"/>
    <p:sldLayoutId id="2147483669" r:id="rId4"/>
    <p:sldLayoutId id="214748367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defRPr sz="1600" b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Semester Grade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88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Five Individual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71540" y="2528885"/>
            <a:ext cx="2160276" cy="144018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id[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name[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][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</a:rPr>
              <a:t>homework</a:t>
            </a:r>
            <a:r>
              <a:rPr lang="en-US" altLang="zh-TW" dirty="0" smtClean="0"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  <a:endParaRPr lang="en-US" altLang="zh-TW" dirty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midterm[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final[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ea typeface="新細明體" pitchFamily="18" charset="-120"/>
              </a:rPr>
              <a:t>];</a:t>
            </a:r>
          </a:p>
        </p:txBody>
      </p:sp>
      <p:graphicFrame>
        <p:nvGraphicFramePr>
          <p:cNvPr id="37703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92643"/>
              </p:ext>
            </p:extLst>
          </p:nvPr>
        </p:nvGraphicFramePr>
        <p:xfrm>
          <a:off x="1511609" y="4689161"/>
          <a:ext cx="6660000" cy="14400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homework[0]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final[0]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homework[1]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midterm[1]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final[1]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homework[2]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midterm[2]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final[2]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homework[3]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midterm[3]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final[3]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7040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10298"/>
              </p:ext>
            </p:extLst>
          </p:nvPr>
        </p:nvGraphicFramePr>
        <p:xfrm>
          <a:off x="4031931" y="2528885"/>
          <a:ext cx="414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id[0]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id[1]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id[2]</a:t>
                      </a: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id[3]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name[3]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smtClean="0">
                <a:ea typeface="新細明體" pitchFamily="18" charset="-120"/>
              </a:rPr>
              <a:t>Array of struct</a:t>
            </a:r>
            <a:endParaRPr lang="zh-TW" altLang="en-US" sz="440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471" y="2168839"/>
            <a:ext cx="2520322" cy="28803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struct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Grade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pPr eaLnBrk="1" hangingPunct="1">
              <a:spcBef>
                <a:spcPts val="300"/>
              </a:spcBef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ea typeface="新細明體" pitchFamily="18" charset="-120"/>
              </a:rPr>
              <a:t>Grade </a:t>
            </a:r>
            <a:r>
              <a:rPr lang="en-US" altLang="zh-TW" dirty="0" smtClean="0">
                <a:ea typeface="新細明體" pitchFamily="18" charset="-120"/>
              </a:rPr>
              <a:t>grades[4];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35644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2449"/>
              </p:ext>
            </p:extLst>
          </p:nvPr>
        </p:nvGraphicFramePr>
        <p:xfrm>
          <a:off x="3491862" y="2168839"/>
          <a:ext cx="52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grades[0]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grades[1]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grades[2]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</a:rPr>
                        <a:t>grades[3]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644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61463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85022"/>
              </p:ext>
            </p:extLst>
          </p:nvPr>
        </p:nvGraphicFramePr>
        <p:xfrm>
          <a:off x="5112069" y="4509138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53908"/>
              </p:ext>
            </p:extLst>
          </p:nvPr>
        </p:nvGraphicFramePr>
        <p:xfrm>
          <a:off x="5112069" y="3789046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94533"/>
              </p:ext>
            </p:extLst>
          </p:nvPr>
        </p:nvGraphicFramePr>
        <p:xfrm>
          <a:off x="5112069" y="3068954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88586"/>
            <a:ext cx="8821127" cy="6480828"/>
          </a:xfrm>
        </p:spPr>
        <p:txBody>
          <a:bodyPr rIns="36000"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id[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name[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homework[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final[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altLang="zh-TW" dirty="0" smtClean="0"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grade 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name[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+ homework[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 final[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 *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0.6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Grade grades[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].id;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].final;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].homework;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 smtClean="0">
                <a:latin typeface="Lucida Console"/>
              </a:rPr>
              <a:t>   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grade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].name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(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].homework + 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grades[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].final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1426" y="548632"/>
            <a:ext cx="9001150" cy="5760736"/>
          </a:xfrm>
        </p:spPr>
        <p:txBody>
          <a:bodyPr lIns="36000" rIns="36000"/>
          <a:lstStyle/>
          <a:p>
            <a:pPr lvl="0"/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&amp;u3_y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s-E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solidFill>
                <a:schemeClr val="hlink"/>
              </a:solidFill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srand</a:t>
            </a:r>
            <a:r>
              <a:rPr lang="en-US" altLang="zh-TW" dirty="0"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unsigned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v1_x, v1_y, v2_x, v2_y, v3_x, v3_y;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v1_x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v1_y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v2_x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v2_y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sz="900" dirty="0" smtClean="0">
              <a:ea typeface="新細明體" pitchFamily="18" charset="-120"/>
            </a:endParaRPr>
          </a:p>
          <a:p>
            <a:r>
              <a:rPr lang="es-ES" altLang="zh-TW" dirty="0" smtClean="0">
                <a:latin typeface="Lucida Console"/>
              </a:rPr>
              <a:t>   </a:t>
            </a:r>
            <a:r>
              <a:rPr lang="es-ES" altLang="zh-TW" dirty="0">
                <a:latin typeface="Lucida Console"/>
              </a:rPr>
              <a:t>add( v1_x, v1_y, v2_x, v2_y, v3_x, v3_y );</a:t>
            </a:r>
          </a:p>
          <a:p>
            <a:r>
              <a:rPr lang="en-US" altLang="zh-TW" dirty="0">
                <a:latin typeface="Lucida Console"/>
              </a:rPr>
              <a:t>   </a:t>
            </a:r>
            <a:r>
              <a:rPr lang="en-US" altLang="zh-TW" dirty="0" err="1">
                <a:latin typeface="Lucida Console"/>
              </a:rPr>
              <a:t>cout</a:t>
            </a:r>
            <a:r>
              <a:rPr lang="en-US" altLang="zh-TW" dirty="0">
                <a:latin typeface="Lucida Console"/>
              </a:rPr>
              <a:t>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v1_x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v1_y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("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v2_x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v2_y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==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("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v3_x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",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v3_y &lt;&lt;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")\n\n"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u1_y,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u2_y,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&amp;u3_x, </a:t>
            </a: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&amp;u3_y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u3_x = u1_x + u2_x;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u3_y = u1_y + u2_y 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11495" y="188586"/>
            <a:ext cx="7921012" cy="6480828"/>
          </a:xfrm>
        </p:spPr>
        <p:txBody>
          <a:bodyPr/>
          <a:lstStyle/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struct</a:t>
            </a:r>
            <a:r>
              <a:rPr lang="en-US" altLang="zh-TW" dirty="0" smtClean="0">
                <a:ea typeface="新細明體" pitchFamily="18" charset="-120"/>
              </a:rPr>
              <a:t> Vector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x;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y;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};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Vector u1, Vector u2, Vector &amp;u3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s-E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Vector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v1, v2, v3;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v1.y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v2.x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v2.y = rand() %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add( v1, v2, v3 );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cout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v1.x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v1.y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+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v2.x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v2.y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 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==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("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&lt;&lt;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v3.x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",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&lt;&lt; v3.y &lt;&lt; </a:t>
            </a:r>
            <a:r>
              <a:rPr lang="en-US" altLang="zh-TW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")\n\n</a:t>
            </a:r>
            <a:r>
              <a:rPr lang="en-US" altLang="zh-TW" dirty="0" smtClean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r>
              <a:rPr lang="es-E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 add(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u1,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u2, </a:t>
            </a:r>
            <a:r>
              <a:rPr lang="es-ES" altLang="zh-TW" dirty="0" smtClean="0">
                <a:solidFill>
                  <a:prstClr val="black"/>
                </a:solidFill>
                <a:latin typeface="Lucida Console"/>
              </a:rPr>
              <a:t>Vector </a:t>
            </a:r>
            <a:r>
              <a:rPr lang="es-ES" altLang="zh-TW" dirty="0">
                <a:solidFill>
                  <a:prstClr val="black"/>
                </a:solidFill>
                <a:latin typeface="Lucida Console"/>
              </a:rPr>
              <a:t>&amp;u3 )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u3.x = u1.x + u2.x;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u3.y = u1.y + u2.y 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5">
      <a:majorFont>
        <a:latin typeface="Times New Roman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2845</TotalTime>
  <Words>830</Words>
  <Application>Microsoft Office PowerPoint</Application>
  <PresentationFormat>如螢幕大小 (4:3)</PresentationFormat>
  <Paragraphs>183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Courier</vt:lpstr>
      <vt:lpstr>新細明體</vt:lpstr>
      <vt:lpstr>Courier New</vt:lpstr>
      <vt:lpstr>Helvetica</vt:lpstr>
      <vt:lpstr>Lucida Console</vt:lpstr>
      <vt:lpstr>Times New Roman</vt:lpstr>
      <vt:lpstr>ppt_template_07-25-2002</vt:lpstr>
      <vt:lpstr>Calculate Semester Grade</vt:lpstr>
      <vt:lpstr>Five Individual Arrays</vt:lpstr>
      <vt:lpstr>Array of struct</vt:lpstr>
      <vt:lpstr>PowerPoint 簡報</vt:lpstr>
      <vt:lpstr>PowerPoint 簡報</vt:lpstr>
      <vt:lpstr>Vectors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326</cp:revision>
  <dcterms:created xsi:type="dcterms:W3CDTF">2002-07-31T13:16:45Z</dcterms:created>
  <dcterms:modified xsi:type="dcterms:W3CDTF">2022-10-24T11:49:29Z</dcterms:modified>
</cp:coreProperties>
</file>