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7"/>
  </p:notesMasterIdLst>
  <p:handoutMasterIdLst>
    <p:handoutMasterId r:id="rId28"/>
  </p:handoutMasterIdLst>
  <p:sldIdLst>
    <p:sldId id="882" r:id="rId2"/>
    <p:sldId id="970" r:id="rId3"/>
    <p:sldId id="950" r:id="rId4"/>
    <p:sldId id="955" r:id="rId5"/>
    <p:sldId id="971" r:id="rId6"/>
    <p:sldId id="954" r:id="rId7"/>
    <p:sldId id="953" r:id="rId8"/>
    <p:sldId id="957" r:id="rId9"/>
    <p:sldId id="952" r:id="rId10"/>
    <p:sldId id="972" r:id="rId11"/>
    <p:sldId id="962" r:id="rId12"/>
    <p:sldId id="963" r:id="rId13"/>
    <p:sldId id="973" r:id="rId14"/>
    <p:sldId id="961" r:id="rId15"/>
    <p:sldId id="960" r:id="rId16"/>
    <p:sldId id="959" r:id="rId17"/>
    <p:sldId id="956" r:id="rId18"/>
    <p:sldId id="974" r:id="rId19"/>
    <p:sldId id="969" r:id="rId20"/>
    <p:sldId id="968" r:id="rId21"/>
    <p:sldId id="975" r:id="rId22"/>
    <p:sldId id="967" r:id="rId23"/>
    <p:sldId id="966" r:id="rId24"/>
    <p:sldId id="965" r:id="rId25"/>
    <p:sldId id="964" r:id="rId26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9" autoAdjust="0"/>
    <p:restoredTop sz="94637" autoAdjust="0"/>
  </p:normalViewPr>
  <p:slideViewPr>
    <p:cSldViewPr showGuides="1">
      <p:cViewPr varScale="1">
        <p:scale>
          <a:sx n="95" d="100"/>
          <a:sy n="95" d="100"/>
        </p:scale>
        <p:origin x="67" y="62"/>
      </p:cViewPr>
      <p:guideLst>
        <p:guide orient="horz" pos="73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44001" cy="144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7456A38-10EA-45D7-A65B-673B8D5382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005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D753045-8815-4174-A5C7-AFFCEFE8F4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6269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973" y="548980"/>
            <a:ext cx="7776054" cy="5904042"/>
          </a:xfrm>
        </p:spPr>
        <p:txBody>
          <a:bodyPr lIns="36000" rIns="36000"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384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975" y="4869010"/>
            <a:ext cx="3600026" cy="1152008"/>
          </a:xfrm>
        </p:spPr>
        <p:txBody>
          <a:bodyPr lIns="90000" tIns="36000" rIns="90000" bIns="36000"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915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973" y="5733017"/>
            <a:ext cx="7776054" cy="864006"/>
          </a:xfrm>
        </p:spPr>
        <p:txBody>
          <a:bodyPr lIns="36000" tIns="18000" rIns="36000" bIns="18000"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508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973" y="5301013"/>
            <a:ext cx="7344051" cy="1296010"/>
          </a:xfrm>
        </p:spPr>
        <p:txBody>
          <a:bodyPr lIns="36000" tIns="18000" rIns="36000" bIns="18000"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601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60" y="2709000"/>
            <a:ext cx="8641080" cy="14400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849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369000"/>
            <a:ext cx="828000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449000"/>
            <a:ext cx="8280000" cy="4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9" r:id="rId2"/>
    <p:sldLayoutId id="2147483662" r:id="rId3"/>
    <p:sldLayoutId id="2147483661" r:id="rId4"/>
    <p:sldLayoutId id="2147483663" r:id="rId5"/>
    <p:sldLayoutId id="2147483657" r:id="rId6"/>
    <p:sldLayoutId id="2147483660" r:id="rId7"/>
    <p:sldLayoutId id="2147483658" r:id="rId8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0" indent="0" algn="l" rtl="0" fontAlgn="base">
        <a:spcBef>
          <a:spcPts val="0"/>
        </a:spcBef>
        <a:spcAft>
          <a:spcPct val="0"/>
        </a:spcAft>
        <a:buFontTx/>
        <a:buNone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ts val="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ts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Lucida Console" panose="020B0609040504020204" pitchFamily="49" charset="0"/>
              </a:rPr>
              <a:t>compSquareRoot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699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623904"/>
              </p:ext>
            </p:extLst>
          </p:nvPr>
        </p:nvGraphicFramePr>
        <p:xfrm>
          <a:off x="827974" y="1700988"/>
          <a:ext cx="2016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cxnSp>
        <p:nvCxnSpPr>
          <p:cNvPr id="25" name="直線接點 24"/>
          <p:cNvCxnSpPr/>
          <p:nvPr/>
        </p:nvCxnSpPr>
        <p:spPr bwMode="auto">
          <a:xfrm>
            <a:off x="5436006" y="836982"/>
            <a:ext cx="0" cy="2160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246918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529367"/>
              </p:ext>
            </p:extLst>
          </p:nvPr>
        </p:nvGraphicFramePr>
        <p:xfrm>
          <a:off x="3707994" y="1556987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48388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6" y="836982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divisorCoef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*= 2;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monomialCoef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remainderCoef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 /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divisorCoef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divisorSize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monomialExpon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remainderExpon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 -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divisorExpon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divisorSize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- 1 ];</a:t>
            </a:r>
            <a:endParaRPr lang="zh-TW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690524"/>
              </p:ext>
            </p:extLst>
          </p:nvPr>
        </p:nvGraphicFramePr>
        <p:xfrm>
          <a:off x="395971" y="1700988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8093033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3716586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791030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545284"/>
              </p:ext>
            </p:extLst>
          </p:nvPr>
        </p:nvGraphicFramePr>
        <p:xfrm>
          <a:off x="971975" y="2852996"/>
          <a:ext cx="2448000" cy="864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900845"/>
              </p:ext>
            </p:extLst>
          </p:nvPr>
        </p:nvGraphicFramePr>
        <p:xfrm>
          <a:off x="539972" y="2852996"/>
          <a:ext cx="1728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175082254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5159303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638858"/>
                  </a:ext>
                </a:extLst>
              </a:tr>
            </a:tbl>
          </a:graphicData>
        </a:graphic>
      </p:graphicFrame>
      <p:graphicFrame>
        <p:nvGraphicFramePr>
          <p:cNvPr id="2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413119"/>
              </p:ext>
            </p:extLst>
          </p:nvPr>
        </p:nvGraphicFramePr>
        <p:xfrm>
          <a:off x="539972" y="548980"/>
          <a:ext cx="2880000" cy="864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191650"/>
              </p:ext>
            </p:extLst>
          </p:nvPr>
        </p:nvGraphicFramePr>
        <p:xfrm>
          <a:off x="107969" y="548980"/>
          <a:ext cx="2160000" cy="288000"/>
        </p:xfrm>
        <a:graphic>
          <a:graphicData uri="http://schemas.openxmlformats.org/drawingml/2006/table">
            <a:tbl>
              <a:tblPr/>
              <a:tblGrid>
                <a:gridCol w="1872000">
                  <a:extLst>
                    <a:ext uri="{9D8B030D-6E8A-4147-A177-3AD203B41FA5}">
                      <a16:colId xmlns:a16="http://schemas.microsoft.com/office/drawing/2014/main" val="49367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6760134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012342"/>
                  </a:ext>
                </a:extLst>
              </a:tr>
            </a:tbl>
          </a:graphicData>
        </a:graphic>
      </p:graphicFrame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64231"/>
              </p:ext>
            </p:extLst>
          </p:nvPr>
        </p:nvGraphicFramePr>
        <p:xfrm>
          <a:off x="5436006" y="3429000"/>
          <a:ext cx="3312000" cy="864000"/>
        </p:xfrm>
        <a:graphic>
          <a:graphicData uri="http://schemas.openxmlformats.org/drawingml/2006/table">
            <a:tbl>
              <a:tblPr/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375635"/>
              </p:ext>
            </p:extLst>
          </p:nvPr>
        </p:nvGraphicFramePr>
        <p:xfrm>
          <a:off x="5004003" y="3429000"/>
          <a:ext cx="2016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31702958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676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565670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906402"/>
              </p:ext>
            </p:extLst>
          </p:nvPr>
        </p:nvGraphicFramePr>
        <p:xfrm>
          <a:off x="5724008" y="4581008"/>
          <a:ext cx="3024000" cy="864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buffer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510624"/>
              </p:ext>
            </p:extLst>
          </p:nvPr>
        </p:nvGraphicFramePr>
        <p:xfrm>
          <a:off x="5292005" y="4581008"/>
          <a:ext cx="1728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1702958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676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56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89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933851"/>
              </p:ext>
            </p:extLst>
          </p:nvPr>
        </p:nvGraphicFramePr>
        <p:xfrm>
          <a:off x="827974" y="1700988"/>
          <a:ext cx="2016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cxnSp>
        <p:nvCxnSpPr>
          <p:cNvPr id="25" name="直線接點 24"/>
          <p:cNvCxnSpPr/>
          <p:nvPr/>
        </p:nvCxnSpPr>
        <p:spPr bwMode="auto">
          <a:xfrm>
            <a:off x="5436006" y="836982"/>
            <a:ext cx="0" cy="2160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246918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217899"/>
              </p:ext>
            </p:extLst>
          </p:nvPr>
        </p:nvGraphicFramePr>
        <p:xfrm>
          <a:off x="3707994" y="1556987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48388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6" y="836982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divisorCoef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*= 2;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monomialCoef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remainderCoef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 /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divisorCoef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divisorSize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monomialExpon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remainderExpon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 -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divisorExpon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divisorSize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736986"/>
              </p:ext>
            </p:extLst>
          </p:nvPr>
        </p:nvGraphicFramePr>
        <p:xfrm>
          <a:off x="395971" y="1700988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8093033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3716586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791030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591278"/>
              </p:ext>
            </p:extLst>
          </p:nvPr>
        </p:nvGraphicFramePr>
        <p:xfrm>
          <a:off x="971975" y="2852996"/>
          <a:ext cx="2448000" cy="864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900845"/>
              </p:ext>
            </p:extLst>
          </p:nvPr>
        </p:nvGraphicFramePr>
        <p:xfrm>
          <a:off x="539972" y="2852996"/>
          <a:ext cx="1728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175082254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5159303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638858"/>
                  </a:ext>
                </a:extLst>
              </a:tr>
            </a:tbl>
          </a:graphicData>
        </a:graphic>
      </p:graphicFrame>
      <p:graphicFrame>
        <p:nvGraphicFramePr>
          <p:cNvPr id="2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413119"/>
              </p:ext>
            </p:extLst>
          </p:nvPr>
        </p:nvGraphicFramePr>
        <p:xfrm>
          <a:off x="539972" y="548980"/>
          <a:ext cx="2880000" cy="864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191650"/>
              </p:ext>
            </p:extLst>
          </p:nvPr>
        </p:nvGraphicFramePr>
        <p:xfrm>
          <a:off x="107969" y="548980"/>
          <a:ext cx="2160000" cy="288000"/>
        </p:xfrm>
        <a:graphic>
          <a:graphicData uri="http://schemas.openxmlformats.org/drawingml/2006/table">
            <a:tbl>
              <a:tblPr/>
              <a:tblGrid>
                <a:gridCol w="1872000">
                  <a:extLst>
                    <a:ext uri="{9D8B030D-6E8A-4147-A177-3AD203B41FA5}">
                      <a16:colId xmlns:a16="http://schemas.microsoft.com/office/drawing/2014/main" val="49367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6760134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012342"/>
                  </a:ext>
                </a:extLst>
              </a:tr>
            </a:tbl>
          </a:graphicData>
        </a:graphic>
      </p:graphicFrame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64231"/>
              </p:ext>
            </p:extLst>
          </p:nvPr>
        </p:nvGraphicFramePr>
        <p:xfrm>
          <a:off x="5436006" y="3429000"/>
          <a:ext cx="3312000" cy="864000"/>
        </p:xfrm>
        <a:graphic>
          <a:graphicData uri="http://schemas.openxmlformats.org/drawingml/2006/table">
            <a:tbl>
              <a:tblPr/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375635"/>
              </p:ext>
            </p:extLst>
          </p:nvPr>
        </p:nvGraphicFramePr>
        <p:xfrm>
          <a:off x="5004003" y="3429000"/>
          <a:ext cx="2016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31702958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676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565670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906402"/>
              </p:ext>
            </p:extLst>
          </p:nvPr>
        </p:nvGraphicFramePr>
        <p:xfrm>
          <a:off x="5724008" y="4581008"/>
          <a:ext cx="3024000" cy="864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buffer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510624"/>
              </p:ext>
            </p:extLst>
          </p:nvPr>
        </p:nvGraphicFramePr>
        <p:xfrm>
          <a:off x="5292005" y="4581008"/>
          <a:ext cx="1728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1702958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676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56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44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151224"/>
              </p:ext>
            </p:extLst>
          </p:nvPr>
        </p:nvGraphicFramePr>
        <p:xfrm>
          <a:off x="827974" y="1700988"/>
          <a:ext cx="2016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cxnSp>
        <p:nvCxnSpPr>
          <p:cNvPr id="25" name="直線接點 24"/>
          <p:cNvCxnSpPr/>
          <p:nvPr/>
        </p:nvCxnSpPr>
        <p:spPr bwMode="auto">
          <a:xfrm>
            <a:off x="5436006" y="836982"/>
            <a:ext cx="0" cy="2160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246918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217899"/>
              </p:ext>
            </p:extLst>
          </p:nvPr>
        </p:nvGraphicFramePr>
        <p:xfrm>
          <a:off x="3707994" y="1556987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48388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6" y="836982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divisorCoef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*= 2;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monomialCoef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remainderCoef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 /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divisorCoef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divisorSize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monomialExpon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remainderExpon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 -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divisorExpon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divisorSize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- 1 ];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39934"/>
              </p:ext>
            </p:extLst>
          </p:nvPr>
        </p:nvGraphicFramePr>
        <p:xfrm>
          <a:off x="395971" y="1700988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8093033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3716586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791030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591278"/>
              </p:ext>
            </p:extLst>
          </p:nvPr>
        </p:nvGraphicFramePr>
        <p:xfrm>
          <a:off x="971975" y="2852996"/>
          <a:ext cx="2448000" cy="864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900845"/>
              </p:ext>
            </p:extLst>
          </p:nvPr>
        </p:nvGraphicFramePr>
        <p:xfrm>
          <a:off x="539972" y="2852996"/>
          <a:ext cx="1728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175082254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5159303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638858"/>
                  </a:ext>
                </a:extLst>
              </a:tr>
            </a:tbl>
          </a:graphicData>
        </a:graphic>
      </p:graphicFrame>
      <p:graphicFrame>
        <p:nvGraphicFramePr>
          <p:cNvPr id="2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413119"/>
              </p:ext>
            </p:extLst>
          </p:nvPr>
        </p:nvGraphicFramePr>
        <p:xfrm>
          <a:off x="539972" y="548980"/>
          <a:ext cx="2880000" cy="864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191650"/>
              </p:ext>
            </p:extLst>
          </p:nvPr>
        </p:nvGraphicFramePr>
        <p:xfrm>
          <a:off x="107969" y="548980"/>
          <a:ext cx="2160000" cy="288000"/>
        </p:xfrm>
        <a:graphic>
          <a:graphicData uri="http://schemas.openxmlformats.org/drawingml/2006/table">
            <a:tbl>
              <a:tblPr/>
              <a:tblGrid>
                <a:gridCol w="1872000">
                  <a:extLst>
                    <a:ext uri="{9D8B030D-6E8A-4147-A177-3AD203B41FA5}">
                      <a16:colId xmlns:a16="http://schemas.microsoft.com/office/drawing/2014/main" val="49367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6760134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012342"/>
                  </a:ext>
                </a:extLst>
              </a:tr>
            </a:tbl>
          </a:graphicData>
        </a:graphic>
      </p:graphicFrame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64231"/>
              </p:ext>
            </p:extLst>
          </p:nvPr>
        </p:nvGraphicFramePr>
        <p:xfrm>
          <a:off x="5436006" y="3429000"/>
          <a:ext cx="3312000" cy="864000"/>
        </p:xfrm>
        <a:graphic>
          <a:graphicData uri="http://schemas.openxmlformats.org/drawingml/2006/table">
            <a:tbl>
              <a:tblPr/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375635"/>
              </p:ext>
            </p:extLst>
          </p:nvPr>
        </p:nvGraphicFramePr>
        <p:xfrm>
          <a:off x="5004003" y="3429000"/>
          <a:ext cx="2016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31702958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676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565670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906402"/>
              </p:ext>
            </p:extLst>
          </p:nvPr>
        </p:nvGraphicFramePr>
        <p:xfrm>
          <a:off x="5724008" y="4581008"/>
          <a:ext cx="3024000" cy="864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buffer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510624"/>
              </p:ext>
            </p:extLst>
          </p:nvPr>
        </p:nvGraphicFramePr>
        <p:xfrm>
          <a:off x="5292005" y="4581008"/>
          <a:ext cx="1728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1702958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676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56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57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259645"/>
              </p:ext>
            </p:extLst>
          </p:nvPr>
        </p:nvGraphicFramePr>
        <p:xfrm>
          <a:off x="827974" y="1700988"/>
          <a:ext cx="2016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cxnSp>
        <p:nvCxnSpPr>
          <p:cNvPr id="25" name="直線接點 24"/>
          <p:cNvCxnSpPr/>
          <p:nvPr/>
        </p:nvCxnSpPr>
        <p:spPr bwMode="auto">
          <a:xfrm>
            <a:off x="5436006" y="836982"/>
            <a:ext cx="0" cy="2160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246918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217899"/>
              </p:ext>
            </p:extLst>
          </p:nvPr>
        </p:nvGraphicFramePr>
        <p:xfrm>
          <a:off x="3707994" y="1556987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48388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6" y="836982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+= monomial;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divisor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+= monomial;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buffer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monomial * divisor;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remainder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-= buffer;</a:t>
            </a:r>
            <a:endParaRPr lang="zh-TW" altLang="en-US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072673"/>
              </p:ext>
            </p:extLst>
          </p:nvPr>
        </p:nvGraphicFramePr>
        <p:xfrm>
          <a:off x="395971" y="1700988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8093033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3716586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791030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591278"/>
              </p:ext>
            </p:extLst>
          </p:nvPr>
        </p:nvGraphicFramePr>
        <p:xfrm>
          <a:off x="971975" y="2852996"/>
          <a:ext cx="2448000" cy="864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900845"/>
              </p:ext>
            </p:extLst>
          </p:nvPr>
        </p:nvGraphicFramePr>
        <p:xfrm>
          <a:off x="539972" y="2852996"/>
          <a:ext cx="1728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175082254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5159303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638858"/>
                  </a:ext>
                </a:extLst>
              </a:tr>
            </a:tbl>
          </a:graphicData>
        </a:graphic>
      </p:graphicFrame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65557"/>
              </p:ext>
            </p:extLst>
          </p:nvPr>
        </p:nvGraphicFramePr>
        <p:xfrm>
          <a:off x="539972" y="548980"/>
          <a:ext cx="2880000" cy="864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73441"/>
              </p:ext>
            </p:extLst>
          </p:nvPr>
        </p:nvGraphicFramePr>
        <p:xfrm>
          <a:off x="107969" y="548980"/>
          <a:ext cx="2160000" cy="288000"/>
        </p:xfrm>
        <a:graphic>
          <a:graphicData uri="http://schemas.openxmlformats.org/drawingml/2006/table">
            <a:tbl>
              <a:tblPr/>
              <a:tblGrid>
                <a:gridCol w="1872000">
                  <a:extLst>
                    <a:ext uri="{9D8B030D-6E8A-4147-A177-3AD203B41FA5}">
                      <a16:colId xmlns:a16="http://schemas.microsoft.com/office/drawing/2014/main" val="49367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6760134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012342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64231"/>
              </p:ext>
            </p:extLst>
          </p:nvPr>
        </p:nvGraphicFramePr>
        <p:xfrm>
          <a:off x="5436006" y="3429000"/>
          <a:ext cx="3312000" cy="864000"/>
        </p:xfrm>
        <a:graphic>
          <a:graphicData uri="http://schemas.openxmlformats.org/drawingml/2006/table">
            <a:tbl>
              <a:tblPr/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375635"/>
              </p:ext>
            </p:extLst>
          </p:nvPr>
        </p:nvGraphicFramePr>
        <p:xfrm>
          <a:off x="5004003" y="3429000"/>
          <a:ext cx="2016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31702958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676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565670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906402"/>
              </p:ext>
            </p:extLst>
          </p:nvPr>
        </p:nvGraphicFramePr>
        <p:xfrm>
          <a:off x="5724008" y="4581008"/>
          <a:ext cx="3024000" cy="864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buffer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510624"/>
              </p:ext>
            </p:extLst>
          </p:nvPr>
        </p:nvGraphicFramePr>
        <p:xfrm>
          <a:off x="5292005" y="4581008"/>
          <a:ext cx="1728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1702958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676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56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33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572738"/>
              </p:ext>
            </p:extLst>
          </p:nvPr>
        </p:nvGraphicFramePr>
        <p:xfrm>
          <a:off x="827974" y="1700988"/>
          <a:ext cx="2016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cxnSp>
        <p:nvCxnSpPr>
          <p:cNvPr id="25" name="直線接點 24"/>
          <p:cNvCxnSpPr/>
          <p:nvPr/>
        </p:nvCxnSpPr>
        <p:spPr bwMode="auto">
          <a:xfrm>
            <a:off x="5436006" y="836982"/>
            <a:ext cx="0" cy="2160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246918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217899"/>
              </p:ext>
            </p:extLst>
          </p:nvPr>
        </p:nvGraphicFramePr>
        <p:xfrm>
          <a:off x="3707994" y="1556987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704082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6" y="836982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+= monomial;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divisor += monomial;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buffer = monomial * divisor;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remainder -= buffer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793982"/>
              </p:ext>
            </p:extLst>
          </p:nvPr>
        </p:nvGraphicFramePr>
        <p:xfrm>
          <a:off x="395971" y="1700988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8093033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3716586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791030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014450"/>
              </p:ext>
            </p:extLst>
          </p:nvPr>
        </p:nvGraphicFramePr>
        <p:xfrm>
          <a:off x="971975" y="2852996"/>
          <a:ext cx="2448000" cy="864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249197"/>
              </p:ext>
            </p:extLst>
          </p:nvPr>
        </p:nvGraphicFramePr>
        <p:xfrm>
          <a:off x="539972" y="2852996"/>
          <a:ext cx="1728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175082254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5159303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638858"/>
                  </a:ext>
                </a:extLst>
              </a:tr>
            </a:tbl>
          </a:graphicData>
        </a:graphic>
      </p:graphicFrame>
      <p:graphicFrame>
        <p:nvGraphicFramePr>
          <p:cNvPr id="2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343322"/>
              </p:ext>
            </p:extLst>
          </p:nvPr>
        </p:nvGraphicFramePr>
        <p:xfrm>
          <a:off x="539972" y="548980"/>
          <a:ext cx="2880000" cy="864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64881"/>
              </p:ext>
            </p:extLst>
          </p:nvPr>
        </p:nvGraphicFramePr>
        <p:xfrm>
          <a:off x="107969" y="548980"/>
          <a:ext cx="2160000" cy="288000"/>
        </p:xfrm>
        <a:graphic>
          <a:graphicData uri="http://schemas.openxmlformats.org/drawingml/2006/table">
            <a:tbl>
              <a:tblPr/>
              <a:tblGrid>
                <a:gridCol w="1872000">
                  <a:extLst>
                    <a:ext uri="{9D8B030D-6E8A-4147-A177-3AD203B41FA5}">
                      <a16:colId xmlns:a16="http://schemas.microsoft.com/office/drawing/2014/main" val="49367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6760134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012342"/>
                  </a:ext>
                </a:extLst>
              </a:tr>
            </a:tbl>
          </a:graphicData>
        </a:graphic>
      </p:graphicFrame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64231"/>
              </p:ext>
            </p:extLst>
          </p:nvPr>
        </p:nvGraphicFramePr>
        <p:xfrm>
          <a:off x="5436006" y="3429000"/>
          <a:ext cx="3312000" cy="864000"/>
        </p:xfrm>
        <a:graphic>
          <a:graphicData uri="http://schemas.openxmlformats.org/drawingml/2006/table">
            <a:tbl>
              <a:tblPr/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375635"/>
              </p:ext>
            </p:extLst>
          </p:nvPr>
        </p:nvGraphicFramePr>
        <p:xfrm>
          <a:off x="5004003" y="3429000"/>
          <a:ext cx="2016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31702958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676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565670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906402"/>
              </p:ext>
            </p:extLst>
          </p:nvPr>
        </p:nvGraphicFramePr>
        <p:xfrm>
          <a:off x="5724008" y="4581008"/>
          <a:ext cx="3024000" cy="864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buffer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510624"/>
              </p:ext>
            </p:extLst>
          </p:nvPr>
        </p:nvGraphicFramePr>
        <p:xfrm>
          <a:off x="5292005" y="4581008"/>
          <a:ext cx="1728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1702958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676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56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27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48932"/>
              </p:ext>
            </p:extLst>
          </p:nvPr>
        </p:nvGraphicFramePr>
        <p:xfrm>
          <a:off x="827974" y="1700988"/>
          <a:ext cx="2016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cxnSp>
        <p:nvCxnSpPr>
          <p:cNvPr id="25" name="直線接點 24"/>
          <p:cNvCxnSpPr/>
          <p:nvPr/>
        </p:nvCxnSpPr>
        <p:spPr bwMode="auto">
          <a:xfrm>
            <a:off x="5436006" y="836982"/>
            <a:ext cx="0" cy="2160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246918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400229"/>
              </p:ext>
            </p:extLst>
          </p:nvPr>
        </p:nvGraphicFramePr>
        <p:xfrm>
          <a:off x="3707994" y="1556987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704082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6" y="836982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+= monomial;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divisor += monomial;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buffer = monomial * divisor;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remainder -= buffer;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087519"/>
              </p:ext>
            </p:extLst>
          </p:nvPr>
        </p:nvGraphicFramePr>
        <p:xfrm>
          <a:off x="395971" y="1700988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8093033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3716586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791030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827859"/>
              </p:ext>
            </p:extLst>
          </p:nvPr>
        </p:nvGraphicFramePr>
        <p:xfrm>
          <a:off x="971975" y="2852996"/>
          <a:ext cx="2448000" cy="864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449109"/>
              </p:ext>
            </p:extLst>
          </p:nvPr>
        </p:nvGraphicFramePr>
        <p:xfrm>
          <a:off x="539972" y="2852996"/>
          <a:ext cx="1728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175082254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5159303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638858"/>
                  </a:ext>
                </a:extLst>
              </a:tr>
            </a:tbl>
          </a:graphicData>
        </a:graphic>
      </p:graphicFrame>
      <p:graphicFrame>
        <p:nvGraphicFramePr>
          <p:cNvPr id="2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343322"/>
              </p:ext>
            </p:extLst>
          </p:nvPr>
        </p:nvGraphicFramePr>
        <p:xfrm>
          <a:off x="539972" y="548980"/>
          <a:ext cx="2880000" cy="864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64881"/>
              </p:ext>
            </p:extLst>
          </p:nvPr>
        </p:nvGraphicFramePr>
        <p:xfrm>
          <a:off x="107969" y="548980"/>
          <a:ext cx="2160000" cy="288000"/>
        </p:xfrm>
        <a:graphic>
          <a:graphicData uri="http://schemas.openxmlformats.org/drawingml/2006/table">
            <a:tbl>
              <a:tblPr/>
              <a:tblGrid>
                <a:gridCol w="1872000">
                  <a:extLst>
                    <a:ext uri="{9D8B030D-6E8A-4147-A177-3AD203B41FA5}">
                      <a16:colId xmlns:a16="http://schemas.microsoft.com/office/drawing/2014/main" val="49367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6760134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012342"/>
                  </a:ext>
                </a:extLst>
              </a:tr>
            </a:tbl>
          </a:graphicData>
        </a:graphic>
      </p:graphicFrame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64231"/>
              </p:ext>
            </p:extLst>
          </p:nvPr>
        </p:nvGraphicFramePr>
        <p:xfrm>
          <a:off x="5436006" y="3429000"/>
          <a:ext cx="3312000" cy="864000"/>
        </p:xfrm>
        <a:graphic>
          <a:graphicData uri="http://schemas.openxmlformats.org/drawingml/2006/table">
            <a:tbl>
              <a:tblPr/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375635"/>
              </p:ext>
            </p:extLst>
          </p:nvPr>
        </p:nvGraphicFramePr>
        <p:xfrm>
          <a:off x="5004003" y="3429000"/>
          <a:ext cx="2016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31702958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676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565670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879423"/>
              </p:ext>
            </p:extLst>
          </p:nvPr>
        </p:nvGraphicFramePr>
        <p:xfrm>
          <a:off x="5724008" y="4581008"/>
          <a:ext cx="3024000" cy="864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buffer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743242"/>
              </p:ext>
            </p:extLst>
          </p:nvPr>
        </p:nvGraphicFramePr>
        <p:xfrm>
          <a:off x="5292005" y="4581008"/>
          <a:ext cx="1728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1702958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676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56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02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587356"/>
              </p:ext>
            </p:extLst>
          </p:nvPr>
        </p:nvGraphicFramePr>
        <p:xfrm>
          <a:off x="827974" y="1700988"/>
          <a:ext cx="2016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cxnSp>
        <p:nvCxnSpPr>
          <p:cNvPr id="25" name="直線接點 24"/>
          <p:cNvCxnSpPr/>
          <p:nvPr/>
        </p:nvCxnSpPr>
        <p:spPr bwMode="auto">
          <a:xfrm>
            <a:off x="5436006" y="836982"/>
            <a:ext cx="0" cy="2160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072373"/>
              </p:ext>
            </p:extLst>
          </p:nvPr>
        </p:nvGraphicFramePr>
        <p:xfrm>
          <a:off x="5580007" y="184498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246918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400229"/>
              </p:ext>
            </p:extLst>
          </p:nvPr>
        </p:nvGraphicFramePr>
        <p:xfrm>
          <a:off x="3707994" y="1556987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704082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6" y="836982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+= monomial;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divisor += monomial;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buffer = monomial * divisor;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remainder -= buffer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9581"/>
              </p:ext>
            </p:extLst>
          </p:nvPr>
        </p:nvGraphicFramePr>
        <p:xfrm>
          <a:off x="395971" y="1700988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8093033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3716586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791030"/>
                  </a:ext>
                </a:extLst>
              </a:tr>
            </a:tbl>
          </a:graphicData>
        </a:graphic>
      </p:graphicFrame>
      <p:graphicFrame>
        <p:nvGraphicFramePr>
          <p:cNvPr id="2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827859"/>
              </p:ext>
            </p:extLst>
          </p:nvPr>
        </p:nvGraphicFramePr>
        <p:xfrm>
          <a:off x="971975" y="2852996"/>
          <a:ext cx="2448000" cy="864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449109"/>
              </p:ext>
            </p:extLst>
          </p:nvPr>
        </p:nvGraphicFramePr>
        <p:xfrm>
          <a:off x="539972" y="2852996"/>
          <a:ext cx="1728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175082254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5159303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638858"/>
                  </a:ext>
                </a:extLst>
              </a:tr>
            </a:tbl>
          </a:graphicData>
        </a:graphic>
      </p:graphicFrame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343322"/>
              </p:ext>
            </p:extLst>
          </p:nvPr>
        </p:nvGraphicFramePr>
        <p:xfrm>
          <a:off x="539972" y="548980"/>
          <a:ext cx="2880000" cy="864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64881"/>
              </p:ext>
            </p:extLst>
          </p:nvPr>
        </p:nvGraphicFramePr>
        <p:xfrm>
          <a:off x="107969" y="548980"/>
          <a:ext cx="2160000" cy="288000"/>
        </p:xfrm>
        <a:graphic>
          <a:graphicData uri="http://schemas.openxmlformats.org/drawingml/2006/table">
            <a:tbl>
              <a:tblPr/>
              <a:tblGrid>
                <a:gridCol w="1872000">
                  <a:extLst>
                    <a:ext uri="{9D8B030D-6E8A-4147-A177-3AD203B41FA5}">
                      <a16:colId xmlns:a16="http://schemas.microsoft.com/office/drawing/2014/main" val="49367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6760134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012342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64231"/>
              </p:ext>
            </p:extLst>
          </p:nvPr>
        </p:nvGraphicFramePr>
        <p:xfrm>
          <a:off x="5436006" y="3429000"/>
          <a:ext cx="3312000" cy="864000"/>
        </p:xfrm>
        <a:graphic>
          <a:graphicData uri="http://schemas.openxmlformats.org/drawingml/2006/table">
            <a:tbl>
              <a:tblPr/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375635"/>
              </p:ext>
            </p:extLst>
          </p:nvPr>
        </p:nvGraphicFramePr>
        <p:xfrm>
          <a:off x="5004003" y="3429000"/>
          <a:ext cx="2016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31702958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676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565670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669230"/>
              </p:ext>
            </p:extLst>
          </p:nvPr>
        </p:nvGraphicFramePr>
        <p:xfrm>
          <a:off x="5724008" y="4581008"/>
          <a:ext cx="3024000" cy="864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buffer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208179"/>
              </p:ext>
            </p:extLst>
          </p:nvPr>
        </p:nvGraphicFramePr>
        <p:xfrm>
          <a:off x="5292005" y="4581008"/>
          <a:ext cx="1728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1702958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676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56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2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811163"/>
              </p:ext>
            </p:extLst>
          </p:nvPr>
        </p:nvGraphicFramePr>
        <p:xfrm>
          <a:off x="827974" y="1700988"/>
          <a:ext cx="2016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cxnSp>
        <p:nvCxnSpPr>
          <p:cNvPr id="25" name="直線接點 24"/>
          <p:cNvCxnSpPr/>
          <p:nvPr/>
        </p:nvCxnSpPr>
        <p:spPr bwMode="auto">
          <a:xfrm>
            <a:off x="5436006" y="836982"/>
            <a:ext cx="0" cy="2160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072373"/>
              </p:ext>
            </p:extLst>
          </p:nvPr>
        </p:nvGraphicFramePr>
        <p:xfrm>
          <a:off x="5580007" y="184498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246918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400229"/>
              </p:ext>
            </p:extLst>
          </p:nvPr>
        </p:nvGraphicFramePr>
        <p:xfrm>
          <a:off x="3707994" y="1556987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682095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329303"/>
              </p:ext>
            </p:extLst>
          </p:nvPr>
        </p:nvGraphicFramePr>
        <p:xfrm>
          <a:off x="5580007" y="227699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線接點 57"/>
          <p:cNvCxnSpPr/>
          <p:nvPr/>
        </p:nvCxnSpPr>
        <p:spPr bwMode="auto">
          <a:xfrm>
            <a:off x="6012010" y="2276992"/>
            <a:ext cx="273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6" y="836982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+= monomial;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divisor += monomial;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buffer = monomial * divisor;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remainder -= buffer;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883888"/>
              </p:ext>
            </p:extLst>
          </p:nvPr>
        </p:nvGraphicFramePr>
        <p:xfrm>
          <a:off x="395971" y="1700988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8093033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3716586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791030"/>
                  </a:ext>
                </a:extLst>
              </a:tr>
            </a:tbl>
          </a:graphicData>
        </a:graphic>
      </p:graphicFrame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827859"/>
              </p:ext>
            </p:extLst>
          </p:nvPr>
        </p:nvGraphicFramePr>
        <p:xfrm>
          <a:off x="971975" y="2852996"/>
          <a:ext cx="2448000" cy="864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449109"/>
              </p:ext>
            </p:extLst>
          </p:nvPr>
        </p:nvGraphicFramePr>
        <p:xfrm>
          <a:off x="539972" y="2852996"/>
          <a:ext cx="1728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175082254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5159303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638858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343322"/>
              </p:ext>
            </p:extLst>
          </p:nvPr>
        </p:nvGraphicFramePr>
        <p:xfrm>
          <a:off x="539972" y="548980"/>
          <a:ext cx="2880000" cy="864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64881"/>
              </p:ext>
            </p:extLst>
          </p:nvPr>
        </p:nvGraphicFramePr>
        <p:xfrm>
          <a:off x="107969" y="548980"/>
          <a:ext cx="2160000" cy="288000"/>
        </p:xfrm>
        <a:graphic>
          <a:graphicData uri="http://schemas.openxmlformats.org/drawingml/2006/table">
            <a:tbl>
              <a:tblPr/>
              <a:tblGrid>
                <a:gridCol w="1872000">
                  <a:extLst>
                    <a:ext uri="{9D8B030D-6E8A-4147-A177-3AD203B41FA5}">
                      <a16:colId xmlns:a16="http://schemas.microsoft.com/office/drawing/2014/main" val="49367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6760134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012342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464401"/>
              </p:ext>
            </p:extLst>
          </p:nvPr>
        </p:nvGraphicFramePr>
        <p:xfrm>
          <a:off x="5436006" y="3429000"/>
          <a:ext cx="3312000" cy="864000"/>
        </p:xfrm>
        <a:graphic>
          <a:graphicData uri="http://schemas.openxmlformats.org/drawingml/2006/table">
            <a:tbl>
              <a:tblPr/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487735"/>
              </p:ext>
            </p:extLst>
          </p:nvPr>
        </p:nvGraphicFramePr>
        <p:xfrm>
          <a:off x="5004003" y="3429000"/>
          <a:ext cx="2016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31702958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676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565670"/>
                  </a:ext>
                </a:extLst>
              </a:tr>
            </a:tbl>
          </a:graphicData>
        </a:graphic>
      </p:graphicFrame>
      <p:graphicFrame>
        <p:nvGraphicFramePr>
          <p:cNvPr id="3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669230"/>
              </p:ext>
            </p:extLst>
          </p:nvPr>
        </p:nvGraphicFramePr>
        <p:xfrm>
          <a:off x="5724008" y="4581008"/>
          <a:ext cx="3024000" cy="864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buffer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208179"/>
              </p:ext>
            </p:extLst>
          </p:nvPr>
        </p:nvGraphicFramePr>
        <p:xfrm>
          <a:off x="5292005" y="4581008"/>
          <a:ext cx="1728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1702958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676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56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61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601918"/>
              </p:ext>
            </p:extLst>
          </p:nvPr>
        </p:nvGraphicFramePr>
        <p:xfrm>
          <a:off x="827974" y="1700988"/>
          <a:ext cx="2016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cxnSp>
        <p:nvCxnSpPr>
          <p:cNvPr id="25" name="直線接點 24"/>
          <p:cNvCxnSpPr/>
          <p:nvPr/>
        </p:nvCxnSpPr>
        <p:spPr bwMode="auto">
          <a:xfrm>
            <a:off x="5436006" y="836982"/>
            <a:ext cx="0" cy="2160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072373"/>
              </p:ext>
            </p:extLst>
          </p:nvPr>
        </p:nvGraphicFramePr>
        <p:xfrm>
          <a:off x="5580007" y="184498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246918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400229"/>
              </p:ext>
            </p:extLst>
          </p:nvPr>
        </p:nvGraphicFramePr>
        <p:xfrm>
          <a:off x="3707994" y="1556987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682095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329303"/>
              </p:ext>
            </p:extLst>
          </p:nvPr>
        </p:nvGraphicFramePr>
        <p:xfrm>
          <a:off x="5580007" y="227699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線接點 57"/>
          <p:cNvCxnSpPr/>
          <p:nvPr/>
        </p:nvCxnSpPr>
        <p:spPr bwMode="auto">
          <a:xfrm>
            <a:off x="6012010" y="2276992"/>
            <a:ext cx="273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6" y="836982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divisorCoef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*= 2;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monomialCoef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remainderCoef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 /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divisorCoef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divisorSize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monomialExpon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remainderExpon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 -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divisorExpon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divisorSize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571863"/>
              </p:ext>
            </p:extLst>
          </p:nvPr>
        </p:nvGraphicFramePr>
        <p:xfrm>
          <a:off x="395971" y="1700988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8093033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3716586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791030"/>
                  </a:ext>
                </a:extLst>
              </a:tr>
            </a:tbl>
          </a:graphicData>
        </a:graphic>
      </p:graphicFrame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7937"/>
              </p:ext>
            </p:extLst>
          </p:nvPr>
        </p:nvGraphicFramePr>
        <p:xfrm>
          <a:off x="971975" y="2852996"/>
          <a:ext cx="2448000" cy="864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734272"/>
              </p:ext>
            </p:extLst>
          </p:nvPr>
        </p:nvGraphicFramePr>
        <p:xfrm>
          <a:off x="539972" y="2852996"/>
          <a:ext cx="1728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175082254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5159303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638858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343322"/>
              </p:ext>
            </p:extLst>
          </p:nvPr>
        </p:nvGraphicFramePr>
        <p:xfrm>
          <a:off x="539972" y="548980"/>
          <a:ext cx="2880000" cy="864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64881"/>
              </p:ext>
            </p:extLst>
          </p:nvPr>
        </p:nvGraphicFramePr>
        <p:xfrm>
          <a:off x="107969" y="548980"/>
          <a:ext cx="2160000" cy="288000"/>
        </p:xfrm>
        <a:graphic>
          <a:graphicData uri="http://schemas.openxmlformats.org/drawingml/2006/table">
            <a:tbl>
              <a:tblPr/>
              <a:tblGrid>
                <a:gridCol w="1872000">
                  <a:extLst>
                    <a:ext uri="{9D8B030D-6E8A-4147-A177-3AD203B41FA5}">
                      <a16:colId xmlns:a16="http://schemas.microsoft.com/office/drawing/2014/main" val="49367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6760134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012342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970739"/>
              </p:ext>
            </p:extLst>
          </p:nvPr>
        </p:nvGraphicFramePr>
        <p:xfrm>
          <a:off x="5436006" y="3429000"/>
          <a:ext cx="3312000" cy="864000"/>
        </p:xfrm>
        <a:graphic>
          <a:graphicData uri="http://schemas.openxmlformats.org/drawingml/2006/table">
            <a:tbl>
              <a:tblPr/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368318"/>
              </p:ext>
            </p:extLst>
          </p:nvPr>
        </p:nvGraphicFramePr>
        <p:xfrm>
          <a:off x="5004003" y="3429000"/>
          <a:ext cx="2016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31702958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676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565670"/>
                  </a:ext>
                </a:extLst>
              </a:tr>
            </a:tbl>
          </a:graphicData>
        </a:graphic>
      </p:graphicFrame>
      <p:graphicFrame>
        <p:nvGraphicFramePr>
          <p:cNvPr id="3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669230"/>
              </p:ext>
            </p:extLst>
          </p:nvPr>
        </p:nvGraphicFramePr>
        <p:xfrm>
          <a:off x="5724008" y="4581008"/>
          <a:ext cx="3024000" cy="864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buffer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208179"/>
              </p:ext>
            </p:extLst>
          </p:nvPr>
        </p:nvGraphicFramePr>
        <p:xfrm>
          <a:off x="5292005" y="4581008"/>
          <a:ext cx="1728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1702958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676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56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34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698690"/>
              </p:ext>
            </p:extLst>
          </p:nvPr>
        </p:nvGraphicFramePr>
        <p:xfrm>
          <a:off x="827974" y="1700988"/>
          <a:ext cx="2016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cxnSp>
        <p:nvCxnSpPr>
          <p:cNvPr id="25" name="直線接點 24"/>
          <p:cNvCxnSpPr/>
          <p:nvPr/>
        </p:nvCxnSpPr>
        <p:spPr bwMode="auto">
          <a:xfrm>
            <a:off x="5436006" y="836982"/>
            <a:ext cx="0" cy="2160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072373"/>
              </p:ext>
            </p:extLst>
          </p:nvPr>
        </p:nvGraphicFramePr>
        <p:xfrm>
          <a:off x="5580007" y="184498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246918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400229"/>
              </p:ext>
            </p:extLst>
          </p:nvPr>
        </p:nvGraphicFramePr>
        <p:xfrm>
          <a:off x="3707994" y="1556987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837597"/>
              </p:ext>
            </p:extLst>
          </p:nvPr>
        </p:nvGraphicFramePr>
        <p:xfrm>
          <a:off x="3707994" y="227699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682095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329303"/>
              </p:ext>
            </p:extLst>
          </p:nvPr>
        </p:nvGraphicFramePr>
        <p:xfrm>
          <a:off x="5580007" y="227699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線接點 57"/>
          <p:cNvCxnSpPr/>
          <p:nvPr/>
        </p:nvCxnSpPr>
        <p:spPr bwMode="auto">
          <a:xfrm>
            <a:off x="6012010" y="2276992"/>
            <a:ext cx="273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6" y="836982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divisorCoef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*= 2;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monomialCoef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remainderCoef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 /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divisorCoef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divisorSize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monomialExpon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remainderExpon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 -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divisorExpon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divisorSize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- 1 ];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814241"/>
              </p:ext>
            </p:extLst>
          </p:nvPr>
        </p:nvGraphicFramePr>
        <p:xfrm>
          <a:off x="395971" y="1700988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8093033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3716586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791030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914363"/>
              </p:ext>
            </p:extLst>
          </p:nvPr>
        </p:nvGraphicFramePr>
        <p:xfrm>
          <a:off x="971975" y="2852996"/>
          <a:ext cx="2448000" cy="864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963929"/>
              </p:ext>
            </p:extLst>
          </p:nvPr>
        </p:nvGraphicFramePr>
        <p:xfrm>
          <a:off x="539972" y="2852996"/>
          <a:ext cx="1728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175082254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5159303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638858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343322"/>
              </p:ext>
            </p:extLst>
          </p:nvPr>
        </p:nvGraphicFramePr>
        <p:xfrm>
          <a:off x="539972" y="548980"/>
          <a:ext cx="2880000" cy="864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64881"/>
              </p:ext>
            </p:extLst>
          </p:nvPr>
        </p:nvGraphicFramePr>
        <p:xfrm>
          <a:off x="107969" y="548980"/>
          <a:ext cx="2160000" cy="288000"/>
        </p:xfrm>
        <a:graphic>
          <a:graphicData uri="http://schemas.openxmlformats.org/drawingml/2006/table">
            <a:tbl>
              <a:tblPr/>
              <a:tblGrid>
                <a:gridCol w="1872000">
                  <a:extLst>
                    <a:ext uri="{9D8B030D-6E8A-4147-A177-3AD203B41FA5}">
                      <a16:colId xmlns:a16="http://schemas.microsoft.com/office/drawing/2014/main" val="49367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6760134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012342"/>
                  </a:ext>
                </a:extLst>
              </a:tr>
            </a:tbl>
          </a:graphicData>
        </a:graphic>
      </p:graphicFrame>
      <p:graphicFrame>
        <p:nvGraphicFramePr>
          <p:cNvPr id="3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970739"/>
              </p:ext>
            </p:extLst>
          </p:nvPr>
        </p:nvGraphicFramePr>
        <p:xfrm>
          <a:off x="5436006" y="3429000"/>
          <a:ext cx="3312000" cy="864000"/>
        </p:xfrm>
        <a:graphic>
          <a:graphicData uri="http://schemas.openxmlformats.org/drawingml/2006/table">
            <a:tbl>
              <a:tblPr/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368318"/>
              </p:ext>
            </p:extLst>
          </p:nvPr>
        </p:nvGraphicFramePr>
        <p:xfrm>
          <a:off x="5004003" y="3429000"/>
          <a:ext cx="2016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31702958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676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565670"/>
                  </a:ext>
                </a:extLst>
              </a:tr>
            </a:tbl>
          </a:graphicData>
        </a:graphic>
      </p:graphicFrame>
      <p:graphicFrame>
        <p:nvGraphicFramePr>
          <p:cNvPr id="3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669230"/>
              </p:ext>
            </p:extLst>
          </p:nvPr>
        </p:nvGraphicFramePr>
        <p:xfrm>
          <a:off x="5724008" y="4581008"/>
          <a:ext cx="3024000" cy="864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buffer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208179"/>
              </p:ext>
            </p:extLst>
          </p:nvPr>
        </p:nvGraphicFramePr>
        <p:xfrm>
          <a:off x="5292005" y="4581008"/>
          <a:ext cx="1728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1702958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676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56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88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00"/>
                </a:solidFill>
              </a:rPr>
              <a:t>remainder </a:t>
            </a:r>
            <a:r>
              <a:rPr lang="en-US" altLang="zh-TW" dirty="0">
                <a:solidFill>
                  <a:srgbClr val="000000"/>
                </a:solidFill>
              </a:rPr>
              <a:t>= polynomial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monomialCoef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sqrt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remainderCoef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monomialExpon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remainderExpon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 /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</a:t>
            </a:r>
            <a:r>
              <a:rPr lang="en-US" altLang="zh-TW" dirty="0" smtClean="0">
                <a:solidFill>
                  <a:srgbClr val="000000"/>
                </a:solidFill>
              </a:rPr>
              <a:t>;</a:t>
            </a:r>
          </a:p>
          <a:p>
            <a:endParaRPr lang="en-US" altLang="zh-TW" dirty="0" smtClean="0">
              <a:solidFill>
                <a:srgbClr val="000000"/>
              </a:solidFill>
            </a:endParaRP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+= monomial;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divisor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+= monomial;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buffer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monomial * divisor;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remainder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-= buffer;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remainder != 0 )</a:t>
            </a:r>
          </a:p>
          <a:p>
            <a:r>
              <a:rPr lang="en-US" altLang="zh-TW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divisorCoef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*= 2;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monomialCoef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remainderCoef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/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divisorCoef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divisorSize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monomialExpon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remainderExpon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divisorExpon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divisorSize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endParaRPr lang="en-US" altLang="zh-TW" dirty="0">
              <a:solidFill>
                <a:srgbClr val="000000"/>
              </a:solidFill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+= monomial;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divisor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+= monomial;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buffer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monomial * divisor;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remainder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-= buffer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72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954524"/>
              </p:ext>
            </p:extLst>
          </p:nvPr>
        </p:nvGraphicFramePr>
        <p:xfrm>
          <a:off x="827974" y="1700988"/>
          <a:ext cx="2016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cxnSp>
        <p:nvCxnSpPr>
          <p:cNvPr id="25" name="直線接點 24"/>
          <p:cNvCxnSpPr/>
          <p:nvPr/>
        </p:nvCxnSpPr>
        <p:spPr bwMode="auto">
          <a:xfrm>
            <a:off x="5436006" y="836982"/>
            <a:ext cx="0" cy="2160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072373"/>
              </p:ext>
            </p:extLst>
          </p:nvPr>
        </p:nvGraphicFramePr>
        <p:xfrm>
          <a:off x="5580007" y="184498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246918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400229"/>
              </p:ext>
            </p:extLst>
          </p:nvPr>
        </p:nvGraphicFramePr>
        <p:xfrm>
          <a:off x="3707994" y="1556987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837597"/>
              </p:ext>
            </p:extLst>
          </p:nvPr>
        </p:nvGraphicFramePr>
        <p:xfrm>
          <a:off x="3707994" y="227699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682095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329303"/>
              </p:ext>
            </p:extLst>
          </p:nvPr>
        </p:nvGraphicFramePr>
        <p:xfrm>
          <a:off x="5580007" y="227699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線接點 57"/>
          <p:cNvCxnSpPr/>
          <p:nvPr/>
        </p:nvCxnSpPr>
        <p:spPr bwMode="auto">
          <a:xfrm>
            <a:off x="6012010" y="2276992"/>
            <a:ext cx="273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6" y="836982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divisorCoef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*= 2;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monomialCoef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remainderCoef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 /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divisorCoef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divisorSize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monomialExpon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remainderExpon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 -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divisorExpon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divisorSize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- 1 ];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327429"/>
              </p:ext>
            </p:extLst>
          </p:nvPr>
        </p:nvGraphicFramePr>
        <p:xfrm>
          <a:off x="395971" y="1700988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8093033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3716586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791030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914363"/>
              </p:ext>
            </p:extLst>
          </p:nvPr>
        </p:nvGraphicFramePr>
        <p:xfrm>
          <a:off x="971975" y="2852996"/>
          <a:ext cx="2448000" cy="864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963929"/>
              </p:ext>
            </p:extLst>
          </p:nvPr>
        </p:nvGraphicFramePr>
        <p:xfrm>
          <a:off x="539972" y="2852996"/>
          <a:ext cx="1728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175082254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5159303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638858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343322"/>
              </p:ext>
            </p:extLst>
          </p:nvPr>
        </p:nvGraphicFramePr>
        <p:xfrm>
          <a:off x="539972" y="548980"/>
          <a:ext cx="2880000" cy="864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64881"/>
              </p:ext>
            </p:extLst>
          </p:nvPr>
        </p:nvGraphicFramePr>
        <p:xfrm>
          <a:off x="107969" y="548980"/>
          <a:ext cx="2160000" cy="288000"/>
        </p:xfrm>
        <a:graphic>
          <a:graphicData uri="http://schemas.openxmlformats.org/drawingml/2006/table">
            <a:tbl>
              <a:tblPr/>
              <a:tblGrid>
                <a:gridCol w="1872000">
                  <a:extLst>
                    <a:ext uri="{9D8B030D-6E8A-4147-A177-3AD203B41FA5}">
                      <a16:colId xmlns:a16="http://schemas.microsoft.com/office/drawing/2014/main" val="49367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6760134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012342"/>
                  </a:ext>
                </a:extLst>
              </a:tr>
            </a:tbl>
          </a:graphicData>
        </a:graphic>
      </p:graphicFrame>
      <p:graphicFrame>
        <p:nvGraphicFramePr>
          <p:cNvPr id="3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970739"/>
              </p:ext>
            </p:extLst>
          </p:nvPr>
        </p:nvGraphicFramePr>
        <p:xfrm>
          <a:off x="5436006" y="3429000"/>
          <a:ext cx="3312000" cy="864000"/>
        </p:xfrm>
        <a:graphic>
          <a:graphicData uri="http://schemas.openxmlformats.org/drawingml/2006/table">
            <a:tbl>
              <a:tblPr/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368318"/>
              </p:ext>
            </p:extLst>
          </p:nvPr>
        </p:nvGraphicFramePr>
        <p:xfrm>
          <a:off x="5004003" y="3429000"/>
          <a:ext cx="2016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31702958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676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565670"/>
                  </a:ext>
                </a:extLst>
              </a:tr>
            </a:tbl>
          </a:graphicData>
        </a:graphic>
      </p:graphicFrame>
      <p:graphicFrame>
        <p:nvGraphicFramePr>
          <p:cNvPr id="3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669230"/>
              </p:ext>
            </p:extLst>
          </p:nvPr>
        </p:nvGraphicFramePr>
        <p:xfrm>
          <a:off x="5724008" y="4581008"/>
          <a:ext cx="3024000" cy="864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buffer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208179"/>
              </p:ext>
            </p:extLst>
          </p:nvPr>
        </p:nvGraphicFramePr>
        <p:xfrm>
          <a:off x="5292005" y="4581008"/>
          <a:ext cx="1728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1702958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676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56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4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933285"/>
              </p:ext>
            </p:extLst>
          </p:nvPr>
        </p:nvGraphicFramePr>
        <p:xfrm>
          <a:off x="827974" y="1700988"/>
          <a:ext cx="2016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cxnSp>
        <p:nvCxnSpPr>
          <p:cNvPr id="25" name="直線接點 24"/>
          <p:cNvCxnSpPr/>
          <p:nvPr/>
        </p:nvCxnSpPr>
        <p:spPr bwMode="auto">
          <a:xfrm>
            <a:off x="5436006" y="836982"/>
            <a:ext cx="0" cy="2160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072373"/>
              </p:ext>
            </p:extLst>
          </p:nvPr>
        </p:nvGraphicFramePr>
        <p:xfrm>
          <a:off x="5580007" y="184498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246918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400229"/>
              </p:ext>
            </p:extLst>
          </p:nvPr>
        </p:nvGraphicFramePr>
        <p:xfrm>
          <a:off x="3707994" y="1556987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837597"/>
              </p:ext>
            </p:extLst>
          </p:nvPr>
        </p:nvGraphicFramePr>
        <p:xfrm>
          <a:off x="3707994" y="227699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682095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329303"/>
              </p:ext>
            </p:extLst>
          </p:nvPr>
        </p:nvGraphicFramePr>
        <p:xfrm>
          <a:off x="5580007" y="227699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線接點 57"/>
          <p:cNvCxnSpPr/>
          <p:nvPr/>
        </p:nvCxnSpPr>
        <p:spPr bwMode="auto">
          <a:xfrm>
            <a:off x="6012010" y="2276992"/>
            <a:ext cx="273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6" y="836982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+= monomial;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divisor += monomial;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buffer = monomial * divisor;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remainder -= buffer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72015"/>
              </p:ext>
            </p:extLst>
          </p:nvPr>
        </p:nvGraphicFramePr>
        <p:xfrm>
          <a:off x="395971" y="1700988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8093033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3716586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791030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914363"/>
              </p:ext>
            </p:extLst>
          </p:nvPr>
        </p:nvGraphicFramePr>
        <p:xfrm>
          <a:off x="971975" y="2852996"/>
          <a:ext cx="2448000" cy="864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963929"/>
              </p:ext>
            </p:extLst>
          </p:nvPr>
        </p:nvGraphicFramePr>
        <p:xfrm>
          <a:off x="539972" y="2852996"/>
          <a:ext cx="1728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175082254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5159303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638858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036890"/>
              </p:ext>
            </p:extLst>
          </p:nvPr>
        </p:nvGraphicFramePr>
        <p:xfrm>
          <a:off x="539972" y="548980"/>
          <a:ext cx="2880000" cy="864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240826"/>
              </p:ext>
            </p:extLst>
          </p:nvPr>
        </p:nvGraphicFramePr>
        <p:xfrm>
          <a:off x="107969" y="548980"/>
          <a:ext cx="2160000" cy="288000"/>
        </p:xfrm>
        <a:graphic>
          <a:graphicData uri="http://schemas.openxmlformats.org/drawingml/2006/table">
            <a:tbl>
              <a:tblPr/>
              <a:tblGrid>
                <a:gridCol w="1872000">
                  <a:extLst>
                    <a:ext uri="{9D8B030D-6E8A-4147-A177-3AD203B41FA5}">
                      <a16:colId xmlns:a16="http://schemas.microsoft.com/office/drawing/2014/main" val="49367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6760134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012342"/>
                  </a:ext>
                </a:extLst>
              </a:tr>
            </a:tbl>
          </a:graphicData>
        </a:graphic>
      </p:graphicFrame>
      <p:graphicFrame>
        <p:nvGraphicFramePr>
          <p:cNvPr id="3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970739"/>
              </p:ext>
            </p:extLst>
          </p:nvPr>
        </p:nvGraphicFramePr>
        <p:xfrm>
          <a:off x="5436006" y="3429000"/>
          <a:ext cx="3312000" cy="864000"/>
        </p:xfrm>
        <a:graphic>
          <a:graphicData uri="http://schemas.openxmlformats.org/drawingml/2006/table">
            <a:tbl>
              <a:tblPr/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368318"/>
              </p:ext>
            </p:extLst>
          </p:nvPr>
        </p:nvGraphicFramePr>
        <p:xfrm>
          <a:off x="5004003" y="3429000"/>
          <a:ext cx="2016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31702958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676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565670"/>
                  </a:ext>
                </a:extLst>
              </a:tr>
            </a:tbl>
          </a:graphicData>
        </a:graphic>
      </p:graphicFrame>
      <p:graphicFrame>
        <p:nvGraphicFramePr>
          <p:cNvPr id="3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669230"/>
              </p:ext>
            </p:extLst>
          </p:nvPr>
        </p:nvGraphicFramePr>
        <p:xfrm>
          <a:off x="5724008" y="4581008"/>
          <a:ext cx="3024000" cy="864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buffer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208179"/>
              </p:ext>
            </p:extLst>
          </p:nvPr>
        </p:nvGraphicFramePr>
        <p:xfrm>
          <a:off x="5292005" y="4581008"/>
          <a:ext cx="1728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1702958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676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56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74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703382"/>
              </p:ext>
            </p:extLst>
          </p:nvPr>
        </p:nvGraphicFramePr>
        <p:xfrm>
          <a:off x="827974" y="1700988"/>
          <a:ext cx="2016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840561"/>
              </p:ext>
            </p:extLst>
          </p:nvPr>
        </p:nvGraphicFramePr>
        <p:xfrm>
          <a:off x="539972" y="548980"/>
          <a:ext cx="2880000" cy="864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cxnSp>
        <p:nvCxnSpPr>
          <p:cNvPr id="25" name="直線接點 24"/>
          <p:cNvCxnSpPr/>
          <p:nvPr/>
        </p:nvCxnSpPr>
        <p:spPr bwMode="auto">
          <a:xfrm>
            <a:off x="5436006" y="836982"/>
            <a:ext cx="0" cy="2160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072373"/>
              </p:ext>
            </p:extLst>
          </p:nvPr>
        </p:nvGraphicFramePr>
        <p:xfrm>
          <a:off x="5580007" y="184498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246918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400229"/>
              </p:ext>
            </p:extLst>
          </p:nvPr>
        </p:nvGraphicFramePr>
        <p:xfrm>
          <a:off x="3707994" y="1556987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766212"/>
              </p:ext>
            </p:extLst>
          </p:nvPr>
        </p:nvGraphicFramePr>
        <p:xfrm>
          <a:off x="3707994" y="227699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38936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329303"/>
              </p:ext>
            </p:extLst>
          </p:nvPr>
        </p:nvGraphicFramePr>
        <p:xfrm>
          <a:off x="5580007" y="227699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線接點 57"/>
          <p:cNvCxnSpPr/>
          <p:nvPr/>
        </p:nvCxnSpPr>
        <p:spPr bwMode="auto">
          <a:xfrm>
            <a:off x="6012010" y="2276992"/>
            <a:ext cx="273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6" y="836982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+= monomial;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divisor += monomial;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buffer = monomial * divisor;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remainder -= buffer;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431716"/>
              </p:ext>
            </p:extLst>
          </p:nvPr>
        </p:nvGraphicFramePr>
        <p:xfrm>
          <a:off x="395971" y="1700988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8093033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3716586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791030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828507"/>
              </p:ext>
            </p:extLst>
          </p:nvPr>
        </p:nvGraphicFramePr>
        <p:xfrm>
          <a:off x="107969" y="548980"/>
          <a:ext cx="2160000" cy="288000"/>
        </p:xfrm>
        <a:graphic>
          <a:graphicData uri="http://schemas.openxmlformats.org/drawingml/2006/table">
            <a:tbl>
              <a:tblPr/>
              <a:tblGrid>
                <a:gridCol w="1872000">
                  <a:extLst>
                    <a:ext uri="{9D8B030D-6E8A-4147-A177-3AD203B41FA5}">
                      <a16:colId xmlns:a16="http://schemas.microsoft.com/office/drawing/2014/main" val="49367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6760134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012342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291835"/>
              </p:ext>
            </p:extLst>
          </p:nvPr>
        </p:nvGraphicFramePr>
        <p:xfrm>
          <a:off x="971975" y="2852996"/>
          <a:ext cx="2448000" cy="864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864446"/>
              </p:ext>
            </p:extLst>
          </p:nvPr>
        </p:nvGraphicFramePr>
        <p:xfrm>
          <a:off x="539972" y="2852996"/>
          <a:ext cx="1728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175082254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5159303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638858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970739"/>
              </p:ext>
            </p:extLst>
          </p:nvPr>
        </p:nvGraphicFramePr>
        <p:xfrm>
          <a:off x="5436006" y="3429000"/>
          <a:ext cx="3312000" cy="864000"/>
        </p:xfrm>
        <a:graphic>
          <a:graphicData uri="http://schemas.openxmlformats.org/drawingml/2006/table">
            <a:tbl>
              <a:tblPr/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368318"/>
              </p:ext>
            </p:extLst>
          </p:nvPr>
        </p:nvGraphicFramePr>
        <p:xfrm>
          <a:off x="5004003" y="3429000"/>
          <a:ext cx="2016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31702958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676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565670"/>
                  </a:ext>
                </a:extLst>
              </a:tr>
            </a:tbl>
          </a:graphicData>
        </a:graphic>
      </p:graphicFrame>
      <p:graphicFrame>
        <p:nvGraphicFramePr>
          <p:cNvPr id="3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669230"/>
              </p:ext>
            </p:extLst>
          </p:nvPr>
        </p:nvGraphicFramePr>
        <p:xfrm>
          <a:off x="5724008" y="4581008"/>
          <a:ext cx="3024000" cy="864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buffer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208179"/>
              </p:ext>
            </p:extLst>
          </p:nvPr>
        </p:nvGraphicFramePr>
        <p:xfrm>
          <a:off x="5292005" y="4581008"/>
          <a:ext cx="1728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1702958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676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56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568408"/>
              </p:ext>
            </p:extLst>
          </p:nvPr>
        </p:nvGraphicFramePr>
        <p:xfrm>
          <a:off x="971975" y="2852996"/>
          <a:ext cx="2448000" cy="864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466355"/>
              </p:ext>
            </p:extLst>
          </p:nvPr>
        </p:nvGraphicFramePr>
        <p:xfrm>
          <a:off x="827974" y="1700988"/>
          <a:ext cx="2016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450464"/>
              </p:ext>
            </p:extLst>
          </p:nvPr>
        </p:nvGraphicFramePr>
        <p:xfrm>
          <a:off x="539972" y="548980"/>
          <a:ext cx="2880000" cy="864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cxnSp>
        <p:nvCxnSpPr>
          <p:cNvPr id="25" name="直線接點 24"/>
          <p:cNvCxnSpPr/>
          <p:nvPr/>
        </p:nvCxnSpPr>
        <p:spPr bwMode="auto">
          <a:xfrm>
            <a:off x="5436006" y="836982"/>
            <a:ext cx="0" cy="2160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072373"/>
              </p:ext>
            </p:extLst>
          </p:nvPr>
        </p:nvGraphicFramePr>
        <p:xfrm>
          <a:off x="5580007" y="184498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246918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400229"/>
              </p:ext>
            </p:extLst>
          </p:nvPr>
        </p:nvGraphicFramePr>
        <p:xfrm>
          <a:off x="3707994" y="1556987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737528"/>
              </p:ext>
            </p:extLst>
          </p:nvPr>
        </p:nvGraphicFramePr>
        <p:xfrm>
          <a:off x="3707994" y="227699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38936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329303"/>
              </p:ext>
            </p:extLst>
          </p:nvPr>
        </p:nvGraphicFramePr>
        <p:xfrm>
          <a:off x="5580007" y="227699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線接點 57"/>
          <p:cNvCxnSpPr/>
          <p:nvPr/>
        </p:nvCxnSpPr>
        <p:spPr bwMode="auto">
          <a:xfrm>
            <a:off x="6012010" y="2276992"/>
            <a:ext cx="273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6" y="836982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+= monomial;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divisor += monomial;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buffer = monomial * divisor;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remainder -= buffer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511721"/>
              </p:ext>
            </p:extLst>
          </p:nvPr>
        </p:nvGraphicFramePr>
        <p:xfrm>
          <a:off x="395971" y="1700988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8093033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3716586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791030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356775"/>
              </p:ext>
            </p:extLst>
          </p:nvPr>
        </p:nvGraphicFramePr>
        <p:xfrm>
          <a:off x="107969" y="548980"/>
          <a:ext cx="2160000" cy="288000"/>
        </p:xfrm>
        <a:graphic>
          <a:graphicData uri="http://schemas.openxmlformats.org/drawingml/2006/table">
            <a:tbl>
              <a:tblPr/>
              <a:tblGrid>
                <a:gridCol w="1872000">
                  <a:extLst>
                    <a:ext uri="{9D8B030D-6E8A-4147-A177-3AD203B41FA5}">
                      <a16:colId xmlns:a16="http://schemas.microsoft.com/office/drawing/2014/main" val="49367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6760134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012342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800355"/>
              </p:ext>
            </p:extLst>
          </p:nvPr>
        </p:nvGraphicFramePr>
        <p:xfrm>
          <a:off x="539972" y="2852996"/>
          <a:ext cx="1728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175082254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5159303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638858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970739"/>
              </p:ext>
            </p:extLst>
          </p:nvPr>
        </p:nvGraphicFramePr>
        <p:xfrm>
          <a:off x="5436006" y="3429000"/>
          <a:ext cx="3312000" cy="864000"/>
        </p:xfrm>
        <a:graphic>
          <a:graphicData uri="http://schemas.openxmlformats.org/drawingml/2006/table">
            <a:tbl>
              <a:tblPr/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368318"/>
              </p:ext>
            </p:extLst>
          </p:nvPr>
        </p:nvGraphicFramePr>
        <p:xfrm>
          <a:off x="5004003" y="3429000"/>
          <a:ext cx="2016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31702958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676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565670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643739"/>
              </p:ext>
            </p:extLst>
          </p:nvPr>
        </p:nvGraphicFramePr>
        <p:xfrm>
          <a:off x="5724008" y="4581008"/>
          <a:ext cx="3024000" cy="864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buffer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197487"/>
              </p:ext>
            </p:extLst>
          </p:nvPr>
        </p:nvGraphicFramePr>
        <p:xfrm>
          <a:off x="5292005" y="4581008"/>
          <a:ext cx="1728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1702958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676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56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0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472829"/>
              </p:ext>
            </p:extLst>
          </p:nvPr>
        </p:nvGraphicFramePr>
        <p:xfrm>
          <a:off x="971975" y="2852996"/>
          <a:ext cx="2448000" cy="864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350120"/>
              </p:ext>
            </p:extLst>
          </p:nvPr>
        </p:nvGraphicFramePr>
        <p:xfrm>
          <a:off x="827974" y="1700988"/>
          <a:ext cx="2016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130065"/>
              </p:ext>
            </p:extLst>
          </p:nvPr>
        </p:nvGraphicFramePr>
        <p:xfrm>
          <a:off x="539972" y="548980"/>
          <a:ext cx="2880000" cy="864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cxnSp>
        <p:nvCxnSpPr>
          <p:cNvPr id="25" name="直線接點 24"/>
          <p:cNvCxnSpPr/>
          <p:nvPr/>
        </p:nvCxnSpPr>
        <p:spPr bwMode="auto">
          <a:xfrm>
            <a:off x="5436006" y="836982"/>
            <a:ext cx="0" cy="2160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072373"/>
              </p:ext>
            </p:extLst>
          </p:nvPr>
        </p:nvGraphicFramePr>
        <p:xfrm>
          <a:off x="5580007" y="184498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976071"/>
              </p:ext>
            </p:extLst>
          </p:nvPr>
        </p:nvGraphicFramePr>
        <p:xfrm>
          <a:off x="5580007" y="256499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246918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400229"/>
              </p:ext>
            </p:extLst>
          </p:nvPr>
        </p:nvGraphicFramePr>
        <p:xfrm>
          <a:off x="3707994" y="1556987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737528"/>
              </p:ext>
            </p:extLst>
          </p:nvPr>
        </p:nvGraphicFramePr>
        <p:xfrm>
          <a:off x="3707994" y="227699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38936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329303"/>
              </p:ext>
            </p:extLst>
          </p:nvPr>
        </p:nvGraphicFramePr>
        <p:xfrm>
          <a:off x="5580007" y="227699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線接點 57"/>
          <p:cNvCxnSpPr/>
          <p:nvPr/>
        </p:nvCxnSpPr>
        <p:spPr bwMode="auto">
          <a:xfrm>
            <a:off x="6012010" y="2276992"/>
            <a:ext cx="273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6" y="836982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+= monomial;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divisor += monomial;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buffer = monomial * divisor;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remainder -= buffer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933220"/>
              </p:ext>
            </p:extLst>
          </p:nvPr>
        </p:nvGraphicFramePr>
        <p:xfrm>
          <a:off x="395971" y="1700988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8093033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3716586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79103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74711"/>
              </p:ext>
            </p:extLst>
          </p:nvPr>
        </p:nvGraphicFramePr>
        <p:xfrm>
          <a:off x="107969" y="548980"/>
          <a:ext cx="2160000" cy="288000"/>
        </p:xfrm>
        <a:graphic>
          <a:graphicData uri="http://schemas.openxmlformats.org/drawingml/2006/table">
            <a:tbl>
              <a:tblPr/>
              <a:tblGrid>
                <a:gridCol w="1872000">
                  <a:extLst>
                    <a:ext uri="{9D8B030D-6E8A-4147-A177-3AD203B41FA5}">
                      <a16:colId xmlns:a16="http://schemas.microsoft.com/office/drawing/2014/main" val="49367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6760134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012342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152631"/>
              </p:ext>
            </p:extLst>
          </p:nvPr>
        </p:nvGraphicFramePr>
        <p:xfrm>
          <a:off x="539972" y="2852996"/>
          <a:ext cx="1728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175082254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5159303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638858"/>
                  </a:ext>
                </a:extLst>
              </a:tr>
            </a:tbl>
          </a:graphicData>
        </a:graphic>
      </p:graphicFrame>
      <p:graphicFrame>
        <p:nvGraphicFramePr>
          <p:cNvPr id="3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970739"/>
              </p:ext>
            </p:extLst>
          </p:nvPr>
        </p:nvGraphicFramePr>
        <p:xfrm>
          <a:off x="5436006" y="3429000"/>
          <a:ext cx="3312000" cy="864000"/>
        </p:xfrm>
        <a:graphic>
          <a:graphicData uri="http://schemas.openxmlformats.org/drawingml/2006/table">
            <a:tbl>
              <a:tblPr/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368318"/>
              </p:ext>
            </p:extLst>
          </p:nvPr>
        </p:nvGraphicFramePr>
        <p:xfrm>
          <a:off x="5004003" y="3429000"/>
          <a:ext cx="2016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31702958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676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565670"/>
                  </a:ext>
                </a:extLst>
              </a:tr>
            </a:tbl>
          </a:graphicData>
        </a:graphic>
      </p:graphicFrame>
      <p:graphicFrame>
        <p:nvGraphicFramePr>
          <p:cNvPr id="3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137029"/>
              </p:ext>
            </p:extLst>
          </p:nvPr>
        </p:nvGraphicFramePr>
        <p:xfrm>
          <a:off x="5724008" y="4581008"/>
          <a:ext cx="3024000" cy="864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buffer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675711"/>
              </p:ext>
            </p:extLst>
          </p:nvPr>
        </p:nvGraphicFramePr>
        <p:xfrm>
          <a:off x="5292005" y="4581008"/>
          <a:ext cx="1728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1702958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676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56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50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878364"/>
              </p:ext>
            </p:extLst>
          </p:nvPr>
        </p:nvGraphicFramePr>
        <p:xfrm>
          <a:off x="971975" y="2852996"/>
          <a:ext cx="2448000" cy="864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074076"/>
              </p:ext>
            </p:extLst>
          </p:nvPr>
        </p:nvGraphicFramePr>
        <p:xfrm>
          <a:off x="827974" y="1700988"/>
          <a:ext cx="2016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86032"/>
              </p:ext>
            </p:extLst>
          </p:nvPr>
        </p:nvGraphicFramePr>
        <p:xfrm>
          <a:off x="539972" y="548980"/>
          <a:ext cx="2880000" cy="864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cxnSp>
        <p:nvCxnSpPr>
          <p:cNvPr id="25" name="直線接點 24"/>
          <p:cNvCxnSpPr/>
          <p:nvPr/>
        </p:nvCxnSpPr>
        <p:spPr bwMode="auto">
          <a:xfrm>
            <a:off x="5436006" y="836982"/>
            <a:ext cx="0" cy="2160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072373"/>
              </p:ext>
            </p:extLst>
          </p:nvPr>
        </p:nvGraphicFramePr>
        <p:xfrm>
          <a:off x="5580007" y="184498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976071"/>
              </p:ext>
            </p:extLst>
          </p:nvPr>
        </p:nvGraphicFramePr>
        <p:xfrm>
          <a:off x="5580007" y="256499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467321"/>
              </p:ext>
            </p:extLst>
          </p:nvPr>
        </p:nvGraphicFramePr>
        <p:xfrm>
          <a:off x="5580007" y="299699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246918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400229"/>
              </p:ext>
            </p:extLst>
          </p:nvPr>
        </p:nvGraphicFramePr>
        <p:xfrm>
          <a:off x="3707994" y="1556987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737528"/>
              </p:ext>
            </p:extLst>
          </p:nvPr>
        </p:nvGraphicFramePr>
        <p:xfrm>
          <a:off x="3707994" y="227699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38936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329303"/>
              </p:ext>
            </p:extLst>
          </p:nvPr>
        </p:nvGraphicFramePr>
        <p:xfrm>
          <a:off x="5580007" y="227699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線接點 57"/>
          <p:cNvCxnSpPr/>
          <p:nvPr/>
        </p:nvCxnSpPr>
        <p:spPr bwMode="auto">
          <a:xfrm>
            <a:off x="6012010" y="2276992"/>
            <a:ext cx="273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線接點 58"/>
          <p:cNvCxnSpPr/>
          <p:nvPr/>
        </p:nvCxnSpPr>
        <p:spPr bwMode="auto">
          <a:xfrm>
            <a:off x="6732015" y="2996997"/>
            <a:ext cx="201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6" y="836982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+= monomial;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divisor += monomial;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buffer = monomial * divisor;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remainder -= buffer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734873"/>
              </p:ext>
            </p:extLst>
          </p:nvPr>
        </p:nvGraphicFramePr>
        <p:xfrm>
          <a:off x="395971" y="1700988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8093033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3716586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79103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925674"/>
              </p:ext>
            </p:extLst>
          </p:nvPr>
        </p:nvGraphicFramePr>
        <p:xfrm>
          <a:off x="107969" y="548980"/>
          <a:ext cx="2160000" cy="288000"/>
        </p:xfrm>
        <a:graphic>
          <a:graphicData uri="http://schemas.openxmlformats.org/drawingml/2006/table">
            <a:tbl>
              <a:tblPr/>
              <a:tblGrid>
                <a:gridCol w="1872000">
                  <a:extLst>
                    <a:ext uri="{9D8B030D-6E8A-4147-A177-3AD203B41FA5}">
                      <a16:colId xmlns:a16="http://schemas.microsoft.com/office/drawing/2014/main" val="49367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6760134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01234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356212"/>
              </p:ext>
            </p:extLst>
          </p:nvPr>
        </p:nvGraphicFramePr>
        <p:xfrm>
          <a:off x="539972" y="2852996"/>
          <a:ext cx="1728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175082254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5159303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638858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469115"/>
              </p:ext>
            </p:extLst>
          </p:nvPr>
        </p:nvGraphicFramePr>
        <p:xfrm>
          <a:off x="5436006" y="3429000"/>
          <a:ext cx="3312000" cy="864000"/>
        </p:xfrm>
        <a:graphic>
          <a:graphicData uri="http://schemas.openxmlformats.org/drawingml/2006/table">
            <a:tbl>
              <a:tblPr/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695297"/>
              </p:ext>
            </p:extLst>
          </p:nvPr>
        </p:nvGraphicFramePr>
        <p:xfrm>
          <a:off x="5004003" y="3429000"/>
          <a:ext cx="2016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31702958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676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565670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37544"/>
              </p:ext>
            </p:extLst>
          </p:nvPr>
        </p:nvGraphicFramePr>
        <p:xfrm>
          <a:off x="5724008" y="4581008"/>
          <a:ext cx="3024000" cy="864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buffer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672458"/>
              </p:ext>
            </p:extLst>
          </p:nvPr>
        </p:nvGraphicFramePr>
        <p:xfrm>
          <a:off x="5292005" y="4581008"/>
          <a:ext cx="1728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1702958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676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56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18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770889"/>
              </p:ext>
            </p:extLst>
          </p:nvPr>
        </p:nvGraphicFramePr>
        <p:xfrm>
          <a:off x="5436006" y="3429000"/>
          <a:ext cx="3312000" cy="864000"/>
        </p:xfrm>
        <a:graphic>
          <a:graphicData uri="http://schemas.openxmlformats.org/drawingml/2006/table">
            <a:tbl>
              <a:tblPr/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576077"/>
              </p:ext>
            </p:extLst>
          </p:nvPr>
        </p:nvGraphicFramePr>
        <p:xfrm>
          <a:off x="827974" y="1700988"/>
          <a:ext cx="2016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cxnSp>
        <p:nvCxnSpPr>
          <p:cNvPr id="25" name="直線接點 24"/>
          <p:cNvCxnSpPr/>
          <p:nvPr/>
        </p:nvCxnSpPr>
        <p:spPr bwMode="auto">
          <a:xfrm>
            <a:off x="5436006" y="836982"/>
            <a:ext cx="0" cy="2160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883075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098989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6" y="836982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</a:rPr>
              <a:t>remainder = polynomial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monomialCoef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remainderCoef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monomialExpon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remainderExpon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 / 2</a:t>
            </a:r>
            <a:r>
              <a:rPr lang="en-US" altLang="zh-TW" dirty="0">
                <a:solidFill>
                  <a:srgbClr val="000000"/>
                </a:solidFill>
              </a:rPr>
              <a:t>;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949412"/>
              </p:ext>
            </p:extLst>
          </p:nvPr>
        </p:nvGraphicFramePr>
        <p:xfrm>
          <a:off x="395971" y="1700988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8093033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3716586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791030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95708"/>
              </p:ext>
            </p:extLst>
          </p:nvPr>
        </p:nvGraphicFramePr>
        <p:xfrm>
          <a:off x="5004003" y="3429000"/>
          <a:ext cx="2016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31702958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676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565670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781915"/>
              </p:ext>
            </p:extLst>
          </p:nvPr>
        </p:nvGraphicFramePr>
        <p:xfrm>
          <a:off x="971975" y="2852996"/>
          <a:ext cx="2448000" cy="864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829710"/>
              </p:ext>
            </p:extLst>
          </p:nvPr>
        </p:nvGraphicFramePr>
        <p:xfrm>
          <a:off x="539972" y="2852996"/>
          <a:ext cx="1728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175082254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5159303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638858"/>
                  </a:ext>
                </a:extLst>
              </a:tr>
            </a:tbl>
          </a:graphicData>
        </a:graphic>
      </p:graphicFrame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716460"/>
              </p:ext>
            </p:extLst>
          </p:nvPr>
        </p:nvGraphicFramePr>
        <p:xfrm>
          <a:off x="539972" y="548980"/>
          <a:ext cx="2880000" cy="864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350535"/>
              </p:ext>
            </p:extLst>
          </p:nvPr>
        </p:nvGraphicFramePr>
        <p:xfrm>
          <a:off x="107969" y="548980"/>
          <a:ext cx="2160000" cy="288000"/>
        </p:xfrm>
        <a:graphic>
          <a:graphicData uri="http://schemas.openxmlformats.org/drawingml/2006/table">
            <a:tbl>
              <a:tblPr/>
              <a:tblGrid>
                <a:gridCol w="1872000">
                  <a:extLst>
                    <a:ext uri="{9D8B030D-6E8A-4147-A177-3AD203B41FA5}">
                      <a16:colId xmlns:a16="http://schemas.microsoft.com/office/drawing/2014/main" val="49367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6760134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012342"/>
                  </a:ext>
                </a:extLst>
              </a:tr>
            </a:tbl>
          </a:graphicData>
        </a:graphic>
      </p:graphicFrame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307187"/>
              </p:ext>
            </p:extLst>
          </p:nvPr>
        </p:nvGraphicFramePr>
        <p:xfrm>
          <a:off x="5724008" y="4581008"/>
          <a:ext cx="3024000" cy="864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buffer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01534"/>
              </p:ext>
            </p:extLst>
          </p:nvPr>
        </p:nvGraphicFramePr>
        <p:xfrm>
          <a:off x="5292005" y="4581008"/>
          <a:ext cx="1728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1702958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676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56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60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624897"/>
              </p:ext>
            </p:extLst>
          </p:nvPr>
        </p:nvGraphicFramePr>
        <p:xfrm>
          <a:off x="5436006" y="3429000"/>
          <a:ext cx="3312000" cy="864000"/>
        </p:xfrm>
        <a:graphic>
          <a:graphicData uri="http://schemas.openxmlformats.org/drawingml/2006/table">
            <a:tbl>
              <a:tblPr/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129807"/>
              </p:ext>
            </p:extLst>
          </p:nvPr>
        </p:nvGraphicFramePr>
        <p:xfrm>
          <a:off x="827974" y="1700988"/>
          <a:ext cx="2016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cxnSp>
        <p:nvCxnSpPr>
          <p:cNvPr id="25" name="直線接點 24"/>
          <p:cNvCxnSpPr/>
          <p:nvPr/>
        </p:nvCxnSpPr>
        <p:spPr bwMode="auto">
          <a:xfrm>
            <a:off x="5436006" y="836982"/>
            <a:ext cx="0" cy="2160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078753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955991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6" y="836982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</a:rPr>
              <a:t>remainder = polynomial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monomialCoef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remainderCoef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monomialExpon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remainderExpon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 / 2</a:t>
            </a:r>
            <a:r>
              <a:rPr lang="en-US" altLang="zh-TW" dirty="0" smtClean="0">
                <a:solidFill>
                  <a:srgbClr val="000000"/>
                </a:solidFill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441569"/>
              </p:ext>
            </p:extLst>
          </p:nvPr>
        </p:nvGraphicFramePr>
        <p:xfrm>
          <a:off x="395971" y="1700988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8093033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3716586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79103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038346"/>
              </p:ext>
            </p:extLst>
          </p:nvPr>
        </p:nvGraphicFramePr>
        <p:xfrm>
          <a:off x="5004003" y="3429000"/>
          <a:ext cx="2016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31702958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676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565670"/>
                  </a:ext>
                </a:extLst>
              </a:tr>
            </a:tbl>
          </a:graphicData>
        </a:graphic>
      </p:graphicFrame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781915"/>
              </p:ext>
            </p:extLst>
          </p:nvPr>
        </p:nvGraphicFramePr>
        <p:xfrm>
          <a:off x="971975" y="2852996"/>
          <a:ext cx="2448000" cy="864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829710"/>
              </p:ext>
            </p:extLst>
          </p:nvPr>
        </p:nvGraphicFramePr>
        <p:xfrm>
          <a:off x="539972" y="2852996"/>
          <a:ext cx="1728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175082254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5159303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638858"/>
                  </a:ext>
                </a:extLst>
              </a:tr>
            </a:tbl>
          </a:graphicData>
        </a:graphic>
      </p:graphicFrame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716460"/>
              </p:ext>
            </p:extLst>
          </p:nvPr>
        </p:nvGraphicFramePr>
        <p:xfrm>
          <a:off x="539972" y="548980"/>
          <a:ext cx="2880000" cy="864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350535"/>
              </p:ext>
            </p:extLst>
          </p:nvPr>
        </p:nvGraphicFramePr>
        <p:xfrm>
          <a:off x="107969" y="548980"/>
          <a:ext cx="2160000" cy="288000"/>
        </p:xfrm>
        <a:graphic>
          <a:graphicData uri="http://schemas.openxmlformats.org/drawingml/2006/table">
            <a:tbl>
              <a:tblPr/>
              <a:tblGrid>
                <a:gridCol w="1872000">
                  <a:extLst>
                    <a:ext uri="{9D8B030D-6E8A-4147-A177-3AD203B41FA5}">
                      <a16:colId xmlns:a16="http://schemas.microsoft.com/office/drawing/2014/main" val="49367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6760134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012342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307187"/>
              </p:ext>
            </p:extLst>
          </p:nvPr>
        </p:nvGraphicFramePr>
        <p:xfrm>
          <a:off x="5724008" y="4581008"/>
          <a:ext cx="3024000" cy="864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buffer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01534"/>
              </p:ext>
            </p:extLst>
          </p:nvPr>
        </p:nvGraphicFramePr>
        <p:xfrm>
          <a:off x="5292005" y="4581008"/>
          <a:ext cx="1728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1702958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676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56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92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624897"/>
              </p:ext>
            </p:extLst>
          </p:nvPr>
        </p:nvGraphicFramePr>
        <p:xfrm>
          <a:off x="5436006" y="3429000"/>
          <a:ext cx="3312000" cy="864000"/>
        </p:xfrm>
        <a:graphic>
          <a:graphicData uri="http://schemas.openxmlformats.org/drawingml/2006/table">
            <a:tbl>
              <a:tblPr/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198182"/>
              </p:ext>
            </p:extLst>
          </p:nvPr>
        </p:nvGraphicFramePr>
        <p:xfrm>
          <a:off x="827974" y="1700988"/>
          <a:ext cx="2016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cxnSp>
        <p:nvCxnSpPr>
          <p:cNvPr id="25" name="直線接點 24"/>
          <p:cNvCxnSpPr/>
          <p:nvPr/>
        </p:nvCxnSpPr>
        <p:spPr bwMode="auto">
          <a:xfrm>
            <a:off x="5436006" y="836982"/>
            <a:ext cx="0" cy="2160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078753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955991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6" y="836982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+= monomial;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divisor += monomial;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buffer = monomial * divisor;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remainder -= buffer;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50388"/>
              </p:ext>
            </p:extLst>
          </p:nvPr>
        </p:nvGraphicFramePr>
        <p:xfrm>
          <a:off x="395971" y="1700988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8093033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3716586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79103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214763"/>
              </p:ext>
            </p:extLst>
          </p:nvPr>
        </p:nvGraphicFramePr>
        <p:xfrm>
          <a:off x="5004003" y="3429000"/>
          <a:ext cx="2016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31702958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676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565670"/>
                  </a:ext>
                </a:extLst>
              </a:tr>
            </a:tbl>
          </a:graphicData>
        </a:graphic>
      </p:graphicFrame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781915"/>
              </p:ext>
            </p:extLst>
          </p:nvPr>
        </p:nvGraphicFramePr>
        <p:xfrm>
          <a:off x="971975" y="2852996"/>
          <a:ext cx="2448000" cy="864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829710"/>
              </p:ext>
            </p:extLst>
          </p:nvPr>
        </p:nvGraphicFramePr>
        <p:xfrm>
          <a:off x="539972" y="2852996"/>
          <a:ext cx="1728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175082254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5159303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638858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659239"/>
              </p:ext>
            </p:extLst>
          </p:nvPr>
        </p:nvGraphicFramePr>
        <p:xfrm>
          <a:off x="539972" y="548980"/>
          <a:ext cx="2880000" cy="864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191650"/>
              </p:ext>
            </p:extLst>
          </p:nvPr>
        </p:nvGraphicFramePr>
        <p:xfrm>
          <a:off x="107969" y="548980"/>
          <a:ext cx="2160000" cy="288000"/>
        </p:xfrm>
        <a:graphic>
          <a:graphicData uri="http://schemas.openxmlformats.org/drawingml/2006/table">
            <a:tbl>
              <a:tblPr/>
              <a:tblGrid>
                <a:gridCol w="1872000">
                  <a:extLst>
                    <a:ext uri="{9D8B030D-6E8A-4147-A177-3AD203B41FA5}">
                      <a16:colId xmlns:a16="http://schemas.microsoft.com/office/drawing/2014/main" val="49367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6760134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012342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307187"/>
              </p:ext>
            </p:extLst>
          </p:nvPr>
        </p:nvGraphicFramePr>
        <p:xfrm>
          <a:off x="5724008" y="4581008"/>
          <a:ext cx="3024000" cy="864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buffer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01534"/>
              </p:ext>
            </p:extLst>
          </p:nvPr>
        </p:nvGraphicFramePr>
        <p:xfrm>
          <a:off x="5292005" y="4581008"/>
          <a:ext cx="1728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1702958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676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56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23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713541"/>
              </p:ext>
            </p:extLst>
          </p:nvPr>
        </p:nvGraphicFramePr>
        <p:xfrm>
          <a:off x="5436006" y="3429000"/>
          <a:ext cx="3312000" cy="864000"/>
        </p:xfrm>
        <a:graphic>
          <a:graphicData uri="http://schemas.openxmlformats.org/drawingml/2006/table">
            <a:tbl>
              <a:tblPr/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493155"/>
              </p:ext>
            </p:extLst>
          </p:nvPr>
        </p:nvGraphicFramePr>
        <p:xfrm>
          <a:off x="827974" y="1700988"/>
          <a:ext cx="2016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cxnSp>
        <p:nvCxnSpPr>
          <p:cNvPr id="25" name="直線接點 24"/>
          <p:cNvCxnSpPr/>
          <p:nvPr/>
        </p:nvCxnSpPr>
        <p:spPr bwMode="auto">
          <a:xfrm>
            <a:off x="5436006" y="836982"/>
            <a:ext cx="0" cy="2160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371779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460419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6" y="836982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+= monomial;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divisor += monomial;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buffer = monomial * divisor;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remainder -= buffer;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457377"/>
              </p:ext>
            </p:extLst>
          </p:nvPr>
        </p:nvGraphicFramePr>
        <p:xfrm>
          <a:off x="395971" y="1700988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8093033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3716586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79103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27697"/>
              </p:ext>
            </p:extLst>
          </p:nvPr>
        </p:nvGraphicFramePr>
        <p:xfrm>
          <a:off x="5004003" y="3429000"/>
          <a:ext cx="2016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31702958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676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565670"/>
                  </a:ext>
                </a:extLst>
              </a:tr>
            </a:tbl>
          </a:graphicData>
        </a:graphic>
      </p:graphicFrame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078829"/>
              </p:ext>
            </p:extLst>
          </p:nvPr>
        </p:nvGraphicFramePr>
        <p:xfrm>
          <a:off x="971975" y="2852996"/>
          <a:ext cx="2448000" cy="864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513172"/>
              </p:ext>
            </p:extLst>
          </p:nvPr>
        </p:nvGraphicFramePr>
        <p:xfrm>
          <a:off x="539972" y="2852996"/>
          <a:ext cx="1728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175082254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5159303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638858"/>
                  </a:ext>
                </a:extLst>
              </a:tr>
            </a:tbl>
          </a:graphicData>
        </a:graphic>
      </p:graphicFrame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413119"/>
              </p:ext>
            </p:extLst>
          </p:nvPr>
        </p:nvGraphicFramePr>
        <p:xfrm>
          <a:off x="539972" y="548980"/>
          <a:ext cx="2880000" cy="864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191650"/>
              </p:ext>
            </p:extLst>
          </p:nvPr>
        </p:nvGraphicFramePr>
        <p:xfrm>
          <a:off x="107969" y="548980"/>
          <a:ext cx="2160000" cy="288000"/>
        </p:xfrm>
        <a:graphic>
          <a:graphicData uri="http://schemas.openxmlformats.org/drawingml/2006/table">
            <a:tbl>
              <a:tblPr/>
              <a:tblGrid>
                <a:gridCol w="1872000">
                  <a:extLst>
                    <a:ext uri="{9D8B030D-6E8A-4147-A177-3AD203B41FA5}">
                      <a16:colId xmlns:a16="http://schemas.microsoft.com/office/drawing/2014/main" val="49367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6760134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012342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307187"/>
              </p:ext>
            </p:extLst>
          </p:nvPr>
        </p:nvGraphicFramePr>
        <p:xfrm>
          <a:off x="5724008" y="4581008"/>
          <a:ext cx="3024000" cy="864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buffer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01534"/>
              </p:ext>
            </p:extLst>
          </p:nvPr>
        </p:nvGraphicFramePr>
        <p:xfrm>
          <a:off x="5292005" y="4581008"/>
          <a:ext cx="1728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1702958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676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56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00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555339"/>
              </p:ext>
            </p:extLst>
          </p:nvPr>
        </p:nvGraphicFramePr>
        <p:xfrm>
          <a:off x="5436006" y="3429000"/>
          <a:ext cx="3312000" cy="864000"/>
        </p:xfrm>
        <a:graphic>
          <a:graphicData uri="http://schemas.openxmlformats.org/drawingml/2006/table">
            <a:tbl>
              <a:tblPr/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158227"/>
              </p:ext>
            </p:extLst>
          </p:nvPr>
        </p:nvGraphicFramePr>
        <p:xfrm>
          <a:off x="827974" y="1700988"/>
          <a:ext cx="2016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cxnSp>
        <p:nvCxnSpPr>
          <p:cNvPr id="25" name="直線接點 24"/>
          <p:cNvCxnSpPr/>
          <p:nvPr/>
        </p:nvCxnSpPr>
        <p:spPr bwMode="auto">
          <a:xfrm>
            <a:off x="5436006" y="836982"/>
            <a:ext cx="0" cy="2160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246918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460419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6" y="836982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+= monomial;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divisor += monomial;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buffer = monomial * divisor;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remainder -= buffer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682183"/>
              </p:ext>
            </p:extLst>
          </p:nvPr>
        </p:nvGraphicFramePr>
        <p:xfrm>
          <a:off x="395971" y="1700988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8093033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3716586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79103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812658"/>
              </p:ext>
            </p:extLst>
          </p:nvPr>
        </p:nvGraphicFramePr>
        <p:xfrm>
          <a:off x="5004003" y="3429000"/>
          <a:ext cx="2016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31702958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676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565670"/>
                  </a:ext>
                </a:extLst>
              </a:tr>
            </a:tbl>
          </a:graphicData>
        </a:graphic>
      </p:graphicFrame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390834"/>
              </p:ext>
            </p:extLst>
          </p:nvPr>
        </p:nvGraphicFramePr>
        <p:xfrm>
          <a:off x="971975" y="2852996"/>
          <a:ext cx="2448000" cy="864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513172"/>
              </p:ext>
            </p:extLst>
          </p:nvPr>
        </p:nvGraphicFramePr>
        <p:xfrm>
          <a:off x="539972" y="2852996"/>
          <a:ext cx="1728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175082254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5159303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638858"/>
                  </a:ext>
                </a:extLst>
              </a:tr>
            </a:tbl>
          </a:graphicData>
        </a:graphic>
      </p:graphicFrame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413119"/>
              </p:ext>
            </p:extLst>
          </p:nvPr>
        </p:nvGraphicFramePr>
        <p:xfrm>
          <a:off x="539972" y="548980"/>
          <a:ext cx="2880000" cy="864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191650"/>
              </p:ext>
            </p:extLst>
          </p:nvPr>
        </p:nvGraphicFramePr>
        <p:xfrm>
          <a:off x="107969" y="548980"/>
          <a:ext cx="2160000" cy="288000"/>
        </p:xfrm>
        <a:graphic>
          <a:graphicData uri="http://schemas.openxmlformats.org/drawingml/2006/table">
            <a:tbl>
              <a:tblPr/>
              <a:tblGrid>
                <a:gridCol w="1872000">
                  <a:extLst>
                    <a:ext uri="{9D8B030D-6E8A-4147-A177-3AD203B41FA5}">
                      <a16:colId xmlns:a16="http://schemas.microsoft.com/office/drawing/2014/main" val="49367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6760134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012342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522079"/>
              </p:ext>
            </p:extLst>
          </p:nvPr>
        </p:nvGraphicFramePr>
        <p:xfrm>
          <a:off x="5724008" y="4581008"/>
          <a:ext cx="3024000" cy="864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buffer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510624"/>
              </p:ext>
            </p:extLst>
          </p:nvPr>
        </p:nvGraphicFramePr>
        <p:xfrm>
          <a:off x="5292005" y="4581008"/>
          <a:ext cx="1728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1702958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676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56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6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756916"/>
              </p:ext>
            </p:extLst>
          </p:nvPr>
        </p:nvGraphicFramePr>
        <p:xfrm>
          <a:off x="5436006" y="3429000"/>
          <a:ext cx="3312000" cy="864000"/>
        </p:xfrm>
        <a:graphic>
          <a:graphicData uri="http://schemas.openxmlformats.org/drawingml/2006/table">
            <a:tbl>
              <a:tblPr/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46091"/>
              </p:ext>
            </p:extLst>
          </p:nvPr>
        </p:nvGraphicFramePr>
        <p:xfrm>
          <a:off x="827974" y="1700988"/>
          <a:ext cx="2016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cxnSp>
        <p:nvCxnSpPr>
          <p:cNvPr id="25" name="直線接點 24"/>
          <p:cNvCxnSpPr/>
          <p:nvPr/>
        </p:nvCxnSpPr>
        <p:spPr bwMode="auto">
          <a:xfrm>
            <a:off x="5436006" y="836982"/>
            <a:ext cx="0" cy="2160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246918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460419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6" y="836982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02235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+= monomial;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divisor += monomial;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buffer = monomial * divisor;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remainder -= buffer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654628"/>
              </p:ext>
            </p:extLst>
          </p:nvPr>
        </p:nvGraphicFramePr>
        <p:xfrm>
          <a:off x="395971" y="1700988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8093033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3716586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791030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90406"/>
              </p:ext>
            </p:extLst>
          </p:nvPr>
        </p:nvGraphicFramePr>
        <p:xfrm>
          <a:off x="5004003" y="3429000"/>
          <a:ext cx="2016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31702958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676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565670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390834"/>
              </p:ext>
            </p:extLst>
          </p:nvPr>
        </p:nvGraphicFramePr>
        <p:xfrm>
          <a:off x="971975" y="2852996"/>
          <a:ext cx="2448000" cy="864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513172"/>
              </p:ext>
            </p:extLst>
          </p:nvPr>
        </p:nvGraphicFramePr>
        <p:xfrm>
          <a:off x="539972" y="2852996"/>
          <a:ext cx="1728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175082254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5159303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638858"/>
                  </a:ext>
                </a:extLst>
              </a:tr>
            </a:tbl>
          </a:graphicData>
        </a:graphic>
      </p:graphicFrame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413119"/>
              </p:ext>
            </p:extLst>
          </p:nvPr>
        </p:nvGraphicFramePr>
        <p:xfrm>
          <a:off x="539972" y="548980"/>
          <a:ext cx="2880000" cy="864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191650"/>
              </p:ext>
            </p:extLst>
          </p:nvPr>
        </p:nvGraphicFramePr>
        <p:xfrm>
          <a:off x="107969" y="548980"/>
          <a:ext cx="2160000" cy="288000"/>
        </p:xfrm>
        <a:graphic>
          <a:graphicData uri="http://schemas.openxmlformats.org/drawingml/2006/table">
            <a:tbl>
              <a:tblPr/>
              <a:tblGrid>
                <a:gridCol w="1872000">
                  <a:extLst>
                    <a:ext uri="{9D8B030D-6E8A-4147-A177-3AD203B41FA5}">
                      <a16:colId xmlns:a16="http://schemas.microsoft.com/office/drawing/2014/main" val="49367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6760134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012342"/>
                  </a:ext>
                </a:extLst>
              </a:tr>
            </a:tbl>
          </a:graphicData>
        </a:graphic>
      </p:graphicFrame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906402"/>
              </p:ext>
            </p:extLst>
          </p:nvPr>
        </p:nvGraphicFramePr>
        <p:xfrm>
          <a:off x="5724008" y="4581008"/>
          <a:ext cx="3024000" cy="864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buffer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510624"/>
              </p:ext>
            </p:extLst>
          </p:nvPr>
        </p:nvGraphicFramePr>
        <p:xfrm>
          <a:off x="5292005" y="4581008"/>
          <a:ext cx="1728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1702958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676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56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4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593039"/>
              </p:ext>
            </p:extLst>
          </p:nvPr>
        </p:nvGraphicFramePr>
        <p:xfrm>
          <a:off x="827974" y="1700988"/>
          <a:ext cx="2016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cxnSp>
        <p:nvCxnSpPr>
          <p:cNvPr id="25" name="直線接點 24"/>
          <p:cNvCxnSpPr/>
          <p:nvPr/>
        </p:nvCxnSpPr>
        <p:spPr bwMode="auto">
          <a:xfrm>
            <a:off x="5436006" y="836982"/>
            <a:ext cx="0" cy="2160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246918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529367"/>
              </p:ext>
            </p:extLst>
          </p:nvPr>
        </p:nvGraphicFramePr>
        <p:xfrm>
          <a:off x="3707994" y="1556987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48388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6" y="836982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+= monomial;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divisor += monomial;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buffer = monomial * divisor;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remainder -= buffer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088084"/>
              </p:ext>
            </p:extLst>
          </p:nvPr>
        </p:nvGraphicFramePr>
        <p:xfrm>
          <a:off x="395971" y="1700988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8093033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3716586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791030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390834"/>
              </p:ext>
            </p:extLst>
          </p:nvPr>
        </p:nvGraphicFramePr>
        <p:xfrm>
          <a:off x="971975" y="2852996"/>
          <a:ext cx="2448000" cy="864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513172"/>
              </p:ext>
            </p:extLst>
          </p:nvPr>
        </p:nvGraphicFramePr>
        <p:xfrm>
          <a:off x="539972" y="2852996"/>
          <a:ext cx="1728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175082254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5159303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638858"/>
                  </a:ext>
                </a:extLst>
              </a:tr>
            </a:tbl>
          </a:graphicData>
        </a:graphic>
      </p:graphicFrame>
      <p:graphicFrame>
        <p:nvGraphicFramePr>
          <p:cNvPr id="2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413119"/>
              </p:ext>
            </p:extLst>
          </p:nvPr>
        </p:nvGraphicFramePr>
        <p:xfrm>
          <a:off x="539972" y="548980"/>
          <a:ext cx="2880000" cy="864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191650"/>
              </p:ext>
            </p:extLst>
          </p:nvPr>
        </p:nvGraphicFramePr>
        <p:xfrm>
          <a:off x="107969" y="548980"/>
          <a:ext cx="2160000" cy="288000"/>
        </p:xfrm>
        <a:graphic>
          <a:graphicData uri="http://schemas.openxmlformats.org/drawingml/2006/table">
            <a:tbl>
              <a:tblPr/>
              <a:tblGrid>
                <a:gridCol w="1872000">
                  <a:extLst>
                    <a:ext uri="{9D8B030D-6E8A-4147-A177-3AD203B41FA5}">
                      <a16:colId xmlns:a16="http://schemas.microsoft.com/office/drawing/2014/main" val="49367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6760134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012342"/>
                  </a:ext>
                </a:extLst>
              </a:tr>
            </a:tbl>
          </a:graphicData>
        </a:graphic>
      </p:graphicFrame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894742"/>
              </p:ext>
            </p:extLst>
          </p:nvPr>
        </p:nvGraphicFramePr>
        <p:xfrm>
          <a:off x="5436006" y="3429000"/>
          <a:ext cx="3312000" cy="864000"/>
        </p:xfrm>
        <a:graphic>
          <a:graphicData uri="http://schemas.openxmlformats.org/drawingml/2006/table">
            <a:tbl>
              <a:tblPr/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209877"/>
              </p:ext>
            </p:extLst>
          </p:nvPr>
        </p:nvGraphicFramePr>
        <p:xfrm>
          <a:off x="5004003" y="3429000"/>
          <a:ext cx="2016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31702958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676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565670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906402"/>
              </p:ext>
            </p:extLst>
          </p:nvPr>
        </p:nvGraphicFramePr>
        <p:xfrm>
          <a:off x="5724008" y="4581008"/>
          <a:ext cx="3024000" cy="864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buffer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510624"/>
              </p:ext>
            </p:extLst>
          </p:nvPr>
        </p:nvGraphicFramePr>
        <p:xfrm>
          <a:off x="5292005" y="4581008"/>
          <a:ext cx="1728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1702958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676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bufferSize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56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04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12645</TotalTime>
  <Words>2700</Words>
  <Application>Microsoft Office PowerPoint</Application>
  <PresentationFormat>如螢幕大小 (4:3)</PresentationFormat>
  <Paragraphs>2089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4" baseType="lpstr">
      <vt:lpstr>細明體</vt:lpstr>
      <vt:lpstr>新細明體</vt:lpstr>
      <vt:lpstr>標楷體</vt:lpstr>
      <vt:lpstr>Cambria Math</vt:lpstr>
      <vt:lpstr>Courier New</vt:lpstr>
      <vt:lpstr>Lucida Console</vt:lpstr>
      <vt:lpstr>Symbol</vt:lpstr>
      <vt:lpstr>Times New Roman</vt:lpstr>
      <vt:lpstr>ppt_template_07-25-2002</vt:lpstr>
      <vt:lpstr>compSquareRoot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james</cp:lastModifiedBy>
  <cp:revision>1642</cp:revision>
  <dcterms:created xsi:type="dcterms:W3CDTF">2000-06-12T17:02:08Z</dcterms:created>
  <dcterms:modified xsi:type="dcterms:W3CDTF">2022-10-22T02:11:18Z</dcterms:modified>
</cp:coreProperties>
</file>