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2"/>
  </p:notesMasterIdLst>
  <p:handoutMasterIdLst>
    <p:handoutMasterId r:id="rId183"/>
  </p:handoutMasterIdLst>
  <p:sldIdLst>
    <p:sldId id="761" r:id="rId2"/>
    <p:sldId id="798" r:id="rId3"/>
    <p:sldId id="767" r:id="rId4"/>
    <p:sldId id="781" r:id="rId5"/>
    <p:sldId id="809" r:id="rId6"/>
    <p:sldId id="811" r:id="rId7"/>
    <p:sldId id="810" r:id="rId8"/>
    <p:sldId id="762" r:id="rId9"/>
    <p:sldId id="775" r:id="rId10"/>
    <p:sldId id="777" r:id="rId11"/>
    <p:sldId id="768" r:id="rId12"/>
    <p:sldId id="778" r:id="rId13"/>
    <p:sldId id="769" r:id="rId14"/>
    <p:sldId id="771" r:id="rId15"/>
    <p:sldId id="772" r:id="rId16"/>
    <p:sldId id="773" r:id="rId17"/>
    <p:sldId id="774" r:id="rId18"/>
    <p:sldId id="807" r:id="rId19"/>
    <p:sldId id="813" r:id="rId20"/>
    <p:sldId id="779" r:id="rId21"/>
    <p:sldId id="799" r:id="rId22"/>
    <p:sldId id="780" r:id="rId23"/>
    <p:sldId id="782" r:id="rId24"/>
    <p:sldId id="808" r:id="rId25"/>
    <p:sldId id="712" r:id="rId26"/>
    <p:sldId id="797" r:id="rId27"/>
    <p:sldId id="723" r:id="rId28"/>
    <p:sldId id="796" r:id="rId29"/>
    <p:sldId id="751" r:id="rId30"/>
    <p:sldId id="758" r:id="rId31"/>
    <p:sldId id="752" r:id="rId32"/>
    <p:sldId id="754" r:id="rId33"/>
    <p:sldId id="753" r:id="rId34"/>
    <p:sldId id="755" r:id="rId35"/>
    <p:sldId id="757" r:id="rId36"/>
    <p:sldId id="783" r:id="rId37"/>
    <p:sldId id="784" r:id="rId38"/>
    <p:sldId id="786" r:id="rId39"/>
    <p:sldId id="785" r:id="rId40"/>
    <p:sldId id="787" r:id="rId41"/>
    <p:sldId id="790" r:id="rId42"/>
    <p:sldId id="789" r:id="rId43"/>
    <p:sldId id="788" r:id="rId44"/>
    <p:sldId id="792" r:id="rId45"/>
    <p:sldId id="791" r:id="rId46"/>
    <p:sldId id="793" r:id="rId47"/>
    <p:sldId id="794" r:id="rId48"/>
    <p:sldId id="795" r:id="rId49"/>
    <p:sldId id="802" r:id="rId50"/>
    <p:sldId id="804" r:id="rId51"/>
    <p:sldId id="814" r:id="rId52"/>
    <p:sldId id="815" r:id="rId53"/>
    <p:sldId id="670" r:id="rId54"/>
    <p:sldId id="691" r:id="rId55"/>
    <p:sldId id="724" r:id="rId56"/>
    <p:sldId id="692" r:id="rId57"/>
    <p:sldId id="693" r:id="rId58"/>
    <p:sldId id="699" r:id="rId59"/>
    <p:sldId id="702" r:id="rId60"/>
    <p:sldId id="703" r:id="rId61"/>
    <p:sldId id="700" r:id="rId62"/>
    <p:sldId id="701" r:id="rId63"/>
    <p:sldId id="705" r:id="rId64"/>
    <p:sldId id="704" r:id="rId65"/>
    <p:sldId id="816" r:id="rId66"/>
    <p:sldId id="818" r:id="rId67"/>
    <p:sldId id="886" r:id="rId68"/>
    <p:sldId id="819" r:id="rId69"/>
    <p:sldId id="800" r:id="rId70"/>
    <p:sldId id="801" r:id="rId71"/>
    <p:sldId id="805" r:id="rId72"/>
    <p:sldId id="847" r:id="rId73"/>
    <p:sldId id="946" r:id="rId74"/>
    <p:sldId id="945" r:id="rId75"/>
    <p:sldId id="947" r:id="rId76"/>
    <p:sldId id="823" r:id="rId77"/>
    <p:sldId id="826" r:id="rId78"/>
    <p:sldId id="828" r:id="rId79"/>
    <p:sldId id="827" r:id="rId80"/>
    <p:sldId id="829" r:id="rId81"/>
    <p:sldId id="831" r:id="rId82"/>
    <p:sldId id="830" r:id="rId83"/>
    <p:sldId id="833" r:id="rId84"/>
    <p:sldId id="834" r:id="rId85"/>
    <p:sldId id="835" r:id="rId86"/>
    <p:sldId id="836" r:id="rId87"/>
    <p:sldId id="832" r:id="rId88"/>
    <p:sldId id="825" r:id="rId89"/>
    <p:sldId id="837" r:id="rId90"/>
    <p:sldId id="839" r:id="rId91"/>
    <p:sldId id="838" r:id="rId92"/>
    <p:sldId id="840" r:id="rId93"/>
    <p:sldId id="842" r:id="rId94"/>
    <p:sldId id="841" r:id="rId95"/>
    <p:sldId id="843" r:id="rId96"/>
    <p:sldId id="844" r:id="rId97"/>
    <p:sldId id="845" r:id="rId98"/>
    <p:sldId id="846" r:id="rId99"/>
    <p:sldId id="690" r:id="rId100"/>
    <p:sldId id="679" r:id="rId101"/>
    <p:sldId id="759" r:id="rId102"/>
    <p:sldId id="766" r:id="rId103"/>
    <p:sldId id="765" r:id="rId104"/>
    <p:sldId id="683" r:id="rId105"/>
    <p:sldId id="684" r:id="rId106"/>
    <p:sldId id="685" r:id="rId107"/>
    <p:sldId id="686" r:id="rId108"/>
    <p:sldId id="613" r:id="rId109"/>
    <p:sldId id="615" r:id="rId110"/>
    <p:sldId id="616" r:id="rId111"/>
    <p:sldId id="618" r:id="rId112"/>
    <p:sldId id="621" r:id="rId113"/>
    <p:sldId id="622" r:id="rId114"/>
    <p:sldId id="848" r:id="rId115"/>
    <p:sldId id="849" r:id="rId116"/>
    <p:sldId id="851" r:id="rId117"/>
    <p:sldId id="850" r:id="rId118"/>
    <p:sldId id="856" r:id="rId119"/>
    <p:sldId id="855" r:id="rId120"/>
    <p:sldId id="854" r:id="rId121"/>
    <p:sldId id="853" r:id="rId122"/>
    <p:sldId id="852" r:id="rId123"/>
    <p:sldId id="857" r:id="rId124"/>
    <p:sldId id="858" r:id="rId125"/>
    <p:sldId id="859" r:id="rId126"/>
    <p:sldId id="860" r:id="rId127"/>
    <p:sldId id="861" r:id="rId128"/>
    <p:sldId id="862" r:id="rId129"/>
    <p:sldId id="909" r:id="rId130"/>
    <p:sldId id="910" r:id="rId131"/>
    <p:sldId id="911" r:id="rId132"/>
    <p:sldId id="912" r:id="rId133"/>
    <p:sldId id="913" r:id="rId134"/>
    <p:sldId id="914" r:id="rId135"/>
    <p:sldId id="915" r:id="rId136"/>
    <p:sldId id="916" r:id="rId137"/>
    <p:sldId id="917" r:id="rId138"/>
    <p:sldId id="918" r:id="rId139"/>
    <p:sldId id="919" r:id="rId140"/>
    <p:sldId id="920" r:id="rId141"/>
    <p:sldId id="921" r:id="rId142"/>
    <p:sldId id="922" r:id="rId143"/>
    <p:sldId id="923" r:id="rId144"/>
    <p:sldId id="924" r:id="rId145"/>
    <p:sldId id="925" r:id="rId146"/>
    <p:sldId id="926" r:id="rId147"/>
    <p:sldId id="927" r:id="rId148"/>
    <p:sldId id="928" r:id="rId149"/>
    <p:sldId id="929" r:id="rId150"/>
    <p:sldId id="930" r:id="rId151"/>
    <p:sldId id="931" r:id="rId152"/>
    <p:sldId id="932" r:id="rId153"/>
    <p:sldId id="763" r:id="rId154"/>
    <p:sldId id="764" r:id="rId155"/>
    <p:sldId id="893" r:id="rId156"/>
    <p:sldId id="892" r:id="rId157"/>
    <p:sldId id="891" r:id="rId158"/>
    <p:sldId id="890" r:id="rId159"/>
    <p:sldId id="889" r:id="rId160"/>
    <p:sldId id="888" r:id="rId161"/>
    <p:sldId id="894" r:id="rId162"/>
    <p:sldId id="895" r:id="rId163"/>
    <p:sldId id="896" r:id="rId164"/>
    <p:sldId id="887" r:id="rId165"/>
    <p:sldId id="902" r:id="rId166"/>
    <p:sldId id="901" r:id="rId167"/>
    <p:sldId id="900" r:id="rId168"/>
    <p:sldId id="899" r:id="rId169"/>
    <p:sldId id="898" r:id="rId170"/>
    <p:sldId id="897" r:id="rId171"/>
    <p:sldId id="904" r:id="rId172"/>
    <p:sldId id="903" r:id="rId173"/>
    <p:sldId id="905" r:id="rId174"/>
    <p:sldId id="908" r:id="rId175"/>
    <p:sldId id="907" r:id="rId176"/>
    <p:sldId id="906" r:id="rId177"/>
    <p:sldId id="943" r:id="rId178"/>
    <p:sldId id="944" r:id="rId179"/>
    <p:sldId id="948" r:id="rId180"/>
    <p:sldId id="949" r:id="rId181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E699"/>
    <a:srgbClr val="0099FF"/>
    <a:srgbClr val="00B0F0"/>
    <a:srgbClr val="0000FF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3" autoAdjust="0"/>
    <p:restoredTop sz="94660"/>
  </p:normalViewPr>
  <p:slideViewPr>
    <p:cSldViewPr showGuides="1">
      <p:cViewPr varScale="1">
        <p:scale>
          <a:sx n="95" d="100"/>
          <a:sy n="95" d="100"/>
        </p:scale>
        <p:origin x="139" y="62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4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0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74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70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4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580007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6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3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8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2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2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8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708994"/>
            <a:ext cx="8640060" cy="144001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7" cy="302402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39971" y="4301027"/>
            <a:ext cx="7344051" cy="2160015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6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983" y="404979"/>
            <a:ext cx="3456024" cy="1008007"/>
          </a:xfrm>
          <a:noFill/>
        </p:spPr>
        <p:txBody>
          <a:bodyPr rIns="90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95971" y="2132991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3995996" y="2132991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971" y="3861003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3995996" y="3861003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395971" y="5589015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3995996" y="5589015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18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3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3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724008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94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6" r:id="rId3"/>
    <p:sldLayoutId id="2147483885" r:id="rId4"/>
    <p:sldLayoutId id="2147483884" r:id="rId5"/>
    <p:sldLayoutId id="2147483889" r:id="rId6"/>
    <p:sldLayoutId id="2147483887" r:id="rId7"/>
    <p:sldLayoutId id="2147483888" r:id="rId8"/>
    <p:sldLayoutId id="2147483892" r:id="rId9"/>
    <p:sldLayoutId id="2147483893" r:id="rId10"/>
    <p:sldLayoutId id="2147483891" r:id="rId11"/>
    <p:sldLayoutId id="2147483890" r:id="rId12"/>
    <p:sldLayoutId id="2147483894" r:id="rId13"/>
    <p:sldLayoutId id="2147483883" r:id="rId14"/>
    <p:sldLayoutId id="2147483864" r:id="rId15"/>
    <p:sldLayoutId id="214748386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if(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data[ 0 ]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sum( last - 1 ) + data[ last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30" cy="2880393"/>
          </a:xfrm>
        </p:spPr>
        <p:txBody>
          <a:bodyPr lIns="162000" tIns="108000" rIns="90000"/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2000" y="4509000"/>
            <a:ext cx="6480506" cy="1979885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65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3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3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4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5390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1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888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9444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73861E-7 L -0.01579 -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7326 -0.2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694" y="285292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20469 -0.2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3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4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9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9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4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6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300012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maximum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91134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>
              <a:tabLst>
                <a:tab pos="714375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7143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3984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last == 0 )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data[ 0 ];</a:t>
            </a:r>
          </a:p>
          <a:p>
            <a:endParaRPr lang="zh-TW" altLang="en-US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0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data[ 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/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max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7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9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5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8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0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0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4722 -0.1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60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0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79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984" y="11249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2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7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1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2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403978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975" y="2564892"/>
            <a:ext cx="7200050" cy="1728216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Linear Search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87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6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3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8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10351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938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7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0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907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41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8441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2000" y="10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41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3536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150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4551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925640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258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2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425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41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2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2000" y="189000"/>
            <a:ext cx="5760000" cy="900000"/>
          </a:xfrm>
          <a:ln w="19050">
            <a:noFill/>
          </a:ln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+mn-lt"/>
              </a:rPr>
              <a:t>data[ size ];</a:t>
            </a:r>
            <a:endParaRPr lang="en-US" altLang="zh-TW" sz="1500" b="0" dirty="0" smtClean="0">
              <a:solidFill>
                <a:srgbClr val="0000FF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+mn-lt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+mn-lt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+mn-lt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 = </a:t>
            </a:r>
            <a:r>
              <a:rPr lang="en-US" altLang="zh-TW" sz="15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key, size - 1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+mn-lt"/>
              </a:rPr>
              <a:t>}</a:t>
            </a:r>
            <a:endParaRPr lang="en-US" altLang="zh-TW" sz="1500" b="0" dirty="0">
              <a:latin typeface="+mn-lt"/>
            </a:endParaRPr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12000" y="3249015"/>
            <a:ext cx="5399999" cy="162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11999" y="5049015"/>
            <a:ext cx="5400000" cy="16200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== 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0;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- 1 );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latin typeface="Lucida Console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7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12000" y="1449000"/>
            <a:ext cx="5399999" cy="1620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[ 0 ]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-1;</a:t>
            </a:r>
            <a:endParaRPr lang="zh-TW" altLang="en-US" sz="1500" b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] ==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sz="1500" b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500" b="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linearSearch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key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b="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42"/>
              </p:ext>
            </p:extLst>
          </p:nvPr>
        </p:nvGraphicFramePr>
        <p:xfrm>
          <a:off x="6552000" y="306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12000" y="5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1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2000" y="108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80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41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9" y="30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999" y="486901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32000" y="126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392000" y="28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8"/>
            <a:ext cx="8064056" cy="6192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if( data[ last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  return last;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  return -1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data[ last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last;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first, last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if( data[ first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  return first;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  return -1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data[ first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first;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 + 1, last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8"/>
            <a:ext cx="8064056" cy="6192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data[ last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last;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first, last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data[ first ] == key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first;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 + 1, last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6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8"/>
            <a:ext cx="8064056" cy="6192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last;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first, last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first;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key, first + 1, last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8"/>
            <a:ext cx="8064056" cy="6192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3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404978"/>
            <a:ext cx="8064056" cy="61920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search1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search2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+ 1,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4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0"/>
          </p:nvPr>
        </p:nvSpPr>
        <p:spPr>
          <a:xfrm>
            <a:off x="251970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2"/>
          </p:nvPr>
        </p:nvSpPr>
        <p:spPr>
          <a:xfrm>
            <a:off x="4716002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3"/>
          </p:nvPr>
        </p:nvSpPr>
        <p:spPr>
          <a:xfrm>
            <a:off x="251970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4"/>
          </p:nvPr>
        </p:nvSpPr>
        <p:spPr>
          <a:xfrm>
            <a:off x="4716002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5"/>
          </p:nvPr>
        </p:nvSpPr>
        <p:spPr>
          <a:xfrm>
            <a:off x="4716001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65539"/>
              </p:ext>
            </p:extLst>
          </p:nvPr>
        </p:nvGraphicFramePr>
        <p:xfrm>
          <a:off x="4139997" y="1556987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987989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85199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43988" y="213299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419992" y="2132991"/>
            <a:ext cx="28800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316026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987989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85199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843988" y="429300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419992" y="4293006"/>
            <a:ext cx="28800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987989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85199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691980" y="429300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691980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123983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2123983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123983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58801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0"/>
          </p:nvPr>
        </p:nvSpPr>
        <p:spPr>
          <a:xfrm>
            <a:off x="251970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2"/>
          </p:nvPr>
        </p:nvSpPr>
        <p:spPr>
          <a:xfrm>
            <a:off x="4716002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3"/>
          </p:nvPr>
        </p:nvSpPr>
        <p:spPr>
          <a:xfrm>
            <a:off x="251970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4"/>
          </p:nvPr>
        </p:nvSpPr>
        <p:spPr>
          <a:xfrm>
            <a:off x="4716002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5"/>
          </p:nvPr>
        </p:nvSpPr>
        <p:spPr>
          <a:xfrm>
            <a:off x="4716001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65539"/>
              </p:ext>
            </p:extLst>
          </p:nvPr>
        </p:nvGraphicFramePr>
        <p:xfrm>
          <a:off x="4139997" y="1556987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987989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85199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43988" y="213299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419992" y="2132991"/>
            <a:ext cx="28800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316026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213299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028024" y="213299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987989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85199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452020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316026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691980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123983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2123983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58801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658801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385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0"/>
          </p:nvPr>
        </p:nvSpPr>
        <p:spPr>
          <a:xfrm>
            <a:off x="251970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2"/>
          </p:nvPr>
        </p:nvSpPr>
        <p:spPr>
          <a:xfrm>
            <a:off x="4716002" y="2708995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3"/>
          </p:nvPr>
        </p:nvSpPr>
        <p:spPr>
          <a:xfrm>
            <a:off x="251970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4"/>
          </p:nvPr>
        </p:nvSpPr>
        <p:spPr>
          <a:xfrm>
            <a:off x="4716002" y="486901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5"/>
          </p:nvPr>
        </p:nvSpPr>
        <p:spPr>
          <a:xfrm>
            <a:off x="4716001" y="548980"/>
            <a:ext cx="4176000" cy="1728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search(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65539"/>
              </p:ext>
            </p:extLst>
          </p:nvPr>
        </p:nvGraphicFramePr>
        <p:xfrm>
          <a:off x="4139997" y="1556987"/>
          <a:ext cx="864000" cy="288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987989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85199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43988" y="213299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419992" y="2132991"/>
            <a:ext cx="28800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316026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213299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028024" y="213299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987989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85199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843988" y="429300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419992" y="4293006"/>
            <a:ext cx="28800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452020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316026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596021" y="429300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8172024" y="4293006"/>
            <a:ext cx="28799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90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987989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85199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7452020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8316026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rIns="36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691980" y="429300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156011" y="429300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691980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-1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123983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2123983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123983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58801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658801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658801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f( 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99987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740021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699987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0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17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Summing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8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number;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 +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18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4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1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Prints Digits in the Reverse Order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378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4320031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18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03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ea typeface="細明體" panose="02020509000000000000" pitchFamily="49" charset="-120"/>
              </a:rPr>
              <a:t>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20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45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1;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80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7449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5026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38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628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9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5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291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digits( number / 10 );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736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1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26898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050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34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23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612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4255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22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5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0017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7326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33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1702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145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180B9-4294-4EDB-91D1-70AF17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480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10;</a:t>
            </a:r>
          </a:p>
          <a:p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4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5760040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</a:t>
            </a:r>
            <a:r>
              <a:rPr lang="en-US" altLang="zh-TW" sz="1600" dirty="0" smtClean="0">
                <a:ea typeface="細明體" panose="02020509000000000000" pitchFamily="49" charset="-120"/>
              </a:rPr>
              <a:t>;</a:t>
            </a:r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ea typeface="細明體" panose="02020509000000000000" pitchFamily="49" charset="-120"/>
              </a:rPr>
              <a:t>) 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918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reverse(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3"/>
          </p:nvPr>
        </p:nvSpPr>
        <p:spPr>
          <a:xfrm>
            <a:off x="251970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4"/>
          </p:nvPr>
        </p:nvSpPr>
        <p:spPr>
          <a:xfrm>
            <a:off x="4716002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970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2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>
          <a:xfrm>
            <a:off x="4716002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5"/>
          </p:nvPr>
        </p:nvSpPr>
        <p:spPr>
          <a:xfrm>
            <a:off x="5148004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sz="1600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digits(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6798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6798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8801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801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2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596022" y="270899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26798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58801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2" y="414900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022" y="443700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58801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35981" y="2276992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300012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35981" y="400500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300012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835981" y="573301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300012" y="6309020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last - 1 );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( 5 ) &lt;&lt;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2780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567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443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142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4167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14167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 in </a:t>
            </a:r>
            <a:r>
              <a:rPr lang="en-US" altLang="zh-TW" dirty="0" smtClean="0">
                <a:ea typeface="新細明體" pitchFamily="18" charset="-120"/>
              </a:rPr>
              <a:t>Reverse Order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  </a:t>
            </a:r>
            <a:r>
              <a:rPr lang="en-US" altLang="zh-TW" dirty="0">
                <a:solidFill>
                  <a:schemeClr val="bg1"/>
                </a:solidFill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</a:rPr>
              <a:t>setw</a:t>
            </a:r>
            <a:r>
              <a:rPr lang="en-US" altLang="zh-TW" dirty="0">
                <a:solidFill>
                  <a:schemeClr val="bg1"/>
                </a:solidFill>
              </a:rPr>
              <a:t>( 5 ) &lt;&lt; </a:t>
            </a:r>
            <a:r>
              <a:rPr lang="en-US" altLang="zh-TW" dirty="0" smtClean="0">
                <a:solidFill>
                  <a:schemeClr val="bg1"/>
                </a:solidFill>
              </a:rPr>
              <a:t>data[ </a:t>
            </a:r>
            <a:r>
              <a:rPr lang="en-US" altLang="zh-TW" dirty="0">
                <a:solidFill>
                  <a:schemeClr val="bg1"/>
                </a:solidFill>
              </a:rPr>
              <a:t>last 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chemeClr val="bg1"/>
                </a:solidFill>
              </a:rPr>
              <a:t>recursivePrintReverse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- 1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cout &lt;&lt; </a:t>
            </a:r>
            <a:r>
              <a:rPr lang="en-US" altLang="zh-TW" dirty="0" err="1">
                <a:solidFill>
                  <a:prstClr val="black"/>
                </a:solidFill>
              </a:rPr>
              <a:t>setw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99FF"/>
                </a:solidFill>
              </a:rPr>
              <a:t>5</a:t>
            </a:r>
            <a:r>
              <a:rPr lang="en-US" altLang="zh-TW" dirty="0">
                <a:solidFill>
                  <a:prstClr val="black"/>
                </a:solidFill>
              </a:rPr>
              <a:t> ) &lt;&lt; </a:t>
            </a:r>
            <a:r>
              <a:rPr lang="en-US" altLang="zh-TW" dirty="0" smtClean="0">
                <a:solidFill>
                  <a:prstClr val="black"/>
                </a:solidFill>
              </a:rPr>
              <a:t>data[ </a:t>
            </a:r>
            <a:r>
              <a:rPr lang="en-US" altLang="zh-TW" dirty="0">
                <a:solidFill>
                  <a:prstClr val="black"/>
                </a:solidFill>
              </a:rPr>
              <a:t>last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);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27999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24008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ADFEF-BE19-4B6C-89CC-D80A7FBE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Prints an Array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233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95331-7D76-4E85-BC82-0F2E0AA1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5184036" cy="38880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recursivePrintArray2( first, last - 1 );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void recursivePrintReverse2( int first, int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2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7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9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8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8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9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567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3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8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3.05556E-6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8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sum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51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8267</TotalTime>
  <Words>27775</Words>
  <Application>Microsoft Office PowerPoint</Application>
  <PresentationFormat>如螢幕大小 (4:3)</PresentationFormat>
  <Paragraphs>6501</Paragraphs>
  <Slides>180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180</vt:i4>
      </vt:variant>
    </vt:vector>
  </HeadingPairs>
  <TitlesOfParts>
    <vt:vector size="191" baseType="lpstr">
      <vt:lpstr>AvantGarde</vt:lpstr>
      <vt:lpstr>細明體</vt:lpstr>
      <vt:lpstr>新細明體</vt:lpstr>
      <vt:lpstr>DFKai-SB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Number of 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Summing Digits</vt:lpstr>
      <vt:lpstr>PowerPoint 簡報</vt:lpstr>
      <vt:lpstr>PowerPoint 簡報</vt:lpstr>
      <vt:lpstr>PowerPoint 簡報</vt:lpstr>
      <vt:lpstr>PowerPoint 簡報</vt:lpstr>
      <vt:lpstr>Prints Digits in the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 Forward and Backward</vt:lpstr>
      <vt:lpstr>PowerPoint 簡報</vt:lpstr>
      <vt:lpstr>PowerPoint 簡報</vt:lpstr>
      <vt:lpstr>PowerPoint 簡報</vt:lpstr>
      <vt:lpstr>Recursive Prints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Prints an Array in Reverse Order</vt:lpstr>
      <vt:lpstr>PowerPoint 簡報</vt:lpstr>
      <vt:lpstr>PowerPoint 簡報</vt:lpstr>
      <vt:lpstr>PowerPoint 簡報</vt:lpstr>
      <vt:lpstr>Recursive Prints an Array Forward and Backward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Linear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1350</cp:revision>
  <dcterms:created xsi:type="dcterms:W3CDTF">2002-07-31T17:44:31Z</dcterms:created>
  <dcterms:modified xsi:type="dcterms:W3CDTF">2022-10-19T14:25:27Z</dcterms:modified>
</cp:coreProperties>
</file>