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452" r:id="rId3"/>
    <p:sldId id="453" r:id="rId4"/>
    <p:sldId id="394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82" r:id="rId13"/>
    <p:sldId id="395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83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4" r:id="rId3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0" autoAdjust="0"/>
    <p:restoredTop sz="94627" autoAdjust="0"/>
  </p:normalViewPr>
  <p:slideViewPr>
    <p:cSldViewPr showGuides="1">
      <p:cViewPr varScale="1">
        <p:scale>
          <a:sx n="96" d="100"/>
          <a:sy n="96" d="100"/>
        </p:scale>
        <p:origin x="235" y="62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2" y="368609"/>
            <a:ext cx="4320552" cy="4320552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  <p:sldLayoutId id="2147483659" r:id="rId5"/>
    <p:sldLayoutId id="2147483660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ea typeface="新細明體"/>
                <a:cs typeface="+mj-cs"/>
              </a:rPr>
              <a:t>Find Floor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01920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01920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5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19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9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18705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9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9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data[ i ] = 2 *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setw( 3 )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use binary search to find i in [ 0 .. arraySize - 1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such that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data[ i ] &lt;= number and number &lt; data[ i + 1 ]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data, arraySize,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position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4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3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8823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1080161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3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618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82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7230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4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0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2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4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78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4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5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3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542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572000" y="5589276"/>
            <a:ext cx="2160253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932046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9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542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572000" y="5589276"/>
            <a:ext cx="2160253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number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90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low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 = ( low + high ) /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70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099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0994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732253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4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12116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52138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12116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3493450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3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9605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572000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3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0;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middle;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( low + high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high = middle - 1;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low = middle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middle ]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middle-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9605"/>
              </p:ext>
            </p:extLst>
          </p:nvPr>
        </p:nvGraphicFramePr>
        <p:xfrm>
          <a:off x="2591747" y="4869184"/>
          <a:ext cx="61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data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72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5112069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193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2253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2115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3491862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4211931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912299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  <a:endCxn id="14" idx="2"/>
          </p:cNvCxnSpPr>
          <p:nvPr/>
        </p:nvCxnSpPr>
        <p:spPr>
          <a:xfrm flipH="1" flipV="1">
            <a:off x="5651747" y="5589184"/>
            <a:ext cx="1080506" cy="54016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71655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971540" y="5229230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>
                <a:latin typeface="+mn-lt"/>
              </a:rPr>
              <a:t>number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92092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0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3993</Words>
  <Application>Microsoft Office PowerPoint</Application>
  <PresentationFormat>如螢幕大小 (4:3)</PresentationFormat>
  <Paragraphs>1619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細明體</vt:lpstr>
      <vt:lpstr>新細明體</vt:lpstr>
      <vt:lpstr>標楷體</vt:lpstr>
      <vt:lpstr>Arial</vt:lpstr>
      <vt:lpstr>Georgia</vt:lpstr>
      <vt:lpstr>Lucida Console</vt:lpstr>
      <vt:lpstr>Times New Roman</vt:lpstr>
      <vt:lpstr>Office 佈景主題</vt:lpstr>
      <vt:lpstr>Find Floor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549</cp:revision>
  <dcterms:created xsi:type="dcterms:W3CDTF">2009-07-07T15:33:02Z</dcterms:created>
  <dcterms:modified xsi:type="dcterms:W3CDTF">2022-11-27T00:28:53Z</dcterms:modified>
</cp:coreProperties>
</file>