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21" y="1122363"/>
            <a:ext cx="11913972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979" y="4009811"/>
            <a:ext cx="1080804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6222" y="93279"/>
            <a:ext cx="11913973" cy="100647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2" y="93278"/>
            <a:ext cx="11913972" cy="804672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2" y="1050325"/>
            <a:ext cx="11913973" cy="51266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19" y="955978"/>
            <a:ext cx="11913972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18" y="4033411"/>
            <a:ext cx="119139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21" y="1037969"/>
            <a:ext cx="5873579" cy="513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969"/>
            <a:ext cx="5887993" cy="513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222" y="93278"/>
            <a:ext cx="11913973" cy="804672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86" y="1235677"/>
            <a:ext cx="5832689" cy="630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885" y="1865872"/>
            <a:ext cx="5832691" cy="432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222" y="93279"/>
            <a:ext cx="11913973" cy="100647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6227505" y="1235677"/>
            <a:ext cx="5832689" cy="63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227504" y="1865872"/>
            <a:ext cx="5832691" cy="43355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222" y="93279"/>
            <a:ext cx="11913973" cy="100647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6597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848" y="6424613"/>
            <a:ext cx="1122405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81" y="117991"/>
            <a:ext cx="11893048" cy="80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5" y="1087396"/>
            <a:ext cx="11911584" cy="501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34" y="6264876"/>
            <a:ext cx="12187767" cy="593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21" y="6264876"/>
            <a:ext cx="12191980" cy="91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281" y="6424614"/>
            <a:ext cx="103487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5346" y="6424613"/>
            <a:ext cx="1416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418867-0EF9-C141-92C6-D11C8916B6BC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2" descr="mage result for berkeley logo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15" b="18694"/>
          <a:stretch/>
        </p:blipFill>
        <p:spPr bwMode="auto">
          <a:xfrm>
            <a:off x="23010318" y="-5642582"/>
            <a:ext cx="16286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8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F87E-F9C5-BE49-8500-D0622F96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reversed 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563DE-ED6D-D540-B836-DDAA7A81790B}"/>
              </a:ext>
            </a:extLst>
          </p:cNvPr>
          <p:cNvSpPr txBox="1"/>
          <p:nvPr/>
        </p:nvSpPr>
        <p:spPr>
          <a:xfrm>
            <a:off x="131805" y="899697"/>
            <a:ext cx="1125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Without contaminated labels had achieved 92%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FDFEE-AC73-C546-A2B0-8476FE6D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" y="1644334"/>
            <a:ext cx="2838793" cy="1836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B9571-C5BC-6441-8913-A0836F86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2" y="3480403"/>
            <a:ext cx="3081185" cy="2073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9462A-38E3-C442-9E2F-66481611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907" y="1529576"/>
            <a:ext cx="3073300" cy="2073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83BBC-04DF-1444-AE12-4E451418C3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2"/>
          <a:stretch/>
        </p:blipFill>
        <p:spPr>
          <a:xfrm>
            <a:off x="2980407" y="3602053"/>
            <a:ext cx="3164786" cy="2073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B17C6-73A5-3045-BAEE-73C0BCA9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193" y="1413679"/>
            <a:ext cx="3175855" cy="2150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86F17-2151-594F-BF71-6A7883BD7C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94"/>
          <a:stretch/>
        </p:blipFill>
        <p:spPr>
          <a:xfrm>
            <a:off x="6266774" y="3563839"/>
            <a:ext cx="3109078" cy="215016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E39030-2469-7344-9654-913DA1487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45722"/>
              </p:ext>
            </p:extLst>
          </p:nvPr>
        </p:nvGraphicFramePr>
        <p:xfrm>
          <a:off x="9549615" y="1798253"/>
          <a:ext cx="2254408" cy="3437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7204">
                  <a:extLst>
                    <a:ext uri="{9D8B030D-6E8A-4147-A177-3AD203B41FA5}">
                      <a16:colId xmlns:a16="http://schemas.microsoft.com/office/drawing/2014/main" val="3530887767"/>
                    </a:ext>
                  </a:extLst>
                </a:gridCol>
                <a:gridCol w="1127204">
                  <a:extLst>
                    <a:ext uri="{9D8B030D-6E8A-4147-A177-3AD203B41FA5}">
                      <a16:colId xmlns:a16="http://schemas.microsoft.com/office/drawing/2014/main" val="2951947553"/>
                    </a:ext>
                  </a:extLst>
                </a:gridCol>
              </a:tblGrid>
              <a:tr h="841075">
                <a:tc>
                  <a:txBody>
                    <a:bodyPr/>
                    <a:lstStyle/>
                    <a:p>
                      <a:r>
                        <a:rPr lang="en-US" dirty="0"/>
                        <a:t>Percent wrong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7293"/>
                  </a:ext>
                </a:extLst>
              </a:tr>
              <a:tr h="841075"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30363"/>
                  </a:ext>
                </a:extLst>
              </a:tr>
              <a:tr h="841075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69836"/>
                  </a:ext>
                </a:extLst>
              </a:tr>
              <a:tr h="841075"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2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E281-C329-8946-9EE4-DBF4DE59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EDCF4-2BB5-2D41-A2EB-17D0879A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6" y="1240220"/>
            <a:ext cx="3422415" cy="46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159"/>
      </p:ext>
    </p:extLst>
  </p:cSld>
  <p:clrMapOvr>
    <a:masterClrMapping/>
  </p:clrMapOvr>
</p:sld>
</file>

<file path=ppt/theme/theme1.xml><?xml version="1.0" encoding="utf-8"?>
<a:theme xmlns:a="http://schemas.openxmlformats.org/drawingml/2006/main" name="BerkeleyPlain">
  <a:themeElements>
    <a:clrScheme name="Berkeley1">
      <a:dk1>
        <a:srgbClr val="000000"/>
      </a:dk1>
      <a:lt1>
        <a:srgbClr val="FFFFFF"/>
      </a:lt1>
      <a:dk2>
        <a:srgbClr val="003261"/>
      </a:dk2>
      <a:lt2>
        <a:srgbClr val="EEEEEE"/>
      </a:lt2>
      <a:accent1>
        <a:srgbClr val="FCB417"/>
      </a:accent1>
      <a:accent2>
        <a:srgbClr val="003261"/>
      </a:accent2>
      <a:accent3>
        <a:srgbClr val="00B0D9"/>
      </a:accent3>
      <a:accent4>
        <a:srgbClr val="00A497"/>
      </a:accent4>
      <a:accent5>
        <a:srgbClr val="CFDD44"/>
      </a:accent5>
      <a:accent6>
        <a:srgbClr val="B9D3B5"/>
      </a:accent6>
      <a:hlink>
        <a:srgbClr val="00A497"/>
      </a:hlink>
      <a:folHlink>
        <a:srgbClr val="45525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E2766684-A534-6E4B-ADD6-425A5BD7F41D}" vid="{97720E1E-B8B2-5C4F-94A7-91A846978C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BerkeleyPlain</Template>
  <TotalTime>11</TotalTime>
  <Words>28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BerkeleyPlain</vt:lpstr>
      <vt:lpstr>Results from reversed labels</vt:lpstr>
      <vt:lpstr>Architecture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from 20% reversed labels</dc:title>
  <dc:creator>Catherine Kingston GROSCHNER</dc:creator>
  <cp:lastModifiedBy>Catherine Kingston GROSCHNER</cp:lastModifiedBy>
  <cp:revision>2</cp:revision>
  <dcterms:created xsi:type="dcterms:W3CDTF">2020-07-17T19:35:31Z</dcterms:created>
  <dcterms:modified xsi:type="dcterms:W3CDTF">2020-07-21T02:14:58Z</dcterms:modified>
</cp:coreProperties>
</file>