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5179"/>
  </p:normalViewPr>
  <p:slideViewPr>
    <p:cSldViewPr snapToGrid="0" snapToObjects="1">
      <p:cViewPr>
        <p:scale>
          <a:sx n="77" d="100"/>
          <a:sy n="77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ourtneyguo/Desktop/superurop/Sherwood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ourtneyguo/Desktop/superurop/Sherwood/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courtneyguo/Desktop/superurop/Sherwood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Patient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T!$A$13:$A$17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10.0</c:v>
                </c:pt>
                <c:pt idx="3">
                  <c:v>20.0</c:v>
                </c:pt>
                <c:pt idx="4">
                  <c:v>40.0</c:v>
                </c:pt>
              </c:numCache>
            </c:numRef>
          </c:xVal>
          <c:yVal>
            <c:numRef>
              <c:f>T!$B$13:$B$17</c:f>
              <c:numCache>
                <c:formatCode>0.0%</c:formatCode>
                <c:ptCount val="5"/>
                <c:pt idx="0">
                  <c:v>0.0609109936109275</c:v>
                </c:pt>
                <c:pt idx="1">
                  <c:v>0.0648545935228024</c:v>
                </c:pt>
                <c:pt idx="2">
                  <c:v>0.0643937724902695</c:v>
                </c:pt>
                <c:pt idx="3">
                  <c:v>0.0639182639347874</c:v>
                </c:pt>
                <c:pt idx="4">
                  <c:v>0.0639182639347874</c:v>
                </c:pt>
              </c:numCache>
            </c:numRef>
          </c:yVal>
          <c:smooth val="0"/>
        </c:ser>
        <c:ser>
          <c:idx val="1"/>
          <c:order val="1"/>
          <c:tx>
            <c:v>Patient 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T!$A$13:$A$17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10.0</c:v>
                </c:pt>
                <c:pt idx="3">
                  <c:v>20.0</c:v>
                </c:pt>
                <c:pt idx="4">
                  <c:v>40.0</c:v>
                </c:pt>
              </c:numCache>
            </c:numRef>
          </c:xVal>
          <c:yVal>
            <c:numRef>
              <c:f>T!$C$13:$C$17</c:f>
              <c:numCache>
                <c:formatCode>0.0%</c:formatCode>
                <c:ptCount val="5"/>
                <c:pt idx="0">
                  <c:v>0.0951906118572785</c:v>
                </c:pt>
                <c:pt idx="1">
                  <c:v>0.0936474019807353</c:v>
                </c:pt>
                <c:pt idx="2">
                  <c:v>0.0927214760548094</c:v>
                </c:pt>
                <c:pt idx="3">
                  <c:v>0.0927214760548094</c:v>
                </c:pt>
                <c:pt idx="4">
                  <c:v>0.0924128340795007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710944"/>
        <c:axId val="-2113430000"/>
      </c:scatterChart>
      <c:valAx>
        <c:axId val="-211371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Number of Trees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3430000"/>
        <c:crosses val="autoZero"/>
        <c:crossBetween val="midCat"/>
      </c:valAx>
      <c:valAx>
        <c:axId val="-211343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Percentage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3710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08898693645"/>
          <c:y val="0.865769707922743"/>
          <c:w val="0.553628689238473"/>
          <c:h val="0.0826448695866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62071557657"/>
          <c:y val="0.0626065845028087"/>
          <c:w val="0.744430446194226"/>
          <c:h val="0.647668129533484"/>
        </c:manualLayout>
      </c:layout>
      <c:scatterChart>
        <c:scatterStyle val="lineMarker"/>
        <c:varyColors val="0"/>
        <c:ser>
          <c:idx val="0"/>
          <c:order val="0"/>
          <c:tx>
            <c:v>Patient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D!$A$12:$A$16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10.0</c:v>
                </c:pt>
                <c:pt idx="4">
                  <c:v>12.0</c:v>
                </c:pt>
              </c:numCache>
            </c:numRef>
          </c:xVal>
          <c:yVal>
            <c:numRef>
              <c:f>D!$B$12:$B$16</c:f>
              <c:numCache>
                <c:formatCode>0.0%</c:formatCode>
                <c:ptCount val="5"/>
                <c:pt idx="0">
                  <c:v>0.0580799735624587</c:v>
                </c:pt>
                <c:pt idx="1">
                  <c:v>0.0583250716016744</c:v>
                </c:pt>
                <c:pt idx="2">
                  <c:v>0.0643937724902695</c:v>
                </c:pt>
                <c:pt idx="3">
                  <c:v>0.0663251817580965</c:v>
                </c:pt>
                <c:pt idx="4">
                  <c:v>0.068464970257766</c:v>
                </c:pt>
              </c:numCache>
            </c:numRef>
          </c:yVal>
          <c:smooth val="0"/>
        </c:ser>
        <c:ser>
          <c:idx val="1"/>
          <c:order val="1"/>
          <c:tx>
            <c:v>Patient 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D!$A$12:$A$16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10.0</c:v>
                </c:pt>
                <c:pt idx="4">
                  <c:v>12.0</c:v>
                </c:pt>
              </c:numCache>
            </c:numRef>
          </c:xVal>
          <c:yVal>
            <c:numRef>
              <c:f>D!$C$12:$C$16</c:f>
              <c:numCache>
                <c:formatCode>0.0%</c:formatCode>
                <c:ptCount val="5"/>
                <c:pt idx="0">
                  <c:v>0.0995115995115995</c:v>
                </c:pt>
                <c:pt idx="1">
                  <c:v>0.0982770316103649</c:v>
                </c:pt>
                <c:pt idx="2">
                  <c:v>0.0927214760548094</c:v>
                </c:pt>
                <c:pt idx="3">
                  <c:v>0.0914869081535748</c:v>
                </c:pt>
                <c:pt idx="4">
                  <c:v>0.0908696242029575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912736"/>
        <c:axId val="2081696160"/>
      </c:scatterChart>
      <c:valAx>
        <c:axId val="-21099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Maximum Tree 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081696160"/>
        <c:crosses val="autoZero"/>
        <c:crossBetween val="midCat"/>
      </c:valAx>
      <c:valAx>
        <c:axId val="208169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Percentage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09912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677843980148"/>
          <c:y val="0.870029044361259"/>
          <c:w val="0.523258070654647"/>
          <c:h val="0.0826448441668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Patient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K!$A$12:$A$15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20.0</c:v>
                </c:pt>
                <c:pt idx="3">
                  <c:v>40.0</c:v>
                </c:pt>
              </c:numCache>
            </c:numRef>
          </c:xVal>
          <c:yVal>
            <c:numRef>
              <c:f>K!$B$12:$B$15</c:f>
              <c:numCache>
                <c:formatCode>0.0%</c:formatCode>
                <c:ptCount val="4"/>
                <c:pt idx="0">
                  <c:v>0.0643864287287949</c:v>
                </c:pt>
                <c:pt idx="1">
                  <c:v>0.0643937724902695</c:v>
                </c:pt>
                <c:pt idx="2">
                  <c:v>0.0653447896012337</c:v>
                </c:pt>
                <c:pt idx="3">
                  <c:v>0.0653668208856576</c:v>
                </c:pt>
              </c:numCache>
            </c:numRef>
          </c:yVal>
          <c:smooth val="0"/>
        </c:ser>
        <c:ser>
          <c:idx val="1"/>
          <c:order val="1"/>
          <c:tx>
            <c:v>Patient 4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K!$A$12:$A$15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20.0</c:v>
                </c:pt>
                <c:pt idx="3">
                  <c:v>40.0</c:v>
                </c:pt>
              </c:numCache>
            </c:numRef>
          </c:xVal>
          <c:yVal>
            <c:numRef>
              <c:f>K!$C$12:$C$15</c:f>
              <c:numCache>
                <c:formatCode>0.0%</c:formatCode>
                <c:ptCount val="4"/>
                <c:pt idx="0">
                  <c:v>0.0914869081535748</c:v>
                </c:pt>
                <c:pt idx="1">
                  <c:v>0.0927214760548094</c:v>
                </c:pt>
                <c:pt idx="2">
                  <c:v>0.093030118030118</c:v>
                </c:pt>
                <c:pt idx="3">
                  <c:v>0.0924128340795007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287600"/>
        <c:axId val="-2111914064"/>
      </c:scatterChart>
      <c:valAx>
        <c:axId val="-210928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Number of Candidate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1914064"/>
        <c:crosses val="autoZero"/>
        <c:crossBetween val="midCat"/>
      </c:valAx>
      <c:valAx>
        <c:axId val="-21119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/>
                  <a:t>Percentage 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0928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912749014575"/>
          <c:y val="0.859918110774268"/>
          <c:w val="0.535676592324617"/>
          <c:h val="0.09522295724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032EB-14B6-024A-830D-7630E5B5B3CF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E406-78B5-F947-A949-5BE8DFC5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E406-78B5-F947-A949-5BE8DFC55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1B3-5A04-1E4A-A01C-B20CE458DB4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B0C5-7445-2F4F-B0C7-9030E028D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19409"/>
              </p:ext>
            </p:extLst>
          </p:nvPr>
        </p:nvGraphicFramePr>
        <p:xfrm>
          <a:off x="303031" y="101182"/>
          <a:ext cx="3950917" cy="370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272115"/>
              </p:ext>
            </p:extLst>
          </p:nvPr>
        </p:nvGraphicFramePr>
        <p:xfrm>
          <a:off x="4253948" y="101183"/>
          <a:ext cx="4230295" cy="370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824269"/>
              </p:ext>
            </p:extLst>
          </p:nvPr>
        </p:nvGraphicFramePr>
        <p:xfrm>
          <a:off x="2278489" y="3810680"/>
          <a:ext cx="4175609" cy="31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77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2017-05-16T17:43:31Z</dcterms:created>
  <dcterms:modified xsi:type="dcterms:W3CDTF">2017-05-16T17:59:18Z</dcterms:modified>
</cp:coreProperties>
</file>