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3" r:id="rId3"/>
    <p:sldId id="260" r:id="rId4"/>
    <p:sldId id="288" r:id="rId5"/>
    <p:sldId id="289" r:id="rId6"/>
    <p:sldId id="264" r:id="rId7"/>
    <p:sldId id="266" r:id="rId8"/>
    <p:sldId id="28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=""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FFFF99"/>
    <a:srgbClr val="FFFFCC"/>
    <a:srgbClr val="663300"/>
    <a:srgbClr val="292561"/>
    <a:srgbClr val="800000"/>
    <a:srgbClr val="793905"/>
    <a:srgbClr val="9966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74597" autoAdjust="0"/>
  </p:normalViewPr>
  <p:slideViewPr>
    <p:cSldViewPr showGuides="1">
      <p:cViewPr>
        <p:scale>
          <a:sx n="91" d="100"/>
          <a:sy n="91" d="100"/>
        </p:scale>
        <p:origin x="-230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0D10C-7C34-4E2B-BD75-E091A41B5FE0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970E2-59D3-45C1-B7C3-A70BD06894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5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7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7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70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7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0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6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5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1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6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5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3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0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0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1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5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1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57A3-19FB-4A21-BC97-B9D3A72C981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4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1700808"/>
            <a:ext cx="4536504" cy="1470025"/>
          </a:xfrm>
        </p:spPr>
        <p:txBody>
          <a:bodyPr>
            <a:normAutofit fontScale="90000"/>
          </a:bodyPr>
          <a:lstStyle/>
          <a:p>
            <a:r>
              <a:rPr lang="en-US" altLang="ko-KR" sz="4800" spc="-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2D</a:t>
            </a:r>
            <a:r>
              <a:rPr lang="ko-KR" altLang="en-US" sz="4800" spc="-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프로그래밍 </a:t>
            </a:r>
            <a:r>
              <a:rPr lang="en-US" altLang="ko-KR" sz="4800" spc="-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4800" spc="-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발표</a:t>
            </a:r>
            <a:endParaRPr lang="ko-KR" altLang="en-US" sz="4800" spc="-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64088" y="4869160"/>
            <a:ext cx="3312367" cy="1080120"/>
          </a:xfrm>
        </p:spPr>
        <p:txBody>
          <a:bodyPr>
            <a:noAutofit/>
          </a:bodyPr>
          <a:lstStyle/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게임공학과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2013180041</a:t>
            </a:r>
          </a:p>
          <a:p>
            <a:r>
              <a:rPr lang="ko-KR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차현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719" y="0"/>
            <a:ext cx="457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1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2542" y="188640"/>
            <a:ext cx="23377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65579" y="932772"/>
            <a:ext cx="791226" cy="766012"/>
            <a:chOff x="2465291" y="1772816"/>
            <a:chExt cx="864096" cy="864096"/>
          </a:xfrm>
        </p:grpSpPr>
        <p:grpSp>
          <p:nvGrpSpPr>
            <p:cNvPr id="21" name="그룹 20"/>
            <p:cNvGrpSpPr/>
            <p:nvPr/>
          </p:nvGrpSpPr>
          <p:grpSpPr>
            <a:xfrm>
              <a:off x="2465291" y="1772816"/>
              <a:ext cx="864096" cy="864096"/>
              <a:chOff x="2947250" y="1808820"/>
              <a:chExt cx="3240360" cy="3240360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2947250" y="1808820"/>
                <a:ext cx="3240360" cy="32403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232820" y="2094388"/>
                <a:ext cx="2669220" cy="26692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575808" y="1956293"/>
              <a:ext cx="643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lumMod val="85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endParaRPr lang="ko-KR" alt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80992" y="1959573"/>
            <a:ext cx="775813" cy="773696"/>
            <a:chOff x="3563888" y="1772815"/>
            <a:chExt cx="864096" cy="864096"/>
          </a:xfrm>
        </p:grpSpPr>
        <p:sp>
          <p:nvSpPr>
            <p:cNvPr id="27" name="타원 26"/>
            <p:cNvSpPr/>
            <p:nvPr/>
          </p:nvSpPr>
          <p:spPr>
            <a:xfrm>
              <a:off x="3563888" y="1772815"/>
              <a:ext cx="864096" cy="8640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640040" y="1848967"/>
              <a:ext cx="711792" cy="711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5276" y="1947823"/>
              <a:ext cx="643061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ko-KR" alt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7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931" y="3047244"/>
            <a:ext cx="742874" cy="732270"/>
            <a:chOff x="4788024" y="1772814"/>
            <a:chExt cx="864096" cy="864096"/>
          </a:xfrm>
        </p:grpSpPr>
        <p:sp>
          <p:nvSpPr>
            <p:cNvPr id="31" name="타원 30"/>
            <p:cNvSpPr/>
            <p:nvPr/>
          </p:nvSpPr>
          <p:spPr>
            <a:xfrm>
              <a:off x="4788024" y="1772814"/>
              <a:ext cx="864096" cy="8640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864176" y="1848966"/>
              <a:ext cx="711792" cy="711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6952" y="1882136"/>
              <a:ext cx="64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lumMod val="65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ko-KR" alt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619672" y="2080309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개발 범위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91680" y="414908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19672" y="3127916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게임 진행 흐름</a:t>
            </a:r>
            <a:endParaRPr lang="ko-KR" alt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1619672" y="1052735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게임 </a:t>
            </a:r>
            <a:r>
              <a:rPr lang="ko-KR" altLang="en-US" sz="3200" dirty="0" err="1" smtClean="0"/>
              <a:t>컨셉</a:t>
            </a:r>
            <a:endParaRPr lang="ko-KR" altLang="en-US" sz="3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3931" y="4078485"/>
            <a:ext cx="742874" cy="718503"/>
            <a:chOff x="4788024" y="1772814"/>
            <a:chExt cx="864096" cy="864096"/>
          </a:xfrm>
        </p:grpSpPr>
        <p:sp>
          <p:nvSpPr>
            <p:cNvPr id="26" name="타원 25"/>
            <p:cNvSpPr/>
            <p:nvPr/>
          </p:nvSpPr>
          <p:spPr>
            <a:xfrm>
              <a:off x="4788024" y="1772814"/>
              <a:ext cx="864096" cy="8640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864176" y="1848966"/>
              <a:ext cx="711792" cy="711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98541" y="1865796"/>
              <a:ext cx="64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lumMod val="65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endParaRPr lang="ko-KR" alt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619672" y="409786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개발 계획</a:t>
            </a:r>
            <a:endParaRPr lang="ko-KR" altLang="en-US" sz="32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07221" y="5085184"/>
            <a:ext cx="742874" cy="718503"/>
            <a:chOff x="4788024" y="1772814"/>
            <a:chExt cx="864096" cy="864096"/>
          </a:xfrm>
        </p:grpSpPr>
        <p:sp>
          <p:nvSpPr>
            <p:cNvPr id="41" name="타원 40"/>
            <p:cNvSpPr/>
            <p:nvPr/>
          </p:nvSpPr>
          <p:spPr>
            <a:xfrm>
              <a:off x="4788024" y="1772814"/>
              <a:ext cx="864096" cy="8640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864176" y="1848966"/>
              <a:ext cx="711792" cy="711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98541" y="1865796"/>
              <a:ext cx="643060" cy="55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lumMod val="65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05</a:t>
              </a:r>
              <a:endParaRPr lang="ko-KR" alt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19672" y="5146682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자체 평가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4540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21339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</a:t>
            </a:r>
            <a:r>
              <a:rPr lang="ko-KR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</a:t>
            </a:r>
            <a:r>
              <a:rPr lang="ko-KR" altLang="en-US" sz="2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컨셉</a:t>
            </a:r>
            <a:endParaRPr lang="ko-KR" alt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7392"/>
            <a:ext cx="6912768" cy="30230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4613302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</a:t>
            </a:r>
            <a:r>
              <a:rPr lang="en-US" altLang="ko-K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러닝 게임</a:t>
            </a:r>
            <a:endParaRPr lang="en-US" altLang="ko-KR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장애물을 피하며 전진하는 게임</a:t>
            </a:r>
            <a:endParaRPr lang="ko-KR" alt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3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23791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  <a:endParaRPr lang="ko-KR" alt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5934670"/>
            <a:ext cx="565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58632"/>
              </p:ext>
            </p:extLst>
          </p:nvPr>
        </p:nvGraphicFramePr>
        <p:xfrm>
          <a:off x="856597" y="1484784"/>
          <a:ext cx="7342142" cy="41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179"/>
                <a:gridCol w="5642963"/>
              </a:tblGrid>
              <a:tr h="596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 스테이지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보너스 스테이지 </a:t>
                      </a:r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슬라이딩</a:t>
                      </a:r>
                      <a:endParaRPr lang="ko-KR" altLang="en-US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충돌시</a:t>
                      </a:r>
                      <a:r>
                        <a:rPr lang="ko-KR" altLang="en-US" dirty="0" smtClean="0"/>
                        <a:t> 체력 감소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아이템에 따른 </a:t>
                      </a:r>
                      <a:r>
                        <a:rPr lang="ko-KR" altLang="en-US" dirty="0" err="1" smtClean="0"/>
                        <a:t>여러가지</a:t>
                      </a:r>
                      <a:r>
                        <a:rPr lang="ko-KR" altLang="en-US" dirty="0" smtClean="0"/>
                        <a:t> 효과</a:t>
                      </a:r>
                      <a:endParaRPr lang="ko-KR" altLang="en-US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스테이지를 진행할수록 장애물이 많아짐</a:t>
                      </a:r>
                      <a:endParaRPr lang="ko-KR" altLang="en-US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충돌 </a:t>
                      </a:r>
                      <a:r>
                        <a:rPr lang="ko-KR" altLang="en-US" dirty="0" smtClean="0"/>
                        <a:t>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먹는 소리</a:t>
                      </a:r>
                      <a:endParaRPr lang="ko-KR" altLang="en-US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달리기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슬라이딩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3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32207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진행 흐름</a:t>
            </a:r>
            <a:endParaRPr lang="ko-KR" alt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0" y="1445172"/>
            <a:ext cx="3524250" cy="198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64088" y="211777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장애물이 나오면 점프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슬라이딩 버튼을 눌러서 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4763226" y="2245379"/>
            <a:ext cx="384838" cy="38078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36" y="4005064"/>
            <a:ext cx="3586552" cy="201622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795092" y="4822783"/>
            <a:ext cx="384838" cy="38078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4088" y="469001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여러가지</a:t>
            </a:r>
            <a:r>
              <a:rPr lang="ko-KR" altLang="en-US" dirty="0" smtClean="0"/>
              <a:t> 효과의 아이템들이 등장한다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3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40493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계획</a:t>
            </a:r>
            <a:endParaRPr lang="en-US" altLang="ko-KR" sz="2800" b="1" dirty="0" smtClean="0"/>
          </a:p>
          <a:p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6751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73985"/>
              </p:ext>
            </p:extLst>
          </p:nvPr>
        </p:nvGraphicFramePr>
        <p:xfrm>
          <a:off x="1190298" y="1268760"/>
          <a:ext cx="6763404" cy="445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46"/>
                <a:gridCol w="5685958"/>
              </a:tblGrid>
              <a:tr h="192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</a:tr>
              <a:tr h="408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수집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개발 계획 정리</a:t>
                      </a:r>
                      <a:endParaRPr lang="ko-KR" altLang="en-US" dirty="0"/>
                    </a:p>
                  </a:txBody>
                  <a:tcPr/>
                </a:tc>
              </a:tr>
              <a:tr h="408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</a:tr>
              <a:tr h="408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캐릭터 기능 구현</a:t>
                      </a:r>
                      <a:endParaRPr lang="ko-KR" altLang="en-US" dirty="0"/>
                    </a:p>
                  </a:txBody>
                  <a:tcPr/>
                </a:tc>
              </a:tr>
              <a:tr h="408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장애물 구현</a:t>
                      </a:r>
                      <a:endParaRPr lang="ko-KR" altLang="en-US" dirty="0"/>
                    </a:p>
                  </a:txBody>
                  <a:tcPr/>
                </a:tc>
              </a:tr>
              <a:tr h="408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처리 구현</a:t>
                      </a:r>
                      <a:endParaRPr lang="ko-KR" altLang="en-US" dirty="0"/>
                    </a:p>
                  </a:txBody>
                  <a:tcPr/>
                </a:tc>
              </a:tr>
              <a:tr h="408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</a:tr>
              <a:tr h="408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보너스 스테이지 추가</a:t>
                      </a:r>
                      <a:endParaRPr lang="ko-KR" altLang="en-US" dirty="0"/>
                    </a:p>
                  </a:txBody>
                  <a:tcPr/>
                </a:tc>
              </a:tr>
              <a:tr h="408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점수 측정 기능 구현</a:t>
                      </a:r>
                      <a:endParaRPr lang="ko-KR" altLang="en-US" dirty="0"/>
                    </a:p>
                  </a:txBody>
                  <a:tcPr/>
                </a:tc>
              </a:tr>
              <a:tr h="408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ko-KR" altLang="en-US" baseline="0" dirty="0" smtClean="0"/>
                        <a:t>작업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</a:tr>
              <a:tr h="408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21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자체평가</a:t>
            </a:r>
            <a:endParaRPr lang="en-US" altLang="ko-KR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44199" y="10262"/>
            <a:ext cx="6751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94224"/>
              </p:ext>
            </p:extLst>
          </p:nvPr>
        </p:nvGraphicFramePr>
        <p:xfrm>
          <a:off x="244197" y="1124745"/>
          <a:ext cx="8432260" cy="29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811"/>
                <a:gridCol w="4032449"/>
              </a:tblGrid>
              <a:tr h="648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(A:</a:t>
                      </a:r>
                      <a:r>
                        <a:rPr lang="ko-KR" altLang="en-US" sz="1400" dirty="0" err="1" smtClean="0"/>
                        <a:t>매우잘함</a:t>
                      </a:r>
                      <a:r>
                        <a:rPr lang="en-US" altLang="ko-KR" sz="1400" dirty="0" smtClean="0"/>
                        <a:t>, B:</a:t>
                      </a:r>
                      <a:r>
                        <a:rPr lang="ko-KR" altLang="en-US" sz="1400" dirty="0" smtClean="0"/>
                        <a:t>잘함</a:t>
                      </a:r>
                      <a:r>
                        <a:rPr lang="en-US" altLang="ko-KR" sz="1400" dirty="0" smtClean="0"/>
                        <a:t>, C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baseline="0" dirty="0" smtClean="0"/>
                        <a:t>보통</a:t>
                      </a:r>
                      <a:r>
                        <a:rPr lang="en-US" altLang="ko-KR" sz="1400" baseline="0" dirty="0" smtClean="0"/>
                        <a:t>, D:</a:t>
                      </a:r>
                      <a:r>
                        <a:rPr lang="ko-KR" altLang="en-US" sz="1400" baseline="0" dirty="0" smtClean="0"/>
                        <a:t>못함</a:t>
                      </a:r>
                      <a:r>
                        <a:rPr lang="en-US" altLang="ko-KR" sz="1400" baseline="0" dirty="0" smtClean="0"/>
                        <a:t>,E:</a:t>
                      </a:r>
                      <a:r>
                        <a:rPr lang="ko-KR" altLang="en-US" sz="1400" baseline="0" dirty="0" err="1" smtClean="0"/>
                        <a:t>매우못함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  <a:tr h="382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82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82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82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82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82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7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32393" y="3000372"/>
            <a:ext cx="2596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나눔바른펜" pitchFamily="50" charset="-127"/>
                <a:ea typeface="나눔바른펜" pitchFamily="50" charset="-127"/>
              </a:rPr>
              <a:t>Thank You!</a:t>
            </a:r>
            <a:endParaRPr lang="ko-KR" altLang="en-US" sz="4400" b="1" dirty="0">
              <a:latin typeface="나눔바른펜" pitchFamily="50" charset="-127"/>
              <a:ea typeface="나눔바른펜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Words>241</Words>
  <Application>Microsoft Office PowerPoint</Application>
  <PresentationFormat>화면 슬라이드 쇼(4:3)</PresentationFormat>
  <Paragraphs>86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2D게임 프로그래밍 1차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nv5chfv</dc:creator>
  <cp:lastModifiedBy>Windows 사용자</cp:lastModifiedBy>
  <cp:revision>421</cp:revision>
  <dcterms:created xsi:type="dcterms:W3CDTF">2016-06-10T16:55:28Z</dcterms:created>
  <dcterms:modified xsi:type="dcterms:W3CDTF">2016-09-20T11:51:04Z</dcterms:modified>
</cp:coreProperties>
</file>