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64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1B8B4-F1DE-4E77-8DD8-1935EFD1CC30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29A58-21F9-46BF-A769-A88595D703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7415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1B8B4-F1DE-4E77-8DD8-1935EFD1CC30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29A58-21F9-46BF-A769-A88595D703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6000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1B8B4-F1DE-4E77-8DD8-1935EFD1CC30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29A58-21F9-46BF-A769-A88595D703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9344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1B8B4-F1DE-4E77-8DD8-1935EFD1CC30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29A58-21F9-46BF-A769-A88595D703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421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1B8B4-F1DE-4E77-8DD8-1935EFD1CC30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29A58-21F9-46BF-A769-A88595D703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4933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1B8B4-F1DE-4E77-8DD8-1935EFD1CC30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29A58-21F9-46BF-A769-A88595D703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5252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1B8B4-F1DE-4E77-8DD8-1935EFD1CC30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29A58-21F9-46BF-A769-A88595D703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4054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1B8B4-F1DE-4E77-8DD8-1935EFD1CC30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29A58-21F9-46BF-A769-A88595D703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2379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1B8B4-F1DE-4E77-8DD8-1935EFD1CC30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29A58-21F9-46BF-A769-A88595D703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2677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1B8B4-F1DE-4E77-8DD8-1935EFD1CC30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29A58-21F9-46BF-A769-A88595D703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0276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1B8B4-F1DE-4E77-8DD8-1935EFD1CC30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29A58-21F9-46BF-A769-A88595D703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7480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E1B8B4-F1DE-4E77-8DD8-1935EFD1CC30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429A58-21F9-46BF-A769-A88595D703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2130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3568" y="1124744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게임 스토리 기획서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sz="2700" dirty="0" smtClean="0"/>
              <a:t>게임 소프트웨어 공학</a:t>
            </a:r>
            <a:r>
              <a:rPr lang="en-US" altLang="ko-KR" sz="2700" dirty="0" smtClean="0"/>
              <a:t/>
            </a:r>
            <a:br>
              <a:rPr lang="en-US" altLang="ko-KR" sz="2700" dirty="0" smtClean="0"/>
            </a:br>
            <a:endParaRPr lang="ko-KR" altLang="en-US" sz="27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03648" y="4077072"/>
            <a:ext cx="6400800" cy="1752600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게임공학과</a:t>
            </a:r>
            <a:endParaRPr lang="en-US" altLang="ko-KR" sz="2000" dirty="0" smtClean="0"/>
          </a:p>
          <a:p>
            <a:r>
              <a:rPr lang="en-US" altLang="ko-KR" sz="2000" dirty="0" smtClean="0"/>
              <a:t>2013180041</a:t>
            </a:r>
          </a:p>
          <a:p>
            <a:r>
              <a:rPr lang="ko-KR" altLang="en-US" sz="2000" dirty="0" err="1" smtClean="0"/>
              <a:t>차현</a:t>
            </a:r>
            <a:r>
              <a:rPr lang="ko-KR" altLang="en-US" sz="2000" dirty="0" err="1"/>
              <a:t>오</a:t>
            </a:r>
            <a:endParaRPr lang="en-US" altLang="ko-KR" sz="2000" dirty="0" smtClean="0"/>
          </a:p>
          <a:p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509076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Concept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배경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삼국지 시대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스토리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주인공이 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촉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오나라</a:t>
            </a:r>
            <a:r>
              <a:rPr lang="ko-KR" altLang="en-US" dirty="0" smtClean="0"/>
              <a:t> 중 하나를 골라서 시작한다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각 나라 선택에 따라 주인공이 결정되고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주인공에 따라 </a:t>
            </a:r>
            <a:r>
              <a:rPr lang="ko-KR" altLang="en-US" dirty="0" err="1" smtClean="0"/>
              <a:t>능력치가</a:t>
            </a:r>
            <a:r>
              <a:rPr lang="ko-KR" altLang="en-US" dirty="0" smtClean="0"/>
              <a:t> 다르고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고용할 수 있는 장수가 다르다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승리 조건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모든 나라를 정복하면 승리한다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1103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전투 방식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주인공과 장수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병사들로 전투를 진행한다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주인공과 장수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병사들은 무기를 들 수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주인공과 장수는 추가로 탈 것을 탈 수 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주인공이 죽으면 패배한다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전투 승리 시 상대방의 아이템을 획득할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77069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90</Words>
  <Application>Microsoft Office PowerPoint</Application>
  <PresentationFormat>화면 슬라이드 쇼(4:3)</PresentationFormat>
  <Paragraphs>15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게임 스토리 기획서 게임 소프트웨어 공학 </vt:lpstr>
      <vt:lpstr>Concept</vt:lpstr>
      <vt:lpstr>전투 방식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게임 스토리 기획서</dc:title>
  <dc:creator>Windows 사용자</dc:creator>
  <cp:lastModifiedBy>Windows 사용자</cp:lastModifiedBy>
  <cp:revision>5</cp:revision>
  <dcterms:created xsi:type="dcterms:W3CDTF">2017-09-14T09:12:16Z</dcterms:created>
  <dcterms:modified xsi:type="dcterms:W3CDTF">2017-09-14T09:56:30Z</dcterms:modified>
</cp:coreProperties>
</file>