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72" r:id="rId5"/>
    <p:sldId id="263" r:id="rId6"/>
    <p:sldId id="261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92" autoAdjust="0"/>
  </p:normalViewPr>
  <p:slideViewPr>
    <p:cSldViewPr>
      <p:cViewPr varScale="1">
        <p:scale>
          <a:sx n="87" d="100"/>
          <a:sy n="87" d="100"/>
        </p:scale>
        <p:origin x="-518" y="-82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5E03B7-B591-4A2A-B695-014C5A39F13E}" type="datetimeFigureOut">
              <a:rPr lang="en-US" altLang="ko-KR"/>
              <a:t>5/17/2017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8E322BB-75AD-4A1E-9661-2724167329F0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67DFBD7B-E4FB-4AA8-9540-FD148073ACB3}" type="datetimeFigureOut">
              <a:t>2017-05-17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045B7DE-1198-4F2F-B574-CA8CAE34164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 latinLnBrk="1">
              <a:lnSpc>
                <a:spcPct val="80000"/>
              </a:lnSpc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5" name="맨 아래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7" name="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9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21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 latinLnBrk="1">
              <a:defRPr lang="ko-KR" sz="60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1">
              <a:buNone/>
              <a:defRPr lang="ko-KR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t>2017-05-17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t>2017-05-17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t>2017-05-17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t>2017-05-17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t>2017-05-17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 latinLnBrk="1">
              <a:buNone/>
              <a:defRPr lang="ko-KR" sz="2700"/>
            </a:lvl1pPr>
            <a:lvl2pPr marL="609493" indent="0" latinLnBrk="1">
              <a:buNone/>
              <a:defRPr lang="ko-KR" sz="3700"/>
            </a:lvl2pPr>
            <a:lvl3pPr marL="1218987" indent="0" latinLnBrk="1">
              <a:buNone/>
              <a:defRPr lang="ko-KR" sz="3200"/>
            </a:lvl3pPr>
            <a:lvl4pPr marL="1828480" indent="0" latinLnBrk="1">
              <a:buNone/>
              <a:defRPr lang="ko-KR" sz="2700"/>
            </a:lvl4pPr>
            <a:lvl5pPr marL="2437973" indent="0" latinLnBrk="1">
              <a:buNone/>
              <a:defRPr lang="ko-KR" sz="2700"/>
            </a:lvl5pPr>
            <a:lvl6pPr marL="3047467" indent="0" latinLnBrk="1">
              <a:buNone/>
              <a:defRPr lang="ko-KR" sz="2700"/>
            </a:lvl6pPr>
            <a:lvl7pPr marL="3656960" indent="0" latinLnBrk="1">
              <a:buNone/>
              <a:defRPr lang="ko-KR" sz="2700"/>
            </a:lvl7pPr>
            <a:lvl8pPr marL="4266453" indent="0" latinLnBrk="1">
              <a:buNone/>
              <a:defRPr lang="ko-KR" sz="2700"/>
            </a:lvl8pPr>
            <a:lvl9pPr marL="4875947" indent="0" latinLnBrk="1">
              <a:buNone/>
              <a:defRPr lang="ko-KR" sz="27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t>2017-05-17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정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9E8617-6EA8-4B97-A5E8-E18E98765EE2}" type="datetime1">
              <a:rPr lang="en-US" altLang="ko-KR" smtClean="0"/>
              <a:pPr/>
              <a:t>5/17/2017</a:t>
            </a:fld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lang="ko-KR"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 Script Language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Term Project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2013180010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박정훈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2013180041 </a:t>
            </a:r>
            <a:r>
              <a:rPr lang="ko-KR" altLang="en-US" dirty="0" err="1"/>
              <a:t>차현오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 용어 조회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기업정보 및 주식현황</a:t>
            </a:r>
            <a:endParaRPr lang="en-US" altLang="ko-KR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8428" y="2413000"/>
            <a:ext cx="4608512" cy="3759200"/>
          </a:xfrm>
          <a:prstGeom prst="rect">
            <a:avLst/>
          </a:prstGeom>
        </p:spPr>
      </p:pic>
      <p:pic>
        <p:nvPicPr>
          <p:cNvPr id="13" name="내용 개체 틀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47584" y="2413000"/>
            <a:ext cx="4618445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56647" y="1513254"/>
            <a:ext cx="4875530" cy="81642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다음 지도 </a:t>
            </a:r>
            <a:r>
              <a:rPr lang="en-US" altLang="ko-KR" dirty="0"/>
              <a:t>API</a:t>
            </a:r>
            <a:endParaRPr lang="ko-KR" dirty="0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4678" y="2413000"/>
            <a:ext cx="7179468" cy="42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28800"/>
            <a:ext cx="9751060" cy="4571999"/>
          </a:xfrm>
        </p:spPr>
        <p:txBody>
          <a:bodyPr/>
          <a:lstStyle/>
          <a:p>
            <a:r>
              <a:rPr lang="ko-KR" altLang="en-US" dirty="0"/>
              <a:t>회사 발행번호 조회</a:t>
            </a:r>
            <a:endParaRPr lang="en-US" altLang="ko-KR" dirty="0"/>
          </a:p>
          <a:p>
            <a:r>
              <a:rPr lang="ko-KR" altLang="en-US" dirty="0"/>
              <a:t>발행번호로 회사 정보 조회 및 주식 정보조회</a:t>
            </a:r>
            <a:endParaRPr lang="en-US" altLang="ko-KR" dirty="0"/>
          </a:p>
          <a:p>
            <a:r>
              <a:rPr lang="ko-KR" altLang="en-US" dirty="0"/>
              <a:t>금융 용어 검색 서비스</a:t>
            </a:r>
            <a:endParaRPr lang="en-US" altLang="ko-KR" dirty="0"/>
          </a:p>
          <a:p>
            <a:r>
              <a:rPr lang="ko-KR" altLang="en-US" dirty="0"/>
              <a:t>회사 위치 지도 연동</a:t>
            </a:r>
            <a:endParaRPr lang="en-US" altLang="ko-KR" dirty="0"/>
          </a:p>
          <a:p>
            <a:r>
              <a:rPr lang="en-US" altLang="ko-KR" dirty="0"/>
              <a:t>G-mail </a:t>
            </a:r>
            <a:r>
              <a:rPr lang="ko-KR" altLang="en-US" dirty="0"/>
              <a:t>연동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  <a:endParaRPr 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89914"/>
              </p:ext>
            </p:extLst>
          </p:nvPr>
        </p:nvGraphicFramePr>
        <p:xfrm>
          <a:off x="909837" y="1628800"/>
          <a:ext cx="10369152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08786828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52493603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1033412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77840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616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조사 완료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국가공공데이터 포털 활용사례조사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370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기획발표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 모색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327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구현 및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발행번호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내용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금융용어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598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중간 시연 발표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09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Thinker 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09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G-mail,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연동과 회사 위치 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4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배포파일작성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distutils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활용 배포파일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시연 발표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393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FB2530-70BD-4540-B276-84D94A6F4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음식 프레젠테이션(와이드스크린)</Template>
  <TotalTime>0</TotalTime>
  <Words>145</Words>
  <Application>Microsoft Office PowerPoint</Application>
  <PresentationFormat>사용자 지정</PresentationFormat>
  <Paragraphs>43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Cooking_16x9</vt:lpstr>
      <vt:lpstr>2017 Script Language    Term Project</vt:lpstr>
      <vt:lpstr>활용 API</vt:lpstr>
      <vt:lpstr>활용 API</vt:lpstr>
      <vt:lpstr>기능</vt:lpstr>
      <vt:lpstr>개발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2017-05-17T06:00:12Z</dcterms:created>
  <dcterms:modified xsi:type="dcterms:W3CDTF">2017-05-17T07:01:19Z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