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684526e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684526e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684526e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8684526e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8684526e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8684526e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684526e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684526e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68452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68452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d196b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d196b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68452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68452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684526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684526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8684526e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8684526e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684526e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684526e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684526e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684526e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684526e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684526e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c/TuckerProgrammin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 Generic으로 만들어본 ECS 시스템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공봉식 (tucker@naver.com)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원하는 모양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 SomeSystem()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for iter := Query[Position, Exp](); iter.IsNotNil(); iter.Next()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 := iter.Get[Position]()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pos.X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pos.Y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exp := iter.Get[Exp]()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핵심은 자료구조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EntityId 로 Component 검색 가능해야함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Component 배열 순회 가능 (캐쉬 친화적 위해서 배열 사용해야 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Sparse Set 자료구조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Sparse Set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33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 Set[T any] struct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dense [ ]T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sparse [ ]int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315800" y="1152475"/>
            <a:ext cx="41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 (s *Set[T]) Add(id int, val T)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s.dense = append(s.dense, val)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s.sparse[id] = len(s.dense)-1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func (s *Set[T]) Get(id int) *T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return s.dense[s.sparse[id]]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인생은 뜻도 되지 않기 마련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결국은 C.Malloc()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type Set struct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dense unsafe.Pointer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spase [ ]int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4864800" y="403050"/>
            <a:ext cx="39675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type tuple[T1, T2, T3..] struct 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t1 T1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type Set[T any] struct 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dense [ ]T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spase [ ]int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var sparseSet Set[tuple[T1, T2, T3]]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 소개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14년차 게임 서버 프로그래머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넥슨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네오위즈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EA Canada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현재 Phoenix Labs 에서 Go로 게임서버 개발 중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50" y="855400"/>
            <a:ext cx="4111200" cy="2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Tucker의 Go언어 프로그래밍 책 집필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Tucker Programming 유튜브 채널 운영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https://www.youtube.com/c/TuckerProgramming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70" y="1090588"/>
            <a:ext cx="2293575" cy="2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이 발표를 하는가?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ECS 시스템이 무엇인지 알아봄으로써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타 분야에 접목 가능한 인사이트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Go Generic 으로 ECS 시스템을 만들어본 경험담 공유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Go Generic의 아쉬운 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183638" y="1426275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E</a:t>
            </a:r>
            <a:endParaRPr sz="8000"/>
          </a:p>
        </p:txBody>
      </p:sp>
      <p:sp>
        <p:nvSpPr>
          <p:cNvPr id="80" name="Google Shape;80;p17"/>
          <p:cNvSpPr txBox="1"/>
          <p:nvPr/>
        </p:nvSpPr>
        <p:spPr>
          <a:xfrm>
            <a:off x="2920288" y="1426275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C</a:t>
            </a:r>
            <a:endParaRPr sz="8000"/>
          </a:p>
        </p:txBody>
      </p:sp>
      <p:sp>
        <p:nvSpPr>
          <p:cNvPr id="81" name="Google Shape;81;p17"/>
          <p:cNvSpPr txBox="1"/>
          <p:nvPr/>
        </p:nvSpPr>
        <p:spPr>
          <a:xfrm>
            <a:off x="5543788" y="1389325"/>
            <a:ext cx="139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S</a:t>
            </a:r>
            <a:endParaRPr sz="8000"/>
          </a:p>
        </p:txBody>
      </p:sp>
      <p:sp>
        <p:nvSpPr>
          <p:cNvPr id="82" name="Google Shape;82;p17"/>
          <p:cNvSpPr txBox="1"/>
          <p:nvPr/>
        </p:nvSpPr>
        <p:spPr>
          <a:xfrm>
            <a:off x="1811788" y="1984350"/>
            <a:ext cx="15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ntity</a:t>
            </a:r>
            <a:endParaRPr sz="3000"/>
          </a:p>
        </p:txBody>
      </p:sp>
      <p:sp>
        <p:nvSpPr>
          <p:cNvPr id="83" name="Google Shape;83;p17"/>
          <p:cNvSpPr txBox="1"/>
          <p:nvPr/>
        </p:nvSpPr>
        <p:spPr>
          <a:xfrm>
            <a:off x="3612188" y="1984350"/>
            <a:ext cx="22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omponent</a:t>
            </a:r>
            <a:endParaRPr sz="3000"/>
          </a:p>
        </p:txBody>
      </p:sp>
      <p:sp>
        <p:nvSpPr>
          <p:cNvPr id="84" name="Google Shape;84;p17"/>
          <p:cNvSpPr txBox="1"/>
          <p:nvPr/>
        </p:nvSpPr>
        <p:spPr>
          <a:xfrm>
            <a:off x="6306763" y="1984350"/>
            <a:ext cx="16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ystem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501350" y="1509750"/>
            <a:ext cx="614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MVC 패턴과 비슷한 것 같기도 하지만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디커플링이 목적이 아니라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오로지 </a:t>
            </a:r>
            <a:r>
              <a:rPr b="1" lang="ko" sz="3800"/>
              <a:t>성능 향상</a:t>
            </a:r>
            <a:endParaRPr b="1"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캐쉬 친화적, GC 최적화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]*T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[ ]T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하고 싶은건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16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 Position struct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X float64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Y float64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var positions [1000]Position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618800" y="1152475"/>
            <a:ext cx="38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 MoveSystem()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for i := 0; i &lt; len(positions); i++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positions[i].X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positions[i].Y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분산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 MoveSystem()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for i := 0; i &lt; len(positions); i++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positions[i].X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positions[i].Y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812250" y="1152475"/>
            <a:ext cx="39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 LevelupSystem()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for i := 0; i &lt; len(exps); i++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exps[i].Exp +=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if exps[i].Exp &gt;= 1000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exps[i].Level++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