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3" r:id="rId2"/>
    <p:sldId id="267" r:id="rId3"/>
    <p:sldId id="268" r:id="rId4"/>
    <p:sldId id="264" r:id="rId5"/>
    <p:sldId id="265" r:id="rId6"/>
    <p:sldId id="266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9C0C8-751B-4248-914E-548B58867812}" type="datetimeFigureOut">
              <a:rPr lang="en-GB" smtClean="0"/>
              <a:t>13/07/2015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Project 1: Web Scrapping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0E73B-43D0-4895-A4C2-92FCD119F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2265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CC97F-4D39-492F-924D-B3CE7CECAE87}" type="datetimeFigureOut">
              <a:rPr lang="en-GB" smtClean="0"/>
              <a:t>13/07/2015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Project 1: Web Scrapping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7A94B-0ED5-4E1A-9CC3-01C27A1E2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4847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281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680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679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CB00-561B-4664-9EF6-B5279F7237D2}" type="datetime1">
              <a:rPr lang="en-GB" smtClean="0"/>
              <a:t>13/07/2015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Project 1: Web Scraping rggi-coats.org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C2E6-1ADA-404F-9A96-E3E9D61CC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44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5E2E-CCC2-4A1E-A8B1-0503E5996310}" type="datetime1">
              <a:rPr lang="en-GB" smtClean="0"/>
              <a:t>13/07/2015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Project 1: Web Scraping rggi-coats.org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C2E6-1ADA-404F-9A96-E3E9D61CC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47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0FC6-DB44-400D-BD93-F5684681BD70}" type="datetime1">
              <a:rPr lang="en-GB" smtClean="0"/>
              <a:t>13/07/2015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Project 1: Web Scraping rggi-coats.org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C2E6-1ADA-404F-9A96-E3E9D61CC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90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24DD-5312-42A0-A6DA-B3AC85D1E429}" type="datetime1">
              <a:rPr lang="en-GB" smtClean="0"/>
              <a:t>13/07/2015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Project 1: Web Scraping rggi-coats.org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C2E6-1ADA-404F-9A96-E3E9D61CC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66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0A19-ABB2-4A84-81D6-5F73848937B8}" type="datetime1">
              <a:rPr lang="en-GB" smtClean="0"/>
              <a:t>13/07/2015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Project 1: Web Scraping rggi-coats.org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C2E6-1ADA-404F-9A96-E3E9D61CC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77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AE13-2B34-4E0F-856C-9CE66486C405}" type="datetime1">
              <a:rPr lang="en-GB" smtClean="0"/>
              <a:t>13/07/2015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Project 1: Web Scraping rggi-coats.org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C2E6-1ADA-404F-9A96-E3E9D61CC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1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3F90-5FD0-42A4-B99E-A0E77BD3AB3E}" type="datetime1">
              <a:rPr lang="en-GB" smtClean="0"/>
              <a:t>13/07/2015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Project 1: Web Scraping rggi-coats.org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C2E6-1ADA-404F-9A96-E3E9D61CC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61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7038-4DE9-44E1-83FC-A41F9D669E7A}" type="datetime1">
              <a:rPr lang="en-GB" smtClean="0"/>
              <a:t>13/07/2015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Project 1: Web Scraping rggi-coats.org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C2E6-1ADA-404F-9A96-E3E9D61CC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80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5105-1474-4F79-B134-0B55B1763655}" type="datetime1">
              <a:rPr lang="en-GB" smtClean="0"/>
              <a:t>13/07/2015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Project 1: Web Scraping rggi-coats.org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C2E6-1ADA-404F-9A96-E3E9D61CC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40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73D0-3147-4172-9A00-BA09E567748C}" type="datetime1">
              <a:rPr lang="en-GB" smtClean="0"/>
              <a:t>13/07/2015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Project 1: Web Scraping rggi-coats.org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C2E6-1ADA-404F-9A96-E3E9D61CC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85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F659-AF37-45A7-A1B5-45A799C2B48A}" type="datetime1">
              <a:rPr lang="en-GB" smtClean="0"/>
              <a:t>13/07/2015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Project 1: Web Scraping rggi-coats.org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C2E6-1ADA-404F-9A96-E3E9D61CC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54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B03CE-2847-4557-A965-A4DEACC4F68E}" type="datetime1">
              <a:rPr lang="en-GB" smtClean="0"/>
              <a:t>13/07/2015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Project 1: Web Scraping rggi-coats.org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FC2E6-1ADA-404F-9A96-E3E9D61CC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5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690" y="1243431"/>
            <a:ext cx="11132619" cy="371358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/>
              <a:t>SuperPower</a:t>
            </a:r>
            <a:r>
              <a:rPr lang="en-GB" dirty="0" smtClean="0"/>
              <a:t> Project: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 comprehensive map of the power sector in the RGGI area</a:t>
            </a:r>
            <a:br>
              <a:rPr lang="en-GB" dirty="0" smtClean="0"/>
            </a:br>
            <a:r>
              <a:rPr lang="en-GB" dirty="0"/>
              <a:t>&amp;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4000" dirty="0"/>
              <a:t>Did the RGGI market </a:t>
            </a:r>
            <a:r>
              <a:rPr lang="en-GB" sz="4000" dirty="0" smtClean="0"/>
              <a:t>deliver?</a:t>
            </a:r>
            <a:endParaRPr lang="en-GB" sz="4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Project 2: </a:t>
            </a:r>
            <a:r>
              <a:rPr lang="en-GB" dirty="0" err="1" smtClean="0"/>
              <a:t>SuperPower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220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170" y="365125"/>
            <a:ext cx="1099566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Gathering the data: EPA website</a:t>
            </a:r>
            <a:endParaRPr lang="en-GB" sz="4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Project 2: </a:t>
            </a:r>
            <a:r>
              <a:rPr lang="en-GB" dirty="0" err="1" smtClean="0"/>
              <a:t>SuperPower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98" y="2108893"/>
            <a:ext cx="7006140" cy="33770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2881992"/>
            <a:ext cx="3220552" cy="1830805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6833937" y="3597442"/>
            <a:ext cx="1155031" cy="565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34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170" y="365125"/>
            <a:ext cx="1099566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Gathering the data: EIA website</a:t>
            </a:r>
            <a:endParaRPr lang="en-GB" sz="4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Project 2: </a:t>
            </a:r>
            <a:r>
              <a:rPr lang="en-GB" dirty="0" err="1" smtClean="0"/>
              <a:t>SuperPower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" y="1915751"/>
            <a:ext cx="6719888" cy="4215536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6833937" y="3597442"/>
            <a:ext cx="1155031" cy="565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3125257"/>
            <a:ext cx="3708482" cy="150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9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98170" y="365125"/>
            <a:ext cx="109956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smtClean="0"/>
              <a:t>Gathering the data:</a:t>
            </a:r>
            <a:endParaRPr lang="en-GB" sz="40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123002" y="1776747"/>
            <a:ext cx="4303241" cy="4493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r>
              <a:rPr lang="en-GB" sz="3200" dirty="0" smtClean="0"/>
              <a:t>EPA: 1 spreadsheet</a:t>
            </a:r>
          </a:p>
          <a:p>
            <a:r>
              <a:rPr lang="en-GB" sz="3200" dirty="0" smtClean="0"/>
              <a:t>13k lines</a:t>
            </a:r>
          </a:p>
          <a:p>
            <a:endParaRPr lang="en-GB" sz="3200" dirty="0" smtClean="0"/>
          </a:p>
          <a:p>
            <a:endParaRPr lang="en-GB" sz="3200" dirty="0"/>
          </a:p>
          <a:p>
            <a:endParaRPr lang="en-GB" sz="3200" dirty="0" smtClean="0"/>
          </a:p>
          <a:p>
            <a:pPr marL="342900" indent="-342900">
              <a:buFontTx/>
              <a:buChar char="-"/>
            </a:pPr>
            <a:r>
              <a:rPr lang="en-GB" sz="3200" dirty="0" smtClean="0"/>
              <a:t>EIA: 7 spreadsheets </a:t>
            </a:r>
          </a:p>
          <a:p>
            <a:r>
              <a:rPr lang="en-GB" sz="3200" dirty="0" smtClean="0"/>
              <a:t>6k plants</a:t>
            </a:r>
          </a:p>
          <a:p>
            <a:r>
              <a:rPr lang="en-GB" sz="3200" dirty="0"/>
              <a:t>p</a:t>
            </a:r>
            <a:r>
              <a:rPr lang="en-GB" sz="3200" dirty="0" smtClean="0"/>
              <a:t>er Year 2009 to 2015</a:t>
            </a:r>
          </a:p>
          <a:p>
            <a:pPr marL="342900" indent="-342900">
              <a:buFontTx/>
              <a:buChar char="-"/>
            </a:pPr>
            <a:endParaRPr lang="en-GB" sz="3200" dirty="0" smtClean="0"/>
          </a:p>
          <a:p>
            <a:pPr marL="342900" indent="-342900">
              <a:buFontTx/>
              <a:buChar char="-"/>
            </a:pPr>
            <a:endParaRPr lang="en-GB" sz="32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888759" y="2141787"/>
            <a:ext cx="4303241" cy="2694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/>
              <a:t>Data Frame 75k x 20</a:t>
            </a:r>
          </a:p>
          <a:p>
            <a:pPr marL="342900" indent="-342900">
              <a:buFontTx/>
              <a:buChar char="-"/>
            </a:pPr>
            <a:endParaRPr lang="en-GB" sz="3200" dirty="0"/>
          </a:p>
        </p:txBody>
      </p:sp>
      <p:sp>
        <p:nvSpPr>
          <p:cNvPr id="12" name="Right Arrow 11"/>
          <p:cNvSpPr/>
          <p:nvPr/>
        </p:nvSpPr>
        <p:spPr>
          <a:xfrm>
            <a:off x="4724400" y="2823746"/>
            <a:ext cx="2939716" cy="966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DPLYR and RESHAPE2 ARE MY NEW FRIENDS!</a:t>
            </a:r>
            <a:endParaRPr lang="en-GB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 smtClean="0"/>
              <a:t>Project 2: </a:t>
            </a:r>
            <a:r>
              <a:rPr lang="en-GB" dirty="0" err="1" smtClean="0"/>
              <a:t>SuperPower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1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36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8170" y="365125"/>
            <a:ext cx="109956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smtClean="0"/>
              <a:t>Shiny:</a:t>
            </a:r>
            <a:endParaRPr lang="en-GB" sz="4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93" y="1919290"/>
            <a:ext cx="5812107" cy="37350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401" y="1919289"/>
            <a:ext cx="5549390" cy="3735053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 smtClean="0"/>
              <a:t>Project 2: </a:t>
            </a:r>
            <a:r>
              <a:rPr lang="en-GB" dirty="0" err="1" smtClean="0"/>
              <a:t>SuperPower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3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598170" y="365125"/>
            <a:ext cx="109956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smtClean="0"/>
              <a:t>Did the RGGI Market deliver?</a:t>
            </a:r>
            <a:endParaRPr lang="en-GB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747" y="3953036"/>
            <a:ext cx="3907755" cy="25291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759" y="4205292"/>
            <a:ext cx="3981178" cy="22769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378" y="1416886"/>
            <a:ext cx="3879092" cy="25260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5727" y="1413769"/>
            <a:ext cx="3981178" cy="2529157"/>
          </a:xfrm>
          <a:prstGeom prst="rect">
            <a:avLst/>
          </a:prstGeom>
        </p:spPr>
      </p:pic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 smtClean="0"/>
              <a:t>Project 2: </a:t>
            </a:r>
            <a:r>
              <a:rPr lang="en-GB" dirty="0" err="1" smtClean="0"/>
              <a:t>SuperPower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372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598170" y="365125"/>
            <a:ext cx="109956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smtClean="0"/>
              <a:t>Did the RGGI Market deliver?</a:t>
            </a:r>
            <a:endParaRPr lang="en-GB" sz="4000" dirty="0"/>
          </a:p>
        </p:txBody>
      </p:sp>
      <p:sp>
        <p:nvSpPr>
          <p:cNvPr id="2" name="Rectangle 1"/>
          <p:cNvSpPr/>
          <p:nvPr/>
        </p:nvSpPr>
        <p:spPr>
          <a:xfrm>
            <a:off x="830179" y="1684923"/>
            <a:ext cx="10006381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dirty="0" smtClean="0">
                <a:solidFill>
                  <a:schemeClr val="accent6">
                    <a:lumMod val="75000"/>
                  </a:schemeClr>
                </a:solidFill>
              </a:rPr>
              <a:t>YES!</a:t>
            </a:r>
            <a:endParaRPr lang="en-GB" sz="3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571500" indent="-571500">
              <a:buFontTx/>
              <a:buChar char="-"/>
            </a:pPr>
            <a:r>
              <a:rPr lang="en-GB" sz="3600" dirty="0" smtClean="0">
                <a:latin typeface="+mj-lt"/>
              </a:rPr>
              <a:t>Power demand reduced (Thanks to auction proceeds - 60% of $1.4B)</a:t>
            </a:r>
          </a:p>
          <a:p>
            <a:pPr marL="571500" indent="-571500">
              <a:buFontTx/>
              <a:buChar char="-"/>
            </a:pPr>
            <a:r>
              <a:rPr lang="en-GB" sz="3600" dirty="0" smtClean="0">
                <a:latin typeface="+mj-lt"/>
              </a:rPr>
              <a:t>Gas displaced Coal in the Power stack (Also due to lower Gas prices vs. Coal)</a:t>
            </a:r>
          </a:p>
          <a:p>
            <a:pPr marL="571500" indent="-571500">
              <a:buFontTx/>
              <a:buChar char="-"/>
            </a:pPr>
            <a:r>
              <a:rPr lang="en-GB" sz="3600" dirty="0" smtClean="0">
                <a:latin typeface="+mj-lt"/>
              </a:rPr>
              <a:t>Next step: Increase incentives and subsidies for Greener production (Wind and Solar currently only 7% of auction proceeds).</a:t>
            </a:r>
            <a:endParaRPr lang="en-GB" sz="3600" dirty="0">
              <a:latin typeface="+mj-lt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 smtClean="0"/>
              <a:t>Project 2: </a:t>
            </a:r>
            <a:r>
              <a:rPr lang="en-GB" dirty="0" err="1" smtClean="0"/>
              <a:t>SuperPower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3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148</Words>
  <Application>Microsoft Office PowerPoint</Application>
  <PresentationFormat>Widescreen</PresentationFormat>
  <Paragraphs>28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SuperPower Project:  A comprehensive map of the power sector in the RGGI area &amp; Did the RGGI market deliver?</vt:lpstr>
      <vt:lpstr>Gathering the data: EPA website</vt:lpstr>
      <vt:lpstr>Gathering the data: EIA website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girod</dc:creator>
  <cp:lastModifiedBy>nicolas girod</cp:lastModifiedBy>
  <cp:revision>42</cp:revision>
  <dcterms:created xsi:type="dcterms:W3CDTF">2015-06-11T18:17:09Z</dcterms:created>
  <dcterms:modified xsi:type="dcterms:W3CDTF">2015-07-13T20:59:49Z</dcterms:modified>
</cp:coreProperties>
</file>