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C0C8-751B-4248-914E-548B58867812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Project 1: Web Scrapping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0E73B-43D0-4895-A4C2-92FCD119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265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CC97F-4D39-492F-924D-B3CE7CECAE87}" type="datetimeFigureOut">
              <a:rPr lang="en-GB" smtClean="0"/>
              <a:t>11/06/2015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Project 1: Web Scrapping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7A94B-0ED5-4E1A-9CC3-01C27A1E2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4847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8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CB00-561B-4664-9EF6-B5279F7237D2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4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5E2E-CCC2-4A1E-A8B1-0503E5996310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7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0FC6-DB44-400D-BD93-F5684681BD70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4DD-5312-42A0-A6DA-B3AC85D1E429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0A19-ABB2-4A84-81D6-5F73848937B8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7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AE13-2B34-4E0F-856C-9CE66486C405}" type="datetime1">
              <a:rPr lang="en-GB" smtClean="0"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F90-5FD0-42A4-B99E-A0E77BD3AB3E}" type="datetime1">
              <a:rPr lang="en-GB" smtClean="0"/>
              <a:t>11/06/2015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61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7038-4DE9-44E1-83FC-A41F9D669E7A}" type="datetime1">
              <a:rPr lang="en-GB" smtClean="0"/>
              <a:t>11/06/2015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5105-1474-4F79-B134-0B55B1763655}" type="datetime1">
              <a:rPr lang="en-GB" smtClean="0"/>
              <a:t>11/06/2015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0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73D0-3147-4172-9A00-BA09E567748C}" type="datetime1">
              <a:rPr lang="en-GB" smtClean="0"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5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659-AF37-45A7-A1B5-45A799C2B48A}" type="datetime1">
              <a:rPr lang="en-GB" smtClean="0"/>
              <a:t>11/06/2015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03CE-2847-4557-A965-A4DEACC4F68E}" type="datetime1">
              <a:rPr lang="en-GB" smtClean="0"/>
              <a:t>11/06/2015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Project 1: Web Scraping rggi-coats.org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C2E6-1ADA-404F-9A96-E3E9D61CC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0" y="365125"/>
            <a:ext cx="1099566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Project 1: Web Scraping RGGI entities verified data.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4000" dirty="0" smtClean="0"/>
              <a:t>What is Carbon Cap and Trade?</a:t>
            </a:r>
            <a:endParaRPr lang="en-GB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79" y="1847850"/>
            <a:ext cx="6069242" cy="435133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Project 1: Web Scraping rggi-coats.org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2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Where are the main markets</a:t>
            </a:r>
            <a:r>
              <a:rPr lang="en-GB" sz="3600" dirty="0" smtClean="0"/>
              <a:t>?</a:t>
            </a:r>
            <a:endParaRPr lang="en-GB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2" y="1581478"/>
            <a:ext cx="7663524" cy="4549457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 smtClean="0"/>
              <a:t>Project 1: Web Scraping rggi-coats.org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3100137" y="3364036"/>
            <a:ext cx="938463" cy="4921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038600" y="3379290"/>
            <a:ext cx="8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RGGI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4479"/>
            <a:ext cx="10515600" cy="4581625"/>
          </a:xfrm>
        </p:spPr>
        <p:txBody>
          <a:bodyPr>
            <a:normAutofit/>
          </a:bodyPr>
          <a:lstStyle/>
          <a:p>
            <a:r>
              <a:rPr lang="en-GB" sz="2800" dirty="0" smtClean="0"/>
              <a:t>- RGGI or Regional Greenhouse Gas Initiative.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- 9 States: </a:t>
            </a:r>
            <a:r>
              <a:rPr lang="en-GB" sz="2800" dirty="0"/>
              <a:t>Connecticut, Delaware, Maine, Maryland, Massachusetts, New Hampshire, New York, Rhode Island, </a:t>
            </a:r>
            <a:r>
              <a:rPr lang="en-GB" sz="2800" dirty="0" smtClean="0"/>
              <a:t>Vermont.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- It covers the power sector which is prox. 25% of all CO2 </a:t>
            </a:r>
            <a:r>
              <a:rPr lang="en-GB" sz="2800" dirty="0" smtClean="0"/>
              <a:t>emissions. Goal </a:t>
            </a:r>
            <a:r>
              <a:rPr lang="en-GB" sz="2800" dirty="0" smtClean="0"/>
              <a:t>is to reduce emissions to 75Mt by 2020</a:t>
            </a:r>
            <a:r>
              <a:rPr lang="en-GB" sz="2800" dirty="0" smtClean="0"/>
              <a:t>.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- The RGGI has so far delivered. 2010 150Mt – 2014 92Mt</a:t>
            </a:r>
            <a:br>
              <a:rPr lang="en-GB" sz="28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- New EPA Clean Power Plan could see new states joining the RGGI.</a:t>
            </a:r>
            <a:endParaRPr lang="en-GB" sz="280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 smtClean="0"/>
              <a:t>Project 1: Web Scraping rggi-coats.org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 smtClean="0"/>
              <a:t>Quick facts on the RGGI:</a:t>
            </a:r>
          </a:p>
        </p:txBody>
      </p:sp>
    </p:spTree>
    <p:extLst>
      <p:ext uri="{BB962C8B-B14F-4D97-AF65-F5344CB8AC3E}">
        <p14:creationId xmlns:p14="http://schemas.microsoft.com/office/powerpoint/2010/main" val="3711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 smtClean="0"/>
              <a:t>Project 1: Web Scraping rggi-coats.org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 smtClean="0"/>
              <a:t>RGGI-COATS.ORG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631956"/>
            <a:ext cx="5014913" cy="47243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5787" y="1108736"/>
            <a:ext cx="399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/>
              <a:t>Quarterly Emissions </a:t>
            </a:r>
            <a:r>
              <a:rPr lang="en-GB" sz="2800" dirty="0"/>
              <a:t>T</a:t>
            </a:r>
            <a:r>
              <a:rPr lang="en-GB" sz="2800" dirty="0" smtClean="0"/>
              <a:t>able:</a:t>
            </a:r>
            <a:endParaRPr lang="en-GB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47" y="1629448"/>
            <a:ext cx="5014913" cy="35920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27507" y="1123976"/>
            <a:ext cx="3518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/>
              <a:t>Owner Operator Table: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37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64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1: Web Scraping RGGI entities verified data.  What is Carbon Cap and Trade?</vt:lpstr>
      <vt:lpstr>Where are the main markets?</vt:lpstr>
      <vt:lpstr>- RGGI or Regional Greenhouse Gas Initiative.  - 9 States: Connecticut, Delaware, Maine, Maryland, Massachusetts, New Hampshire, New York, Rhode Island, Vermont.  - It covers the power sector which is prox. 25% of all CO2 emissions. Goal is to reduce emissions to 75Mt by 2020.  - The RGGI has so far delivered. 2010 150Mt – 2014 92Mt  - New EPA Clean Power Plan could see new states joining the RGGI.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girod</dc:creator>
  <cp:lastModifiedBy>nicolas girod</cp:lastModifiedBy>
  <cp:revision>16</cp:revision>
  <dcterms:created xsi:type="dcterms:W3CDTF">2015-06-11T18:17:09Z</dcterms:created>
  <dcterms:modified xsi:type="dcterms:W3CDTF">2015-06-11T19:43:22Z</dcterms:modified>
</cp:coreProperties>
</file>