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0" r:id="rId2"/>
    <p:sldId id="333" r:id="rId3"/>
    <p:sldId id="292" r:id="rId4"/>
    <p:sldId id="337" r:id="rId5"/>
    <p:sldId id="294" r:id="rId6"/>
    <p:sldId id="293" r:id="rId7"/>
    <p:sldId id="300" r:id="rId8"/>
    <p:sldId id="334" r:id="rId9"/>
    <p:sldId id="295" r:id="rId10"/>
    <p:sldId id="302" r:id="rId11"/>
    <p:sldId id="301" r:id="rId12"/>
    <p:sldId id="335" r:id="rId13"/>
    <p:sldId id="306" r:id="rId14"/>
    <p:sldId id="308" r:id="rId15"/>
    <p:sldId id="307" r:id="rId16"/>
    <p:sldId id="336" r:id="rId17"/>
    <p:sldId id="310" r:id="rId18"/>
    <p:sldId id="342" r:id="rId19"/>
    <p:sldId id="338" r:id="rId20"/>
    <p:sldId id="340" r:id="rId21"/>
    <p:sldId id="343" r:id="rId22"/>
    <p:sldId id="339" r:id="rId23"/>
    <p:sldId id="341" r:id="rId24"/>
    <p:sldId id="346" r:id="rId25"/>
    <p:sldId id="344" r:id="rId26"/>
    <p:sldId id="345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>
      <p:cViewPr varScale="1">
        <p:scale>
          <a:sx n="75" d="100"/>
          <a:sy n="75" d="100"/>
        </p:scale>
        <p:origin x="-9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4002" y="-5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3CE2-E929-475E-9EBE-C80C4FF77C0D}" type="datetimeFigureOut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4273-A2FC-465B-AE0C-32F341E6B7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032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6613-5AB4-445A-A651-C5DE3E8949B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477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2EF-F3FA-4634-A57E-64ED2D5F7C37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2D28-BAE9-47E5-8501-65A745D85C1B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764B-0E03-4A06-9E5A-E882E2089799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8D8B-523D-4D5C-9B02-67FDF796E6DB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F3B-3F0B-4FC1-B725-BD158D4AE097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82-FDB3-49E9-ACA7-B8C578F9CF4E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0E3-2373-4F3E-868F-ED0050F4C0F9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0271-EFD2-4A11-BB50-2402B49889C5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4FA-38DC-458A-AC90-8F082251E197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11F-D23D-4417-BB2C-130DD8A97187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C397-6A4A-4220-A6B0-B38A5CFC83B4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96B4-DA28-4950-A3D7-B238B13EAC85}" type="datetime1">
              <a:rPr lang="zh-TW" altLang="en-US" smtClean="0"/>
              <a:pPr/>
              <a:t>2017/3/2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CSCI4430 Data Communication and Computer Networks</a:t>
            </a:r>
            <a:endParaRPr lang="zh-TW" altLang="en-US" b="1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/>
              <a:t>Tutorial 6 – Introduction on project </a:t>
            </a:r>
            <a:r>
              <a:rPr lang="en-US" altLang="zh-TW" b="1" dirty="0" err="1" smtClean="0"/>
              <a:t>mTCP</a:t>
            </a:r>
            <a:r>
              <a:rPr lang="en-US" altLang="zh-TW" b="1" dirty="0" smtClean="0"/>
              <a:t> protocol (II)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2B603-67CE-489B-A74E-2F51CEBFD0A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349" y="1503081"/>
            <a:ext cx="7523302" cy="47342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手繪多邊形 16"/>
          <p:cNvSpPr/>
          <p:nvPr/>
        </p:nvSpPr>
        <p:spPr>
          <a:xfrm>
            <a:off x="3490799" y="3645024"/>
            <a:ext cx="1585257" cy="2597078"/>
          </a:xfrm>
          <a:custGeom>
            <a:avLst/>
            <a:gdLst>
              <a:gd name="connsiteX0" fmla="*/ 19878 w 1437861"/>
              <a:gd name="connsiteY0" fmla="*/ 1530626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55374 w 1437861"/>
              <a:gd name="connsiteY6" fmla="*/ 1487557 h 2329070"/>
              <a:gd name="connsiteX7" fmla="*/ 19878 w 1437861"/>
              <a:gd name="connsiteY7" fmla="*/ 1530626 h 2329070"/>
              <a:gd name="connsiteX0" fmla="*/ 19878 w 1437861"/>
              <a:gd name="connsiteY0" fmla="*/ 1530626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23325 w 1437861"/>
              <a:gd name="connsiteY6" fmla="*/ 1643608 h 2329070"/>
              <a:gd name="connsiteX7" fmla="*/ 19878 w 1437861"/>
              <a:gd name="connsiteY7" fmla="*/ 1530626 h 2329070"/>
              <a:gd name="connsiteX0" fmla="*/ 3245 w 1437861"/>
              <a:gd name="connsiteY0" fmla="*/ 1643608 h 2329070"/>
              <a:gd name="connsiteX1" fmla="*/ 0 w 1437861"/>
              <a:gd name="connsiteY1" fmla="*/ 2329070 h 2329070"/>
              <a:gd name="connsiteX2" fmla="*/ 1126435 w 1437861"/>
              <a:gd name="connsiteY2" fmla="*/ 2329070 h 2329070"/>
              <a:gd name="connsiteX3" fmla="*/ 1126435 w 1437861"/>
              <a:gd name="connsiteY3" fmla="*/ 1527313 h 2329070"/>
              <a:gd name="connsiteX4" fmla="*/ 1437861 w 1437861"/>
              <a:gd name="connsiteY4" fmla="*/ 0 h 2329070"/>
              <a:gd name="connsiteX5" fmla="*/ 1080052 w 1437861"/>
              <a:gd name="connsiteY5" fmla="*/ 0 h 2329070"/>
              <a:gd name="connsiteX6" fmla="*/ 723325 w 1437861"/>
              <a:gd name="connsiteY6" fmla="*/ 1643608 h 2329070"/>
              <a:gd name="connsiteX7" fmla="*/ 3245 w 1437861"/>
              <a:gd name="connsiteY7" fmla="*/ 1643608 h 2329070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6435 w 1443405"/>
              <a:gd name="connsiteY3" fmla="*/ 1574507 h 2376264"/>
              <a:gd name="connsiteX4" fmla="*/ 1443405 w 1443405"/>
              <a:gd name="connsiteY4" fmla="*/ 0 h 2376264"/>
              <a:gd name="connsiteX5" fmla="*/ 1080052 w 1443405"/>
              <a:gd name="connsiteY5" fmla="*/ 47194 h 2376264"/>
              <a:gd name="connsiteX6" fmla="*/ 723325 w 1443405"/>
              <a:gd name="connsiteY6" fmla="*/ 1690802 h 2376264"/>
              <a:gd name="connsiteX7" fmla="*/ 3245 w 1443405"/>
              <a:gd name="connsiteY7" fmla="*/ 1690802 h 2376264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6435 w 1443405"/>
              <a:gd name="connsiteY3" fmla="*/ 1574507 h 2376264"/>
              <a:gd name="connsiteX4" fmla="*/ 1443405 w 1443405"/>
              <a:gd name="connsiteY4" fmla="*/ 0 h 2376264"/>
              <a:gd name="connsiteX5" fmla="*/ 1083365 w 1443405"/>
              <a:gd name="connsiteY5" fmla="*/ 0 h 2376264"/>
              <a:gd name="connsiteX6" fmla="*/ 723325 w 1443405"/>
              <a:gd name="connsiteY6" fmla="*/ 1690802 h 2376264"/>
              <a:gd name="connsiteX7" fmla="*/ 3245 w 1443405"/>
              <a:gd name="connsiteY7" fmla="*/ 1690802 h 2376264"/>
              <a:gd name="connsiteX0" fmla="*/ 3245 w 1443405"/>
              <a:gd name="connsiteY0" fmla="*/ 1690802 h 2376264"/>
              <a:gd name="connsiteX1" fmla="*/ 0 w 1443405"/>
              <a:gd name="connsiteY1" fmla="*/ 2376264 h 2376264"/>
              <a:gd name="connsiteX2" fmla="*/ 1126435 w 1443405"/>
              <a:gd name="connsiteY2" fmla="*/ 2376264 h 2376264"/>
              <a:gd name="connsiteX3" fmla="*/ 1128707 w 1443405"/>
              <a:gd name="connsiteY3" fmla="*/ 2253234 h 2376264"/>
              <a:gd name="connsiteX4" fmla="*/ 1126435 w 1443405"/>
              <a:gd name="connsiteY4" fmla="*/ 1574507 h 2376264"/>
              <a:gd name="connsiteX5" fmla="*/ 1443405 w 1443405"/>
              <a:gd name="connsiteY5" fmla="*/ 0 h 2376264"/>
              <a:gd name="connsiteX6" fmla="*/ 1083365 w 1443405"/>
              <a:gd name="connsiteY6" fmla="*/ 0 h 2376264"/>
              <a:gd name="connsiteX7" fmla="*/ 723325 w 1443405"/>
              <a:gd name="connsiteY7" fmla="*/ 1690802 h 2376264"/>
              <a:gd name="connsiteX8" fmla="*/ 3245 w 1443405"/>
              <a:gd name="connsiteY8" fmla="*/ 1690802 h 2376264"/>
              <a:gd name="connsiteX0" fmla="*/ 3245 w 1443405"/>
              <a:gd name="connsiteY0" fmla="*/ 1690802 h 2520280"/>
              <a:gd name="connsiteX1" fmla="*/ 0 w 1443405"/>
              <a:gd name="connsiteY1" fmla="*/ 2376264 h 2520280"/>
              <a:gd name="connsiteX2" fmla="*/ 1227381 w 1443405"/>
              <a:gd name="connsiteY2" fmla="*/ 2520280 h 2520280"/>
              <a:gd name="connsiteX3" fmla="*/ 1128707 w 1443405"/>
              <a:gd name="connsiteY3" fmla="*/ 2253234 h 2520280"/>
              <a:gd name="connsiteX4" fmla="*/ 1126435 w 1443405"/>
              <a:gd name="connsiteY4" fmla="*/ 1574507 h 2520280"/>
              <a:gd name="connsiteX5" fmla="*/ 1443405 w 1443405"/>
              <a:gd name="connsiteY5" fmla="*/ 0 h 2520280"/>
              <a:gd name="connsiteX6" fmla="*/ 1083365 w 1443405"/>
              <a:gd name="connsiteY6" fmla="*/ 0 h 2520280"/>
              <a:gd name="connsiteX7" fmla="*/ 723325 w 1443405"/>
              <a:gd name="connsiteY7" fmla="*/ 1690802 h 2520280"/>
              <a:gd name="connsiteX8" fmla="*/ 3245 w 1443405"/>
              <a:gd name="connsiteY8" fmla="*/ 1690802 h 2520280"/>
              <a:gd name="connsiteX0" fmla="*/ 1082 w 1441242"/>
              <a:gd name="connsiteY0" fmla="*/ 1690802 h 2520280"/>
              <a:gd name="connsiteX1" fmla="*/ 1082 w 1441242"/>
              <a:gd name="connsiteY1" fmla="*/ 2520280 h 2520280"/>
              <a:gd name="connsiteX2" fmla="*/ 1225218 w 1441242"/>
              <a:gd name="connsiteY2" fmla="*/ 2520280 h 2520280"/>
              <a:gd name="connsiteX3" fmla="*/ 1126544 w 1441242"/>
              <a:gd name="connsiteY3" fmla="*/ 2253234 h 2520280"/>
              <a:gd name="connsiteX4" fmla="*/ 1124272 w 1441242"/>
              <a:gd name="connsiteY4" fmla="*/ 1574507 h 2520280"/>
              <a:gd name="connsiteX5" fmla="*/ 1441242 w 1441242"/>
              <a:gd name="connsiteY5" fmla="*/ 0 h 2520280"/>
              <a:gd name="connsiteX6" fmla="*/ 1081202 w 1441242"/>
              <a:gd name="connsiteY6" fmla="*/ 0 h 2520280"/>
              <a:gd name="connsiteX7" fmla="*/ 721162 w 1441242"/>
              <a:gd name="connsiteY7" fmla="*/ 1690802 h 2520280"/>
              <a:gd name="connsiteX8" fmla="*/ 1082 w 1441242"/>
              <a:gd name="connsiteY8" fmla="*/ 1690802 h 2520280"/>
              <a:gd name="connsiteX0" fmla="*/ 1082 w 1441242"/>
              <a:gd name="connsiteY0" fmla="*/ 1690802 h 2592288"/>
              <a:gd name="connsiteX1" fmla="*/ 1081 w 1441242"/>
              <a:gd name="connsiteY1" fmla="*/ 2592288 h 2592288"/>
              <a:gd name="connsiteX2" fmla="*/ 1225218 w 1441242"/>
              <a:gd name="connsiteY2" fmla="*/ 2520280 h 2592288"/>
              <a:gd name="connsiteX3" fmla="*/ 1126544 w 1441242"/>
              <a:gd name="connsiteY3" fmla="*/ 2253234 h 2592288"/>
              <a:gd name="connsiteX4" fmla="*/ 1124272 w 1441242"/>
              <a:gd name="connsiteY4" fmla="*/ 1574507 h 2592288"/>
              <a:gd name="connsiteX5" fmla="*/ 1441242 w 1441242"/>
              <a:gd name="connsiteY5" fmla="*/ 0 h 2592288"/>
              <a:gd name="connsiteX6" fmla="*/ 1081202 w 1441242"/>
              <a:gd name="connsiteY6" fmla="*/ 0 h 2592288"/>
              <a:gd name="connsiteX7" fmla="*/ 721162 w 1441242"/>
              <a:gd name="connsiteY7" fmla="*/ 1690802 h 2592288"/>
              <a:gd name="connsiteX8" fmla="*/ 1082 w 1441242"/>
              <a:gd name="connsiteY8" fmla="*/ 1690802 h 2592288"/>
              <a:gd name="connsiteX0" fmla="*/ 1082 w 1441242"/>
              <a:gd name="connsiteY0" fmla="*/ 1690802 h 2592288"/>
              <a:gd name="connsiteX1" fmla="*/ 1081 w 1441242"/>
              <a:gd name="connsiteY1" fmla="*/ 2592288 h 2592288"/>
              <a:gd name="connsiteX2" fmla="*/ 1225217 w 1441242"/>
              <a:gd name="connsiteY2" fmla="*/ 2592288 h 2592288"/>
              <a:gd name="connsiteX3" fmla="*/ 1126544 w 1441242"/>
              <a:gd name="connsiteY3" fmla="*/ 2253234 h 2592288"/>
              <a:gd name="connsiteX4" fmla="*/ 1124272 w 1441242"/>
              <a:gd name="connsiteY4" fmla="*/ 1574507 h 2592288"/>
              <a:gd name="connsiteX5" fmla="*/ 1441242 w 1441242"/>
              <a:gd name="connsiteY5" fmla="*/ 0 h 2592288"/>
              <a:gd name="connsiteX6" fmla="*/ 1081202 w 1441242"/>
              <a:gd name="connsiteY6" fmla="*/ 0 h 2592288"/>
              <a:gd name="connsiteX7" fmla="*/ 721162 w 1441242"/>
              <a:gd name="connsiteY7" fmla="*/ 1690802 h 2592288"/>
              <a:gd name="connsiteX8" fmla="*/ 1082 w 1441242"/>
              <a:gd name="connsiteY8" fmla="*/ 1690802 h 2592288"/>
              <a:gd name="connsiteX0" fmla="*/ 1082 w 1441242"/>
              <a:gd name="connsiteY0" fmla="*/ 1690802 h 2592288"/>
              <a:gd name="connsiteX1" fmla="*/ 1081 w 1441242"/>
              <a:gd name="connsiteY1" fmla="*/ 2592288 h 2592288"/>
              <a:gd name="connsiteX2" fmla="*/ 1225217 w 1441242"/>
              <a:gd name="connsiteY2" fmla="*/ 2592288 h 2592288"/>
              <a:gd name="connsiteX3" fmla="*/ 1124272 w 1441242"/>
              <a:gd name="connsiteY3" fmla="*/ 1574507 h 2592288"/>
              <a:gd name="connsiteX4" fmla="*/ 1441242 w 1441242"/>
              <a:gd name="connsiteY4" fmla="*/ 0 h 2592288"/>
              <a:gd name="connsiteX5" fmla="*/ 1081202 w 1441242"/>
              <a:gd name="connsiteY5" fmla="*/ 0 h 2592288"/>
              <a:gd name="connsiteX6" fmla="*/ 721162 w 1441242"/>
              <a:gd name="connsiteY6" fmla="*/ 1690802 h 2592288"/>
              <a:gd name="connsiteX7" fmla="*/ 1082 w 1441242"/>
              <a:gd name="connsiteY7" fmla="*/ 1690802 h 2592288"/>
              <a:gd name="connsiteX0" fmla="*/ 1082 w 1441242"/>
              <a:gd name="connsiteY0" fmla="*/ 1690802 h 2592288"/>
              <a:gd name="connsiteX1" fmla="*/ 1081 w 1441242"/>
              <a:gd name="connsiteY1" fmla="*/ 2592288 h 2592288"/>
              <a:gd name="connsiteX2" fmla="*/ 1124272 w 1441242"/>
              <a:gd name="connsiteY2" fmla="*/ 1574507 h 2592288"/>
              <a:gd name="connsiteX3" fmla="*/ 1441242 w 1441242"/>
              <a:gd name="connsiteY3" fmla="*/ 0 h 2592288"/>
              <a:gd name="connsiteX4" fmla="*/ 1081202 w 1441242"/>
              <a:gd name="connsiteY4" fmla="*/ 0 h 2592288"/>
              <a:gd name="connsiteX5" fmla="*/ 721162 w 1441242"/>
              <a:gd name="connsiteY5" fmla="*/ 1690802 h 2592288"/>
              <a:gd name="connsiteX6" fmla="*/ 1082 w 1441242"/>
              <a:gd name="connsiteY6" fmla="*/ 1690802 h 2592288"/>
              <a:gd name="connsiteX0" fmla="*/ 1082 w 1441242"/>
              <a:gd name="connsiteY0" fmla="*/ 1690802 h 2592288"/>
              <a:gd name="connsiteX1" fmla="*/ 1081 w 1441242"/>
              <a:gd name="connsiteY1" fmla="*/ 2592288 h 2592288"/>
              <a:gd name="connsiteX2" fmla="*/ 521981 w 1441242"/>
              <a:gd name="connsiteY2" fmla="*/ 2132321 h 2592288"/>
              <a:gd name="connsiteX3" fmla="*/ 1124272 w 1441242"/>
              <a:gd name="connsiteY3" fmla="*/ 1574507 h 2592288"/>
              <a:gd name="connsiteX4" fmla="*/ 1441242 w 1441242"/>
              <a:gd name="connsiteY4" fmla="*/ 0 h 2592288"/>
              <a:gd name="connsiteX5" fmla="*/ 1081202 w 1441242"/>
              <a:gd name="connsiteY5" fmla="*/ 0 h 2592288"/>
              <a:gd name="connsiteX6" fmla="*/ 721162 w 1441242"/>
              <a:gd name="connsiteY6" fmla="*/ 1690802 h 2592288"/>
              <a:gd name="connsiteX7" fmla="*/ 1082 w 1441242"/>
              <a:gd name="connsiteY7" fmla="*/ 1690802 h 2592288"/>
              <a:gd name="connsiteX0" fmla="*/ 1082 w 1441242"/>
              <a:gd name="connsiteY0" fmla="*/ 1690802 h 2664296"/>
              <a:gd name="connsiteX1" fmla="*/ 1081 w 1441242"/>
              <a:gd name="connsiteY1" fmla="*/ 2592288 h 2664296"/>
              <a:gd name="connsiteX2" fmla="*/ 1297225 w 1441242"/>
              <a:gd name="connsiteY2" fmla="*/ 2664296 h 2664296"/>
              <a:gd name="connsiteX3" fmla="*/ 1124272 w 1441242"/>
              <a:gd name="connsiteY3" fmla="*/ 1574507 h 2664296"/>
              <a:gd name="connsiteX4" fmla="*/ 1441242 w 1441242"/>
              <a:gd name="connsiteY4" fmla="*/ 0 h 2664296"/>
              <a:gd name="connsiteX5" fmla="*/ 1081202 w 1441242"/>
              <a:gd name="connsiteY5" fmla="*/ 0 h 2664296"/>
              <a:gd name="connsiteX6" fmla="*/ 721162 w 1441242"/>
              <a:gd name="connsiteY6" fmla="*/ 1690802 h 2664296"/>
              <a:gd name="connsiteX7" fmla="*/ 1082 w 1441242"/>
              <a:gd name="connsiteY7" fmla="*/ 1690802 h 2664296"/>
              <a:gd name="connsiteX0" fmla="*/ 1082 w 1441242"/>
              <a:gd name="connsiteY0" fmla="*/ 1690802 h 2592288"/>
              <a:gd name="connsiteX1" fmla="*/ 1081 w 1441242"/>
              <a:gd name="connsiteY1" fmla="*/ 2592288 h 2592288"/>
              <a:gd name="connsiteX2" fmla="*/ 1297225 w 1441242"/>
              <a:gd name="connsiteY2" fmla="*/ 2592288 h 2592288"/>
              <a:gd name="connsiteX3" fmla="*/ 1124272 w 1441242"/>
              <a:gd name="connsiteY3" fmla="*/ 1574507 h 2592288"/>
              <a:gd name="connsiteX4" fmla="*/ 1441242 w 1441242"/>
              <a:gd name="connsiteY4" fmla="*/ 0 h 2592288"/>
              <a:gd name="connsiteX5" fmla="*/ 1081202 w 1441242"/>
              <a:gd name="connsiteY5" fmla="*/ 0 h 2592288"/>
              <a:gd name="connsiteX6" fmla="*/ 721162 w 1441242"/>
              <a:gd name="connsiteY6" fmla="*/ 1690802 h 2592288"/>
              <a:gd name="connsiteX7" fmla="*/ 1082 w 1441242"/>
              <a:gd name="connsiteY7" fmla="*/ 1690802 h 2592288"/>
              <a:gd name="connsiteX0" fmla="*/ 1082 w 1441242"/>
              <a:gd name="connsiteY0" fmla="*/ 1690802 h 2592288"/>
              <a:gd name="connsiteX1" fmla="*/ 1081 w 1441242"/>
              <a:gd name="connsiteY1" fmla="*/ 2592288 h 2592288"/>
              <a:gd name="connsiteX2" fmla="*/ 1297225 w 1441242"/>
              <a:gd name="connsiteY2" fmla="*/ 2592288 h 2592288"/>
              <a:gd name="connsiteX3" fmla="*/ 1247456 w 1441242"/>
              <a:gd name="connsiteY3" fmla="*/ 2340140 h 2592288"/>
              <a:gd name="connsiteX4" fmla="*/ 1124272 w 1441242"/>
              <a:gd name="connsiteY4" fmla="*/ 1574507 h 2592288"/>
              <a:gd name="connsiteX5" fmla="*/ 1441242 w 1441242"/>
              <a:gd name="connsiteY5" fmla="*/ 0 h 2592288"/>
              <a:gd name="connsiteX6" fmla="*/ 1081202 w 1441242"/>
              <a:gd name="connsiteY6" fmla="*/ 0 h 2592288"/>
              <a:gd name="connsiteX7" fmla="*/ 721162 w 1441242"/>
              <a:gd name="connsiteY7" fmla="*/ 1690802 h 2592288"/>
              <a:gd name="connsiteX8" fmla="*/ 1082 w 1441242"/>
              <a:gd name="connsiteY8" fmla="*/ 1690802 h 2592288"/>
              <a:gd name="connsiteX0" fmla="*/ 1082 w 1441242"/>
              <a:gd name="connsiteY0" fmla="*/ 1690802 h 2592288"/>
              <a:gd name="connsiteX1" fmla="*/ 1081 w 1441242"/>
              <a:gd name="connsiteY1" fmla="*/ 2592288 h 2592288"/>
              <a:gd name="connsiteX2" fmla="*/ 1081201 w 1441242"/>
              <a:gd name="connsiteY2" fmla="*/ 2592288 h 2592288"/>
              <a:gd name="connsiteX3" fmla="*/ 1247456 w 1441242"/>
              <a:gd name="connsiteY3" fmla="*/ 2340140 h 2592288"/>
              <a:gd name="connsiteX4" fmla="*/ 1124272 w 1441242"/>
              <a:gd name="connsiteY4" fmla="*/ 1574507 h 2592288"/>
              <a:gd name="connsiteX5" fmla="*/ 1441242 w 1441242"/>
              <a:gd name="connsiteY5" fmla="*/ 0 h 2592288"/>
              <a:gd name="connsiteX6" fmla="*/ 1081202 w 1441242"/>
              <a:gd name="connsiteY6" fmla="*/ 0 h 2592288"/>
              <a:gd name="connsiteX7" fmla="*/ 721162 w 1441242"/>
              <a:gd name="connsiteY7" fmla="*/ 1690802 h 2592288"/>
              <a:gd name="connsiteX8" fmla="*/ 1082 w 1441242"/>
              <a:gd name="connsiteY8" fmla="*/ 1690802 h 2592288"/>
              <a:gd name="connsiteX0" fmla="*/ 1082 w 1441242"/>
              <a:gd name="connsiteY0" fmla="*/ 1690802 h 2597078"/>
              <a:gd name="connsiteX1" fmla="*/ 1081 w 1441242"/>
              <a:gd name="connsiteY1" fmla="*/ 2592288 h 2597078"/>
              <a:gd name="connsiteX2" fmla="*/ 178137 w 1441242"/>
              <a:gd name="connsiteY2" fmla="*/ 2597078 h 2597078"/>
              <a:gd name="connsiteX3" fmla="*/ 1081201 w 1441242"/>
              <a:gd name="connsiteY3" fmla="*/ 2592288 h 2597078"/>
              <a:gd name="connsiteX4" fmla="*/ 1247456 w 1441242"/>
              <a:gd name="connsiteY4" fmla="*/ 2340140 h 2597078"/>
              <a:gd name="connsiteX5" fmla="*/ 1124272 w 1441242"/>
              <a:gd name="connsiteY5" fmla="*/ 1574507 h 2597078"/>
              <a:gd name="connsiteX6" fmla="*/ 1441242 w 1441242"/>
              <a:gd name="connsiteY6" fmla="*/ 0 h 2597078"/>
              <a:gd name="connsiteX7" fmla="*/ 1081202 w 1441242"/>
              <a:gd name="connsiteY7" fmla="*/ 0 h 2597078"/>
              <a:gd name="connsiteX8" fmla="*/ 721162 w 1441242"/>
              <a:gd name="connsiteY8" fmla="*/ 1690802 h 2597078"/>
              <a:gd name="connsiteX9" fmla="*/ 1082 w 1441242"/>
              <a:gd name="connsiteY9" fmla="*/ 1690802 h 2597078"/>
              <a:gd name="connsiteX0" fmla="*/ 1082 w 1441242"/>
              <a:gd name="connsiteY0" fmla="*/ 1690802 h 2597078"/>
              <a:gd name="connsiteX1" fmla="*/ 1081 w 1441242"/>
              <a:gd name="connsiteY1" fmla="*/ 2304256 h 2597078"/>
              <a:gd name="connsiteX2" fmla="*/ 178137 w 1441242"/>
              <a:gd name="connsiteY2" fmla="*/ 2597078 h 2597078"/>
              <a:gd name="connsiteX3" fmla="*/ 1081201 w 1441242"/>
              <a:gd name="connsiteY3" fmla="*/ 2592288 h 2597078"/>
              <a:gd name="connsiteX4" fmla="*/ 1247456 w 1441242"/>
              <a:gd name="connsiteY4" fmla="*/ 2340140 h 2597078"/>
              <a:gd name="connsiteX5" fmla="*/ 1124272 w 1441242"/>
              <a:gd name="connsiteY5" fmla="*/ 1574507 h 2597078"/>
              <a:gd name="connsiteX6" fmla="*/ 1441242 w 1441242"/>
              <a:gd name="connsiteY6" fmla="*/ 0 h 2597078"/>
              <a:gd name="connsiteX7" fmla="*/ 1081202 w 1441242"/>
              <a:gd name="connsiteY7" fmla="*/ 0 h 2597078"/>
              <a:gd name="connsiteX8" fmla="*/ 721162 w 1441242"/>
              <a:gd name="connsiteY8" fmla="*/ 1690802 h 2597078"/>
              <a:gd name="connsiteX9" fmla="*/ 1082 w 1441242"/>
              <a:gd name="connsiteY9" fmla="*/ 1690802 h 2597078"/>
              <a:gd name="connsiteX0" fmla="*/ 1082 w 1441242"/>
              <a:gd name="connsiteY0" fmla="*/ 1690802 h 2597078"/>
              <a:gd name="connsiteX1" fmla="*/ 1081 w 1441242"/>
              <a:gd name="connsiteY1" fmla="*/ 2376264 h 2597078"/>
              <a:gd name="connsiteX2" fmla="*/ 178137 w 1441242"/>
              <a:gd name="connsiteY2" fmla="*/ 2597078 h 2597078"/>
              <a:gd name="connsiteX3" fmla="*/ 1081201 w 1441242"/>
              <a:gd name="connsiteY3" fmla="*/ 2592288 h 2597078"/>
              <a:gd name="connsiteX4" fmla="*/ 1247456 w 1441242"/>
              <a:gd name="connsiteY4" fmla="*/ 2340140 h 2597078"/>
              <a:gd name="connsiteX5" fmla="*/ 1124272 w 1441242"/>
              <a:gd name="connsiteY5" fmla="*/ 1574507 h 2597078"/>
              <a:gd name="connsiteX6" fmla="*/ 1441242 w 1441242"/>
              <a:gd name="connsiteY6" fmla="*/ 0 h 2597078"/>
              <a:gd name="connsiteX7" fmla="*/ 1081202 w 1441242"/>
              <a:gd name="connsiteY7" fmla="*/ 0 h 2597078"/>
              <a:gd name="connsiteX8" fmla="*/ 721162 w 1441242"/>
              <a:gd name="connsiteY8" fmla="*/ 1690802 h 2597078"/>
              <a:gd name="connsiteX9" fmla="*/ 1082 w 1441242"/>
              <a:gd name="connsiteY9" fmla="*/ 1690802 h 2597078"/>
              <a:gd name="connsiteX0" fmla="*/ 1082 w 1441242"/>
              <a:gd name="connsiteY0" fmla="*/ 1690802 h 2597078"/>
              <a:gd name="connsiteX1" fmla="*/ 1081 w 1441242"/>
              <a:gd name="connsiteY1" fmla="*/ 2376264 h 2597078"/>
              <a:gd name="connsiteX2" fmla="*/ 178137 w 1441242"/>
              <a:gd name="connsiteY2" fmla="*/ 2597078 h 2597078"/>
              <a:gd name="connsiteX3" fmla="*/ 1081201 w 1441242"/>
              <a:gd name="connsiteY3" fmla="*/ 2592288 h 2597078"/>
              <a:gd name="connsiteX4" fmla="*/ 1247456 w 1441242"/>
              <a:gd name="connsiteY4" fmla="*/ 2340140 h 2597078"/>
              <a:gd name="connsiteX5" fmla="*/ 1124272 w 1441242"/>
              <a:gd name="connsiteY5" fmla="*/ 1574507 h 2597078"/>
              <a:gd name="connsiteX6" fmla="*/ 1441242 w 1441242"/>
              <a:gd name="connsiteY6" fmla="*/ 0 h 2597078"/>
              <a:gd name="connsiteX7" fmla="*/ 1081202 w 1441242"/>
              <a:gd name="connsiteY7" fmla="*/ 0 h 2597078"/>
              <a:gd name="connsiteX8" fmla="*/ 721162 w 1441242"/>
              <a:gd name="connsiteY8" fmla="*/ 1690802 h 2597078"/>
              <a:gd name="connsiteX9" fmla="*/ 246150 w 1441242"/>
              <a:gd name="connsiteY9" fmla="*/ 1686457 h 2597078"/>
              <a:gd name="connsiteX10" fmla="*/ 1082 w 1441242"/>
              <a:gd name="connsiteY10" fmla="*/ 1690802 h 2597078"/>
              <a:gd name="connsiteX0" fmla="*/ 1082 w 1441243"/>
              <a:gd name="connsiteY0" fmla="*/ 1944216 h 2597078"/>
              <a:gd name="connsiteX1" fmla="*/ 1082 w 1441243"/>
              <a:gd name="connsiteY1" fmla="*/ 2376264 h 2597078"/>
              <a:gd name="connsiteX2" fmla="*/ 178138 w 1441243"/>
              <a:gd name="connsiteY2" fmla="*/ 2597078 h 2597078"/>
              <a:gd name="connsiteX3" fmla="*/ 1081202 w 1441243"/>
              <a:gd name="connsiteY3" fmla="*/ 2592288 h 2597078"/>
              <a:gd name="connsiteX4" fmla="*/ 1247457 w 1441243"/>
              <a:gd name="connsiteY4" fmla="*/ 2340140 h 2597078"/>
              <a:gd name="connsiteX5" fmla="*/ 1124273 w 1441243"/>
              <a:gd name="connsiteY5" fmla="*/ 1574507 h 2597078"/>
              <a:gd name="connsiteX6" fmla="*/ 1441243 w 1441243"/>
              <a:gd name="connsiteY6" fmla="*/ 0 h 2597078"/>
              <a:gd name="connsiteX7" fmla="*/ 1081203 w 1441243"/>
              <a:gd name="connsiteY7" fmla="*/ 0 h 2597078"/>
              <a:gd name="connsiteX8" fmla="*/ 721163 w 1441243"/>
              <a:gd name="connsiteY8" fmla="*/ 1690802 h 2597078"/>
              <a:gd name="connsiteX9" fmla="*/ 246151 w 1441243"/>
              <a:gd name="connsiteY9" fmla="*/ 1686457 h 2597078"/>
              <a:gd name="connsiteX10" fmla="*/ 1082 w 1441243"/>
              <a:gd name="connsiteY10" fmla="*/ 1944216 h 2597078"/>
              <a:gd name="connsiteX0" fmla="*/ 1082 w 1441242"/>
              <a:gd name="connsiteY0" fmla="*/ 2088232 h 2597078"/>
              <a:gd name="connsiteX1" fmla="*/ 1081 w 1441242"/>
              <a:gd name="connsiteY1" fmla="*/ 2376264 h 2597078"/>
              <a:gd name="connsiteX2" fmla="*/ 178137 w 1441242"/>
              <a:gd name="connsiteY2" fmla="*/ 2597078 h 2597078"/>
              <a:gd name="connsiteX3" fmla="*/ 1081201 w 1441242"/>
              <a:gd name="connsiteY3" fmla="*/ 2592288 h 2597078"/>
              <a:gd name="connsiteX4" fmla="*/ 1247456 w 1441242"/>
              <a:gd name="connsiteY4" fmla="*/ 2340140 h 2597078"/>
              <a:gd name="connsiteX5" fmla="*/ 1124272 w 1441242"/>
              <a:gd name="connsiteY5" fmla="*/ 1574507 h 2597078"/>
              <a:gd name="connsiteX6" fmla="*/ 1441242 w 1441242"/>
              <a:gd name="connsiteY6" fmla="*/ 0 h 2597078"/>
              <a:gd name="connsiteX7" fmla="*/ 1081202 w 1441242"/>
              <a:gd name="connsiteY7" fmla="*/ 0 h 2597078"/>
              <a:gd name="connsiteX8" fmla="*/ 721162 w 1441242"/>
              <a:gd name="connsiteY8" fmla="*/ 1690802 h 2597078"/>
              <a:gd name="connsiteX9" fmla="*/ 246150 w 1441242"/>
              <a:gd name="connsiteY9" fmla="*/ 1686457 h 2597078"/>
              <a:gd name="connsiteX10" fmla="*/ 1082 w 1441242"/>
              <a:gd name="connsiteY10" fmla="*/ 2088232 h 2597078"/>
              <a:gd name="connsiteX0" fmla="*/ 1082 w 1441242"/>
              <a:gd name="connsiteY0" fmla="*/ 2088232 h 2597078"/>
              <a:gd name="connsiteX1" fmla="*/ 1081 w 1441242"/>
              <a:gd name="connsiteY1" fmla="*/ 2376264 h 2597078"/>
              <a:gd name="connsiteX2" fmla="*/ 178137 w 1441242"/>
              <a:gd name="connsiteY2" fmla="*/ 2597078 h 2597078"/>
              <a:gd name="connsiteX3" fmla="*/ 1081201 w 1441242"/>
              <a:gd name="connsiteY3" fmla="*/ 2592288 h 2597078"/>
              <a:gd name="connsiteX4" fmla="*/ 1247456 w 1441242"/>
              <a:gd name="connsiteY4" fmla="*/ 2340140 h 2597078"/>
              <a:gd name="connsiteX5" fmla="*/ 1124272 w 1441242"/>
              <a:gd name="connsiteY5" fmla="*/ 1574507 h 2597078"/>
              <a:gd name="connsiteX6" fmla="*/ 1441242 w 1441242"/>
              <a:gd name="connsiteY6" fmla="*/ 0 h 2597078"/>
              <a:gd name="connsiteX7" fmla="*/ 1081202 w 1441242"/>
              <a:gd name="connsiteY7" fmla="*/ 0 h 2597078"/>
              <a:gd name="connsiteX8" fmla="*/ 721162 w 1441242"/>
              <a:gd name="connsiteY8" fmla="*/ 1690802 h 2597078"/>
              <a:gd name="connsiteX9" fmla="*/ 505137 w 1441242"/>
              <a:gd name="connsiteY9" fmla="*/ 1728192 h 2597078"/>
              <a:gd name="connsiteX10" fmla="*/ 1082 w 1441242"/>
              <a:gd name="connsiteY10" fmla="*/ 2088232 h 2597078"/>
              <a:gd name="connsiteX0" fmla="*/ 1082 w 1441242"/>
              <a:gd name="connsiteY0" fmla="*/ 2088232 h 2597078"/>
              <a:gd name="connsiteX1" fmla="*/ 1081 w 1441242"/>
              <a:gd name="connsiteY1" fmla="*/ 2376264 h 2597078"/>
              <a:gd name="connsiteX2" fmla="*/ 178137 w 1441242"/>
              <a:gd name="connsiteY2" fmla="*/ 2597078 h 2597078"/>
              <a:gd name="connsiteX3" fmla="*/ 1081201 w 1441242"/>
              <a:gd name="connsiteY3" fmla="*/ 2592288 h 2597078"/>
              <a:gd name="connsiteX4" fmla="*/ 1247456 w 1441242"/>
              <a:gd name="connsiteY4" fmla="*/ 2340140 h 2597078"/>
              <a:gd name="connsiteX5" fmla="*/ 1124272 w 1441242"/>
              <a:gd name="connsiteY5" fmla="*/ 1574507 h 2597078"/>
              <a:gd name="connsiteX6" fmla="*/ 1441242 w 1441242"/>
              <a:gd name="connsiteY6" fmla="*/ 0 h 2597078"/>
              <a:gd name="connsiteX7" fmla="*/ 1081202 w 1441242"/>
              <a:gd name="connsiteY7" fmla="*/ 0 h 2597078"/>
              <a:gd name="connsiteX8" fmla="*/ 721162 w 1441242"/>
              <a:gd name="connsiteY8" fmla="*/ 1690802 h 2597078"/>
              <a:gd name="connsiteX9" fmla="*/ 577145 w 1441242"/>
              <a:gd name="connsiteY9" fmla="*/ 1656184 h 2597078"/>
              <a:gd name="connsiteX10" fmla="*/ 1082 w 1441242"/>
              <a:gd name="connsiteY10" fmla="*/ 2088232 h 2597078"/>
              <a:gd name="connsiteX0" fmla="*/ 1082 w 1441242"/>
              <a:gd name="connsiteY0" fmla="*/ 2088232 h 2597078"/>
              <a:gd name="connsiteX1" fmla="*/ 1081 w 1441242"/>
              <a:gd name="connsiteY1" fmla="*/ 2376264 h 2597078"/>
              <a:gd name="connsiteX2" fmla="*/ 178137 w 1441242"/>
              <a:gd name="connsiteY2" fmla="*/ 2597078 h 2597078"/>
              <a:gd name="connsiteX3" fmla="*/ 1081201 w 1441242"/>
              <a:gd name="connsiteY3" fmla="*/ 2592288 h 2597078"/>
              <a:gd name="connsiteX4" fmla="*/ 1247456 w 1441242"/>
              <a:gd name="connsiteY4" fmla="*/ 2340140 h 2597078"/>
              <a:gd name="connsiteX5" fmla="*/ 1124272 w 1441242"/>
              <a:gd name="connsiteY5" fmla="*/ 1574507 h 2597078"/>
              <a:gd name="connsiteX6" fmla="*/ 1441242 w 1441242"/>
              <a:gd name="connsiteY6" fmla="*/ 0 h 2597078"/>
              <a:gd name="connsiteX7" fmla="*/ 1081202 w 1441242"/>
              <a:gd name="connsiteY7" fmla="*/ 0 h 2597078"/>
              <a:gd name="connsiteX8" fmla="*/ 721161 w 1441242"/>
              <a:gd name="connsiteY8" fmla="*/ 1656184 h 2597078"/>
              <a:gd name="connsiteX9" fmla="*/ 577145 w 1441242"/>
              <a:gd name="connsiteY9" fmla="*/ 1656184 h 2597078"/>
              <a:gd name="connsiteX10" fmla="*/ 1082 w 1441242"/>
              <a:gd name="connsiteY10" fmla="*/ 2088232 h 2597078"/>
              <a:gd name="connsiteX0" fmla="*/ 1082 w 1585257"/>
              <a:gd name="connsiteY0" fmla="*/ 2088232 h 2597078"/>
              <a:gd name="connsiteX1" fmla="*/ 1081 w 1585257"/>
              <a:gd name="connsiteY1" fmla="*/ 2376264 h 2597078"/>
              <a:gd name="connsiteX2" fmla="*/ 178137 w 1585257"/>
              <a:gd name="connsiteY2" fmla="*/ 2597078 h 2597078"/>
              <a:gd name="connsiteX3" fmla="*/ 1081201 w 1585257"/>
              <a:gd name="connsiteY3" fmla="*/ 2592288 h 2597078"/>
              <a:gd name="connsiteX4" fmla="*/ 1585257 w 1585257"/>
              <a:gd name="connsiteY4" fmla="*/ 1584176 h 2597078"/>
              <a:gd name="connsiteX5" fmla="*/ 1124272 w 1585257"/>
              <a:gd name="connsiteY5" fmla="*/ 1574507 h 2597078"/>
              <a:gd name="connsiteX6" fmla="*/ 1441242 w 1585257"/>
              <a:gd name="connsiteY6" fmla="*/ 0 h 2597078"/>
              <a:gd name="connsiteX7" fmla="*/ 1081202 w 1585257"/>
              <a:gd name="connsiteY7" fmla="*/ 0 h 2597078"/>
              <a:gd name="connsiteX8" fmla="*/ 721161 w 1585257"/>
              <a:gd name="connsiteY8" fmla="*/ 1656184 h 2597078"/>
              <a:gd name="connsiteX9" fmla="*/ 577145 w 1585257"/>
              <a:gd name="connsiteY9" fmla="*/ 1656184 h 2597078"/>
              <a:gd name="connsiteX10" fmla="*/ 1082 w 1585257"/>
              <a:gd name="connsiteY10" fmla="*/ 2088232 h 25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85257" h="2597078">
                <a:moveTo>
                  <a:pt x="1082" y="2088232"/>
                </a:moveTo>
                <a:cubicBezTo>
                  <a:pt x="0" y="2316719"/>
                  <a:pt x="2163" y="2147777"/>
                  <a:pt x="1081" y="2376264"/>
                </a:cubicBezTo>
                <a:lnTo>
                  <a:pt x="178137" y="2597078"/>
                </a:lnTo>
                <a:lnTo>
                  <a:pt x="1081201" y="2592288"/>
                </a:lnTo>
                <a:lnTo>
                  <a:pt x="1585257" y="1584176"/>
                </a:lnTo>
                <a:lnTo>
                  <a:pt x="1124272" y="1574507"/>
                </a:lnTo>
                <a:lnTo>
                  <a:pt x="1441242" y="0"/>
                </a:lnTo>
                <a:lnTo>
                  <a:pt x="1081202" y="0"/>
                </a:lnTo>
                <a:lnTo>
                  <a:pt x="721161" y="1656184"/>
                </a:lnTo>
                <a:lnTo>
                  <a:pt x="577145" y="1656184"/>
                </a:lnTo>
                <a:lnTo>
                  <a:pt x="1082" y="2088232"/>
                </a:ln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圖說文字 17"/>
          <p:cNvSpPr/>
          <p:nvPr/>
        </p:nvSpPr>
        <p:spPr>
          <a:xfrm>
            <a:off x="2267744" y="2276872"/>
            <a:ext cx="3744416" cy="936104"/>
          </a:xfrm>
          <a:prstGeom prst="wedgeRectCallout">
            <a:avLst>
              <a:gd name="adj1" fmla="val 16472"/>
              <a:gd name="adj2" fmla="val 912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2.	Receive DATA packet, write the data to the buffer and wake up sending thread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349" y="1503081"/>
            <a:ext cx="7523302" cy="47342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9992" y="3645024"/>
            <a:ext cx="15841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圖說文字 14"/>
          <p:cNvSpPr/>
          <p:nvPr/>
        </p:nvSpPr>
        <p:spPr>
          <a:xfrm>
            <a:off x="4499992" y="2564904"/>
            <a:ext cx="2808312" cy="432048"/>
          </a:xfrm>
          <a:prstGeom prst="wedgeRectCallout">
            <a:avLst>
              <a:gd name="adj1" fmla="val -31924"/>
              <a:gd name="adj2" fmla="val 1854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rgbClr val="FF0000"/>
                </a:solidFill>
              </a:rPr>
              <a:t>2.	Sending ACK packet out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037" y="1484784"/>
            <a:ext cx="7523302" cy="47342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2195736" y="2060848"/>
            <a:ext cx="4032448" cy="864096"/>
          </a:xfrm>
          <a:prstGeom prst="wedgeRectCallout">
            <a:avLst>
              <a:gd name="adj1" fmla="val 41683"/>
              <a:gd name="adj2" fmla="val 909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3.	After the sending thread send out the ACK packet, it wakes up the application thread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5650860" y="2132855"/>
            <a:ext cx="1445186" cy="1872209"/>
          </a:xfrm>
          <a:custGeom>
            <a:avLst/>
            <a:gdLst>
              <a:gd name="connsiteX0" fmla="*/ 3779 w 1416942"/>
              <a:gd name="connsiteY0" fmla="*/ 1398050 h 1908149"/>
              <a:gd name="connsiteX1" fmla="*/ 0 w 1416942"/>
              <a:gd name="connsiteY1" fmla="*/ 1904370 h 1908149"/>
              <a:gd name="connsiteX2" fmla="*/ 370294 w 1416942"/>
              <a:gd name="connsiteY2" fmla="*/ 1908149 h 1908149"/>
              <a:gd name="connsiteX3" fmla="*/ 385408 w 1416942"/>
              <a:gd name="connsiteY3" fmla="*/ 1526519 h 1908149"/>
              <a:gd name="connsiteX4" fmla="*/ 1416942 w 1416942"/>
              <a:gd name="connsiteY4" fmla="*/ 324952 h 1908149"/>
              <a:gd name="connsiteX5" fmla="*/ 1330036 w 1416942"/>
              <a:gd name="connsiteY5" fmla="*/ 0 h 1908149"/>
              <a:gd name="connsiteX6" fmla="*/ 1103326 w 1416942"/>
              <a:gd name="connsiteY6" fmla="*/ 3779 h 1908149"/>
              <a:gd name="connsiteX7" fmla="*/ 3779 w 1416942"/>
              <a:gd name="connsiteY7" fmla="*/ 1398050 h 1908149"/>
              <a:gd name="connsiteX0" fmla="*/ 3779 w 1416942"/>
              <a:gd name="connsiteY0" fmla="*/ 1396275 h 1906374"/>
              <a:gd name="connsiteX1" fmla="*/ 0 w 1416942"/>
              <a:gd name="connsiteY1" fmla="*/ 1902595 h 1906374"/>
              <a:gd name="connsiteX2" fmla="*/ 370294 w 1416942"/>
              <a:gd name="connsiteY2" fmla="*/ 1906374 h 1906374"/>
              <a:gd name="connsiteX3" fmla="*/ 385408 w 1416942"/>
              <a:gd name="connsiteY3" fmla="*/ 1524744 h 1906374"/>
              <a:gd name="connsiteX4" fmla="*/ 1416942 w 1416942"/>
              <a:gd name="connsiteY4" fmla="*/ 323177 h 1906374"/>
              <a:gd name="connsiteX5" fmla="*/ 1341168 w 1416942"/>
              <a:gd name="connsiteY5" fmla="*/ 0 h 1906374"/>
              <a:gd name="connsiteX6" fmla="*/ 1103326 w 1416942"/>
              <a:gd name="connsiteY6" fmla="*/ 2004 h 1906374"/>
              <a:gd name="connsiteX7" fmla="*/ 3779 w 1416942"/>
              <a:gd name="connsiteY7" fmla="*/ 1396275 h 1906374"/>
              <a:gd name="connsiteX0" fmla="*/ 3779 w 1416942"/>
              <a:gd name="connsiteY0" fmla="*/ 1396276 h 1906375"/>
              <a:gd name="connsiteX1" fmla="*/ 0 w 1416942"/>
              <a:gd name="connsiteY1" fmla="*/ 1902596 h 1906375"/>
              <a:gd name="connsiteX2" fmla="*/ 370294 w 1416942"/>
              <a:gd name="connsiteY2" fmla="*/ 1906375 h 1906375"/>
              <a:gd name="connsiteX3" fmla="*/ 385408 w 1416942"/>
              <a:gd name="connsiteY3" fmla="*/ 1524745 h 1906375"/>
              <a:gd name="connsiteX4" fmla="*/ 1416942 w 1416942"/>
              <a:gd name="connsiteY4" fmla="*/ 323178 h 1906375"/>
              <a:gd name="connsiteX5" fmla="*/ 1341168 w 1416942"/>
              <a:gd name="connsiteY5" fmla="*/ 1 h 1906375"/>
              <a:gd name="connsiteX6" fmla="*/ 1125144 w 1416942"/>
              <a:gd name="connsiteY6" fmla="*/ 0 h 1906375"/>
              <a:gd name="connsiteX7" fmla="*/ 3779 w 1416942"/>
              <a:gd name="connsiteY7" fmla="*/ 1396276 h 1906375"/>
              <a:gd name="connsiteX0" fmla="*/ 1260 w 1445186"/>
              <a:gd name="connsiteY0" fmla="*/ 1584177 h 1906375"/>
              <a:gd name="connsiteX1" fmla="*/ 28244 w 1445186"/>
              <a:gd name="connsiteY1" fmla="*/ 1902596 h 1906375"/>
              <a:gd name="connsiteX2" fmla="*/ 398538 w 1445186"/>
              <a:gd name="connsiteY2" fmla="*/ 1906375 h 1906375"/>
              <a:gd name="connsiteX3" fmla="*/ 413652 w 1445186"/>
              <a:gd name="connsiteY3" fmla="*/ 1524745 h 1906375"/>
              <a:gd name="connsiteX4" fmla="*/ 1445186 w 1445186"/>
              <a:gd name="connsiteY4" fmla="*/ 323178 h 1906375"/>
              <a:gd name="connsiteX5" fmla="*/ 1369412 w 1445186"/>
              <a:gd name="connsiteY5" fmla="*/ 1 h 1906375"/>
              <a:gd name="connsiteX6" fmla="*/ 1153388 w 1445186"/>
              <a:gd name="connsiteY6" fmla="*/ 0 h 1906375"/>
              <a:gd name="connsiteX7" fmla="*/ 1260 w 1445186"/>
              <a:gd name="connsiteY7" fmla="*/ 1584177 h 1906375"/>
              <a:gd name="connsiteX0" fmla="*/ 1260 w 1445186"/>
              <a:gd name="connsiteY0" fmla="*/ 1584177 h 1906375"/>
              <a:gd name="connsiteX1" fmla="*/ 1260 w 1445186"/>
              <a:gd name="connsiteY1" fmla="*/ 1872209 h 1906375"/>
              <a:gd name="connsiteX2" fmla="*/ 398538 w 1445186"/>
              <a:gd name="connsiteY2" fmla="*/ 1906375 h 1906375"/>
              <a:gd name="connsiteX3" fmla="*/ 413652 w 1445186"/>
              <a:gd name="connsiteY3" fmla="*/ 1524745 h 1906375"/>
              <a:gd name="connsiteX4" fmla="*/ 1445186 w 1445186"/>
              <a:gd name="connsiteY4" fmla="*/ 323178 h 1906375"/>
              <a:gd name="connsiteX5" fmla="*/ 1369412 w 1445186"/>
              <a:gd name="connsiteY5" fmla="*/ 1 h 1906375"/>
              <a:gd name="connsiteX6" fmla="*/ 1153388 w 1445186"/>
              <a:gd name="connsiteY6" fmla="*/ 0 h 1906375"/>
              <a:gd name="connsiteX7" fmla="*/ 1260 w 1445186"/>
              <a:gd name="connsiteY7" fmla="*/ 1584177 h 1906375"/>
              <a:gd name="connsiteX0" fmla="*/ 1260 w 1445186"/>
              <a:gd name="connsiteY0" fmla="*/ 1584177 h 1872209"/>
              <a:gd name="connsiteX1" fmla="*/ 1260 w 1445186"/>
              <a:gd name="connsiteY1" fmla="*/ 1872209 h 1872209"/>
              <a:gd name="connsiteX2" fmla="*/ 433308 w 1445186"/>
              <a:gd name="connsiteY2" fmla="*/ 1872209 h 1872209"/>
              <a:gd name="connsiteX3" fmla="*/ 413652 w 1445186"/>
              <a:gd name="connsiteY3" fmla="*/ 1524745 h 1872209"/>
              <a:gd name="connsiteX4" fmla="*/ 1445186 w 1445186"/>
              <a:gd name="connsiteY4" fmla="*/ 323178 h 1872209"/>
              <a:gd name="connsiteX5" fmla="*/ 1369412 w 1445186"/>
              <a:gd name="connsiteY5" fmla="*/ 1 h 1872209"/>
              <a:gd name="connsiteX6" fmla="*/ 1153388 w 1445186"/>
              <a:gd name="connsiteY6" fmla="*/ 0 h 1872209"/>
              <a:gd name="connsiteX7" fmla="*/ 1260 w 1445186"/>
              <a:gd name="connsiteY7" fmla="*/ 1584177 h 1872209"/>
              <a:gd name="connsiteX0" fmla="*/ 1260 w 1445186"/>
              <a:gd name="connsiteY0" fmla="*/ 1584177 h 1872209"/>
              <a:gd name="connsiteX1" fmla="*/ 1260 w 1445186"/>
              <a:gd name="connsiteY1" fmla="*/ 1872209 h 1872209"/>
              <a:gd name="connsiteX2" fmla="*/ 433308 w 1445186"/>
              <a:gd name="connsiteY2" fmla="*/ 1872209 h 1872209"/>
              <a:gd name="connsiteX3" fmla="*/ 433308 w 1445186"/>
              <a:gd name="connsiteY3" fmla="*/ 1512169 h 1872209"/>
              <a:gd name="connsiteX4" fmla="*/ 1445186 w 1445186"/>
              <a:gd name="connsiteY4" fmla="*/ 323178 h 1872209"/>
              <a:gd name="connsiteX5" fmla="*/ 1369412 w 1445186"/>
              <a:gd name="connsiteY5" fmla="*/ 1 h 1872209"/>
              <a:gd name="connsiteX6" fmla="*/ 1153388 w 1445186"/>
              <a:gd name="connsiteY6" fmla="*/ 0 h 1872209"/>
              <a:gd name="connsiteX7" fmla="*/ 1260 w 1445186"/>
              <a:gd name="connsiteY7" fmla="*/ 1584177 h 1872209"/>
              <a:gd name="connsiteX0" fmla="*/ 1260 w 1445186"/>
              <a:gd name="connsiteY0" fmla="*/ 1584177 h 1872209"/>
              <a:gd name="connsiteX1" fmla="*/ 1260 w 1445186"/>
              <a:gd name="connsiteY1" fmla="*/ 1872209 h 1872209"/>
              <a:gd name="connsiteX2" fmla="*/ 433308 w 1445186"/>
              <a:gd name="connsiteY2" fmla="*/ 1872209 h 1872209"/>
              <a:gd name="connsiteX3" fmla="*/ 433308 w 1445186"/>
              <a:gd name="connsiteY3" fmla="*/ 1512169 h 1872209"/>
              <a:gd name="connsiteX4" fmla="*/ 1445186 w 1445186"/>
              <a:gd name="connsiteY4" fmla="*/ 323178 h 1872209"/>
              <a:gd name="connsiteX5" fmla="*/ 1369412 w 1445186"/>
              <a:gd name="connsiteY5" fmla="*/ 1 h 1872209"/>
              <a:gd name="connsiteX6" fmla="*/ 1153388 w 1445186"/>
              <a:gd name="connsiteY6" fmla="*/ 0 h 1872209"/>
              <a:gd name="connsiteX7" fmla="*/ 947584 w 1445186"/>
              <a:gd name="connsiteY7" fmla="*/ 291258 h 1872209"/>
              <a:gd name="connsiteX8" fmla="*/ 1260 w 1445186"/>
              <a:gd name="connsiteY8" fmla="*/ 1584177 h 1872209"/>
              <a:gd name="connsiteX0" fmla="*/ 1260 w 1445186"/>
              <a:gd name="connsiteY0" fmla="*/ 1584177 h 1872209"/>
              <a:gd name="connsiteX1" fmla="*/ 1260 w 1445186"/>
              <a:gd name="connsiteY1" fmla="*/ 1872209 h 1872209"/>
              <a:gd name="connsiteX2" fmla="*/ 433308 w 1445186"/>
              <a:gd name="connsiteY2" fmla="*/ 1872209 h 1872209"/>
              <a:gd name="connsiteX3" fmla="*/ 433308 w 1445186"/>
              <a:gd name="connsiteY3" fmla="*/ 1512169 h 1872209"/>
              <a:gd name="connsiteX4" fmla="*/ 1445186 w 1445186"/>
              <a:gd name="connsiteY4" fmla="*/ 323178 h 1872209"/>
              <a:gd name="connsiteX5" fmla="*/ 1369412 w 1445186"/>
              <a:gd name="connsiteY5" fmla="*/ 1 h 1872209"/>
              <a:gd name="connsiteX6" fmla="*/ 1153388 w 1445186"/>
              <a:gd name="connsiteY6" fmla="*/ 0 h 1872209"/>
              <a:gd name="connsiteX7" fmla="*/ 1009372 w 1445186"/>
              <a:gd name="connsiteY7" fmla="*/ 288033 h 1872209"/>
              <a:gd name="connsiteX8" fmla="*/ 1260 w 1445186"/>
              <a:gd name="connsiteY8" fmla="*/ 1584177 h 187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5186" h="1872209">
                <a:moveTo>
                  <a:pt x="1260" y="1584177"/>
                </a:moveTo>
                <a:cubicBezTo>
                  <a:pt x="0" y="1752950"/>
                  <a:pt x="2520" y="1703436"/>
                  <a:pt x="1260" y="1872209"/>
                </a:cubicBezTo>
                <a:lnTo>
                  <a:pt x="433308" y="1872209"/>
                </a:lnTo>
                <a:lnTo>
                  <a:pt x="433308" y="1512169"/>
                </a:lnTo>
                <a:lnTo>
                  <a:pt x="1445186" y="323178"/>
                </a:lnTo>
                <a:lnTo>
                  <a:pt x="1369412" y="1"/>
                </a:lnTo>
                <a:lnTo>
                  <a:pt x="1153388" y="0"/>
                </a:lnTo>
                <a:lnTo>
                  <a:pt x="1009372" y="288033"/>
                </a:lnTo>
                <a:lnTo>
                  <a:pt x="1260" y="158417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1" y="1503081"/>
            <a:ext cx="7530239" cy="473422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472306" y="6309320"/>
            <a:ext cx="61993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 (4-way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99992" y="2060848"/>
            <a:ext cx="24482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3779912" y="2708920"/>
            <a:ext cx="4680520" cy="720080"/>
          </a:xfrm>
          <a:prstGeom prst="wedgeRectCallout">
            <a:avLst>
              <a:gd name="adj1" fmla="val -28227"/>
              <a:gd name="adj2" fmla="val -730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Application thread will be blocked until the 4 way handshake has completed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1" y="1503081"/>
            <a:ext cx="7530239" cy="4734228"/>
          </a:xfrm>
          <a:prstGeom prst="rect">
            <a:avLst/>
          </a:prstGeom>
        </p:spPr>
      </p:pic>
      <p:sp>
        <p:nvSpPr>
          <p:cNvPr id="13" name="矩形圖說文字 12"/>
          <p:cNvSpPr/>
          <p:nvPr/>
        </p:nvSpPr>
        <p:spPr>
          <a:xfrm>
            <a:off x="251520" y="3717032"/>
            <a:ext cx="3816424" cy="864096"/>
          </a:xfrm>
          <a:prstGeom prst="wedgeRectCallout">
            <a:avLst>
              <a:gd name="adj1" fmla="val 51938"/>
              <a:gd name="adj2" fmla="val 116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2.	After receive the FIN packet, wake up sending thread to send FIN-ACK Packet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3779912" y="3645024"/>
            <a:ext cx="1152128" cy="2376264"/>
          </a:xfrm>
          <a:custGeom>
            <a:avLst/>
            <a:gdLst>
              <a:gd name="connsiteX0" fmla="*/ 758190 w 1104900"/>
              <a:gd name="connsiteY0" fmla="*/ 19050 h 2316480"/>
              <a:gd name="connsiteX1" fmla="*/ 438150 w 1104900"/>
              <a:gd name="connsiteY1" fmla="*/ 1577340 h 2316480"/>
              <a:gd name="connsiteX2" fmla="*/ 11430 w 1104900"/>
              <a:gd name="connsiteY2" fmla="*/ 1577340 h 2316480"/>
              <a:gd name="connsiteX3" fmla="*/ 0 w 1104900"/>
              <a:gd name="connsiteY3" fmla="*/ 2312670 h 2316480"/>
              <a:gd name="connsiteX4" fmla="*/ 819150 w 1104900"/>
              <a:gd name="connsiteY4" fmla="*/ 2316480 h 2316480"/>
              <a:gd name="connsiteX5" fmla="*/ 842010 w 1104900"/>
              <a:gd name="connsiteY5" fmla="*/ 1550670 h 2316480"/>
              <a:gd name="connsiteX6" fmla="*/ 1104900 w 1104900"/>
              <a:gd name="connsiteY6" fmla="*/ 0 h 2316480"/>
              <a:gd name="connsiteX7" fmla="*/ 758190 w 1104900"/>
              <a:gd name="connsiteY7" fmla="*/ 19050 h 2316480"/>
              <a:gd name="connsiteX0" fmla="*/ 758190 w 1104900"/>
              <a:gd name="connsiteY0" fmla="*/ 19050 h 2316480"/>
              <a:gd name="connsiteX1" fmla="*/ 481588 w 1104900"/>
              <a:gd name="connsiteY1" fmla="*/ 1624558 h 2316480"/>
              <a:gd name="connsiteX2" fmla="*/ 11430 w 1104900"/>
              <a:gd name="connsiteY2" fmla="*/ 1577340 h 2316480"/>
              <a:gd name="connsiteX3" fmla="*/ 0 w 1104900"/>
              <a:gd name="connsiteY3" fmla="*/ 2312670 h 2316480"/>
              <a:gd name="connsiteX4" fmla="*/ 819150 w 1104900"/>
              <a:gd name="connsiteY4" fmla="*/ 2316480 h 2316480"/>
              <a:gd name="connsiteX5" fmla="*/ 842010 w 1104900"/>
              <a:gd name="connsiteY5" fmla="*/ 1550670 h 2316480"/>
              <a:gd name="connsiteX6" fmla="*/ 1104900 w 1104900"/>
              <a:gd name="connsiteY6" fmla="*/ 0 h 2316480"/>
              <a:gd name="connsiteX7" fmla="*/ 758190 w 1104900"/>
              <a:gd name="connsiteY7" fmla="*/ 19050 h 2316480"/>
              <a:gd name="connsiteX0" fmla="*/ 780658 w 1127368"/>
              <a:gd name="connsiteY0" fmla="*/ 19050 h 2316480"/>
              <a:gd name="connsiteX1" fmla="*/ 504056 w 1127368"/>
              <a:gd name="connsiteY1" fmla="*/ 1624558 h 2316480"/>
              <a:gd name="connsiteX2" fmla="*/ 0 w 1127368"/>
              <a:gd name="connsiteY2" fmla="*/ 1624558 h 2316480"/>
              <a:gd name="connsiteX3" fmla="*/ 22468 w 1127368"/>
              <a:gd name="connsiteY3" fmla="*/ 2312670 h 2316480"/>
              <a:gd name="connsiteX4" fmla="*/ 841618 w 1127368"/>
              <a:gd name="connsiteY4" fmla="*/ 2316480 h 2316480"/>
              <a:gd name="connsiteX5" fmla="*/ 864478 w 1127368"/>
              <a:gd name="connsiteY5" fmla="*/ 1550670 h 2316480"/>
              <a:gd name="connsiteX6" fmla="*/ 1127368 w 1127368"/>
              <a:gd name="connsiteY6" fmla="*/ 0 h 2316480"/>
              <a:gd name="connsiteX7" fmla="*/ 780658 w 1127368"/>
              <a:gd name="connsiteY7" fmla="*/ 19050 h 2316480"/>
              <a:gd name="connsiteX0" fmla="*/ 780658 w 1127368"/>
              <a:gd name="connsiteY0" fmla="*/ 19050 h 2344638"/>
              <a:gd name="connsiteX1" fmla="*/ 504056 w 1127368"/>
              <a:gd name="connsiteY1" fmla="*/ 1624558 h 2344638"/>
              <a:gd name="connsiteX2" fmla="*/ 0 w 1127368"/>
              <a:gd name="connsiteY2" fmla="*/ 1624558 h 2344638"/>
              <a:gd name="connsiteX3" fmla="*/ 0 w 1127368"/>
              <a:gd name="connsiteY3" fmla="*/ 2344638 h 2344638"/>
              <a:gd name="connsiteX4" fmla="*/ 841618 w 1127368"/>
              <a:gd name="connsiteY4" fmla="*/ 2316480 h 2344638"/>
              <a:gd name="connsiteX5" fmla="*/ 864478 w 1127368"/>
              <a:gd name="connsiteY5" fmla="*/ 1550670 h 2344638"/>
              <a:gd name="connsiteX6" fmla="*/ 1127368 w 1127368"/>
              <a:gd name="connsiteY6" fmla="*/ 0 h 2344638"/>
              <a:gd name="connsiteX7" fmla="*/ 780658 w 1127368"/>
              <a:gd name="connsiteY7" fmla="*/ 19050 h 2344638"/>
              <a:gd name="connsiteX0" fmla="*/ 780658 w 1127368"/>
              <a:gd name="connsiteY0" fmla="*/ 19050 h 2344638"/>
              <a:gd name="connsiteX1" fmla="*/ 504056 w 1127368"/>
              <a:gd name="connsiteY1" fmla="*/ 1624558 h 2344638"/>
              <a:gd name="connsiteX2" fmla="*/ 0 w 1127368"/>
              <a:gd name="connsiteY2" fmla="*/ 1624558 h 2344638"/>
              <a:gd name="connsiteX3" fmla="*/ 0 w 1127368"/>
              <a:gd name="connsiteY3" fmla="*/ 2344638 h 2344638"/>
              <a:gd name="connsiteX4" fmla="*/ 864096 w 1127368"/>
              <a:gd name="connsiteY4" fmla="*/ 2344638 h 2344638"/>
              <a:gd name="connsiteX5" fmla="*/ 864478 w 1127368"/>
              <a:gd name="connsiteY5" fmla="*/ 1550670 h 2344638"/>
              <a:gd name="connsiteX6" fmla="*/ 1127368 w 1127368"/>
              <a:gd name="connsiteY6" fmla="*/ 0 h 2344638"/>
              <a:gd name="connsiteX7" fmla="*/ 780658 w 1127368"/>
              <a:gd name="connsiteY7" fmla="*/ 19050 h 2344638"/>
              <a:gd name="connsiteX0" fmla="*/ 780658 w 1127368"/>
              <a:gd name="connsiteY0" fmla="*/ 19050 h 2344638"/>
              <a:gd name="connsiteX1" fmla="*/ 504056 w 1127368"/>
              <a:gd name="connsiteY1" fmla="*/ 1624558 h 2344638"/>
              <a:gd name="connsiteX2" fmla="*/ 0 w 1127368"/>
              <a:gd name="connsiteY2" fmla="*/ 1624558 h 2344638"/>
              <a:gd name="connsiteX3" fmla="*/ 0 w 1127368"/>
              <a:gd name="connsiteY3" fmla="*/ 2344638 h 2344638"/>
              <a:gd name="connsiteX4" fmla="*/ 864096 w 1127368"/>
              <a:gd name="connsiteY4" fmla="*/ 2344638 h 2344638"/>
              <a:gd name="connsiteX5" fmla="*/ 864096 w 1127368"/>
              <a:gd name="connsiteY5" fmla="*/ 1624558 h 2344638"/>
              <a:gd name="connsiteX6" fmla="*/ 1127368 w 1127368"/>
              <a:gd name="connsiteY6" fmla="*/ 0 h 2344638"/>
              <a:gd name="connsiteX7" fmla="*/ 780658 w 1127368"/>
              <a:gd name="connsiteY7" fmla="*/ 19050 h 2344638"/>
              <a:gd name="connsiteX0" fmla="*/ 780658 w 1127368"/>
              <a:gd name="connsiteY0" fmla="*/ 19050 h 2344638"/>
              <a:gd name="connsiteX1" fmla="*/ 504056 w 1127368"/>
              <a:gd name="connsiteY1" fmla="*/ 1624558 h 2344638"/>
              <a:gd name="connsiteX2" fmla="*/ 0 w 1127368"/>
              <a:gd name="connsiteY2" fmla="*/ 1624558 h 2344638"/>
              <a:gd name="connsiteX3" fmla="*/ 0 w 1127368"/>
              <a:gd name="connsiteY3" fmla="*/ 2344638 h 2344638"/>
              <a:gd name="connsiteX4" fmla="*/ 864096 w 1127368"/>
              <a:gd name="connsiteY4" fmla="*/ 2344638 h 2344638"/>
              <a:gd name="connsiteX5" fmla="*/ 864096 w 1127368"/>
              <a:gd name="connsiteY5" fmla="*/ 1624558 h 2344638"/>
              <a:gd name="connsiteX6" fmla="*/ 1127368 w 1127368"/>
              <a:gd name="connsiteY6" fmla="*/ 0 h 2344638"/>
              <a:gd name="connsiteX7" fmla="*/ 780658 w 1127368"/>
              <a:gd name="connsiteY7" fmla="*/ 19050 h 2344638"/>
              <a:gd name="connsiteX0" fmla="*/ 792088 w 1127368"/>
              <a:gd name="connsiteY0" fmla="*/ 0 h 2376264"/>
              <a:gd name="connsiteX1" fmla="*/ 504056 w 1127368"/>
              <a:gd name="connsiteY1" fmla="*/ 1656184 h 2376264"/>
              <a:gd name="connsiteX2" fmla="*/ 0 w 1127368"/>
              <a:gd name="connsiteY2" fmla="*/ 1656184 h 2376264"/>
              <a:gd name="connsiteX3" fmla="*/ 0 w 1127368"/>
              <a:gd name="connsiteY3" fmla="*/ 2376264 h 2376264"/>
              <a:gd name="connsiteX4" fmla="*/ 864096 w 1127368"/>
              <a:gd name="connsiteY4" fmla="*/ 2376264 h 2376264"/>
              <a:gd name="connsiteX5" fmla="*/ 864096 w 1127368"/>
              <a:gd name="connsiteY5" fmla="*/ 1656184 h 2376264"/>
              <a:gd name="connsiteX6" fmla="*/ 1127368 w 1127368"/>
              <a:gd name="connsiteY6" fmla="*/ 31626 h 2376264"/>
              <a:gd name="connsiteX7" fmla="*/ 792088 w 1127368"/>
              <a:gd name="connsiteY7" fmla="*/ 0 h 2376264"/>
              <a:gd name="connsiteX0" fmla="*/ 792088 w 1080120"/>
              <a:gd name="connsiteY0" fmla="*/ 0 h 2376264"/>
              <a:gd name="connsiteX1" fmla="*/ 504056 w 1080120"/>
              <a:gd name="connsiteY1" fmla="*/ 1656184 h 2376264"/>
              <a:gd name="connsiteX2" fmla="*/ 0 w 1080120"/>
              <a:gd name="connsiteY2" fmla="*/ 1656184 h 2376264"/>
              <a:gd name="connsiteX3" fmla="*/ 0 w 1080120"/>
              <a:gd name="connsiteY3" fmla="*/ 2376264 h 2376264"/>
              <a:gd name="connsiteX4" fmla="*/ 864096 w 1080120"/>
              <a:gd name="connsiteY4" fmla="*/ 2376264 h 2376264"/>
              <a:gd name="connsiteX5" fmla="*/ 864096 w 1080120"/>
              <a:gd name="connsiteY5" fmla="*/ 1656184 h 2376264"/>
              <a:gd name="connsiteX6" fmla="*/ 1080120 w 1080120"/>
              <a:gd name="connsiteY6" fmla="*/ 0 h 2376264"/>
              <a:gd name="connsiteX7" fmla="*/ 792088 w 1080120"/>
              <a:gd name="connsiteY7" fmla="*/ 0 h 2376264"/>
              <a:gd name="connsiteX0" fmla="*/ 792088 w 1152128"/>
              <a:gd name="connsiteY0" fmla="*/ 0 h 2376264"/>
              <a:gd name="connsiteX1" fmla="*/ 504056 w 1152128"/>
              <a:gd name="connsiteY1" fmla="*/ 1656184 h 2376264"/>
              <a:gd name="connsiteX2" fmla="*/ 0 w 1152128"/>
              <a:gd name="connsiteY2" fmla="*/ 1656184 h 2376264"/>
              <a:gd name="connsiteX3" fmla="*/ 0 w 1152128"/>
              <a:gd name="connsiteY3" fmla="*/ 2376264 h 2376264"/>
              <a:gd name="connsiteX4" fmla="*/ 864096 w 1152128"/>
              <a:gd name="connsiteY4" fmla="*/ 2376264 h 2376264"/>
              <a:gd name="connsiteX5" fmla="*/ 864096 w 1152128"/>
              <a:gd name="connsiteY5" fmla="*/ 1656184 h 2376264"/>
              <a:gd name="connsiteX6" fmla="*/ 1152128 w 1152128"/>
              <a:gd name="connsiteY6" fmla="*/ 0 h 2376264"/>
              <a:gd name="connsiteX7" fmla="*/ 792088 w 1152128"/>
              <a:gd name="connsiteY7" fmla="*/ 0 h 2376264"/>
              <a:gd name="connsiteX0" fmla="*/ 792088 w 1152128"/>
              <a:gd name="connsiteY0" fmla="*/ 0 h 2376264"/>
              <a:gd name="connsiteX1" fmla="*/ 432048 w 1152128"/>
              <a:gd name="connsiteY1" fmla="*/ 1656184 h 2376264"/>
              <a:gd name="connsiteX2" fmla="*/ 0 w 1152128"/>
              <a:gd name="connsiteY2" fmla="*/ 1656184 h 2376264"/>
              <a:gd name="connsiteX3" fmla="*/ 0 w 1152128"/>
              <a:gd name="connsiteY3" fmla="*/ 2376264 h 2376264"/>
              <a:gd name="connsiteX4" fmla="*/ 864096 w 1152128"/>
              <a:gd name="connsiteY4" fmla="*/ 2376264 h 2376264"/>
              <a:gd name="connsiteX5" fmla="*/ 864096 w 1152128"/>
              <a:gd name="connsiteY5" fmla="*/ 1656184 h 2376264"/>
              <a:gd name="connsiteX6" fmla="*/ 1152128 w 1152128"/>
              <a:gd name="connsiteY6" fmla="*/ 0 h 2376264"/>
              <a:gd name="connsiteX7" fmla="*/ 792088 w 1152128"/>
              <a:gd name="connsiteY7" fmla="*/ 0 h 23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2128" h="2376264">
                <a:moveTo>
                  <a:pt x="792088" y="0"/>
                </a:moveTo>
                <a:lnTo>
                  <a:pt x="432048" y="1656184"/>
                </a:lnTo>
                <a:lnTo>
                  <a:pt x="0" y="1656184"/>
                </a:lnTo>
                <a:lnTo>
                  <a:pt x="0" y="2376264"/>
                </a:lnTo>
                <a:lnTo>
                  <a:pt x="864096" y="2376264"/>
                </a:lnTo>
                <a:cubicBezTo>
                  <a:pt x="864223" y="2111608"/>
                  <a:pt x="863969" y="1920840"/>
                  <a:pt x="864096" y="1656184"/>
                </a:cubicBezTo>
                <a:lnTo>
                  <a:pt x="1152128" y="0"/>
                </a:lnTo>
                <a:lnTo>
                  <a:pt x="792088" y="0"/>
                </a:ln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72306" y="6309320"/>
            <a:ext cx="61993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 (4-way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1" y="1503081"/>
            <a:ext cx="7530239" cy="47342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55976" y="3645024"/>
            <a:ext cx="136815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圖說文字 12"/>
          <p:cNvSpPr/>
          <p:nvPr/>
        </p:nvSpPr>
        <p:spPr>
          <a:xfrm>
            <a:off x="3707904" y="2564904"/>
            <a:ext cx="4824536" cy="432048"/>
          </a:xfrm>
          <a:prstGeom prst="wedgeRectCallout">
            <a:avLst>
              <a:gd name="adj1" fmla="val -31924"/>
              <a:gd name="adj2" fmla="val 1854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rgbClr val="FF0000"/>
                </a:solidFill>
              </a:rPr>
              <a:t>3.	Send FIN-ACK packet out, then terminate itself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72306" y="6309320"/>
            <a:ext cx="61993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 (4-way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1" y="1503081"/>
            <a:ext cx="7530239" cy="4734228"/>
          </a:xfrm>
          <a:prstGeom prst="rect">
            <a:avLst/>
          </a:prstGeom>
        </p:spPr>
      </p:pic>
      <p:sp>
        <p:nvSpPr>
          <p:cNvPr id="13" name="矩形圖說文字 12"/>
          <p:cNvSpPr/>
          <p:nvPr/>
        </p:nvSpPr>
        <p:spPr>
          <a:xfrm>
            <a:off x="1835696" y="2492896"/>
            <a:ext cx="3816424" cy="1152128"/>
          </a:xfrm>
          <a:prstGeom prst="wedgeRectCallout">
            <a:avLst>
              <a:gd name="adj1" fmla="val 51938"/>
              <a:gd name="adj2" fmla="val 116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4.	After receive the ACK packet, 4 way handshake is completed, wake up application thread and terminate itself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5076056" y="2060848"/>
            <a:ext cx="1584176" cy="3960440"/>
          </a:xfrm>
          <a:custGeom>
            <a:avLst/>
            <a:gdLst>
              <a:gd name="connsiteX0" fmla="*/ 758190 w 1104900"/>
              <a:gd name="connsiteY0" fmla="*/ 19050 h 2316480"/>
              <a:gd name="connsiteX1" fmla="*/ 438150 w 1104900"/>
              <a:gd name="connsiteY1" fmla="*/ 1577340 h 2316480"/>
              <a:gd name="connsiteX2" fmla="*/ 11430 w 1104900"/>
              <a:gd name="connsiteY2" fmla="*/ 1577340 h 2316480"/>
              <a:gd name="connsiteX3" fmla="*/ 0 w 1104900"/>
              <a:gd name="connsiteY3" fmla="*/ 2312670 h 2316480"/>
              <a:gd name="connsiteX4" fmla="*/ 819150 w 1104900"/>
              <a:gd name="connsiteY4" fmla="*/ 2316480 h 2316480"/>
              <a:gd name="connsiteX5" fmla="*/ 842010 w 1104900"/>
              <a:gd name="connsiteY5" fmla="*/ 1550670 h 2316480"/>
              <a:gd name="connsiteX6" fmla="*/ 1104900 w 1104900"/>
              <a:gd name="connsiteY6" fmla="*/ 0 h 2316480"/>
              <a:gd name="connsiteX7" fmla="*/ 758190 w 1104900"/>
              <a:gd name="connsiteY7" fmla="*/ 19050 h 2316480"/>
              <a:gd name="connsiteX0" fmla="*/ 758190 w 1104900"/>
              <a:gd name="connsiteY0" fmla="*/ 19050 h 2316480"/>
              <a:gd name="connsiteX1" fmla="*/ 481588 w 1104900"/>
              <a:gd name="connsiteY1" fmla="*/ 1624558 h 2316480"/>
              <a:gd name="connsiteX2" fmla="*/ 11430 w 1104900"/>
              <a:gd name="connsiteY2" fmla="*/ 1577340 h 2316480"/>
              <a:gd name="connsiteX3" fmla="*/ 0 w 1104900"/>
              <a:gd name="connsiteY3" fmla="*/ 2312670 h 2316480"/>
              <a:gd name="connsiteX4" fmla="*/ 819150 w 1104900"/>
              <a:gd name="connsiteY4" fmla="*/ 2316480 h 2316480"/>
              <a:gd name="connsiteX5" fmla="*/ 842010 w 1104900"/>
              <a:gd name="connsiteY5" fmla="*/ 1550670 h 2316480"/>
              <a:gd name="connsiteX6" fmla="*/ 1104900 w 1104900"/>
              <a:gd name="connsiteY6" fmla="*/ 0 h 2316480"/>
              <a:gd name="connsiteX7" fmla="*/ 758190 w 1104900"/>
              <a:gd name="connsiteY7" fmla="*/ 19050 h 2316480"/>
              <a:gd name="connsiteX0" fmla="*/ 780658 w 1127368"/>
              <a:gd name="connsiteY0" fmla="*/ 19050 h 2316480"/>
              <a:gd name="connsiteX1" fmla="*/ 504056 w 1127368"/>
              <a:gd name="connsiteY1" fmla="*/ 1624558 h 2316480"/>
              <a:gd name="connsiteX2" fmla="*/ 0 w 1127368"/>
              <a:gd name="connsiteY2" fmla="*/ 1624558 h 2316480"/>
              <a:gd name="connsiteX3" fmla="*/ 22468 w 1127368"/>
              <a:gd name="connsiteY3" fmla="*/ 2312670 h 2316480"/>
              <a:gd name="connsiteX4" fmla="*/ 841618 w 1127368"/>
              <a:gd name="connsiteY4" fmla="*/ 2316480 h 2316480"/>
              <a:gd name="connsiteX5" fmla="*/ 864478 w 1127368"/>
              <a:gd name="connsiteY5" fmla="*/ 1550670 h 2316480"/>
              <a:gd name="connsiteX6" fmla="*/ 1127368 w 1127368"/>
              <a:gd name="connsiteY6" fmla="*/ 0 h 2316480"/>
              <a:gd name="connsiteX7" fmla="*/ 780658 w 1127368"/>
              <a:gd name="connsiteY7" fmla="*/ 19050 h 2316480"/>
              <a:gd name="connsiteX0" fmla="*/ 780658 w 1127368"/>
              <a:gd name="connsiteY0" fmla="*/ 19050 h 2344638"/>
              <a:gd name="connsiteX1" fmla="*/ 504056 w 1127368"/>
              <a:gd name="connsiteY1" fmla="*/ 1624558 h 2344638"/>
              <a:gd name="connsiteX2" fmla="*/ 0 w 1127368"/>
              <a:gd name="connsiteY2" fmla="*/ 1624558 h 2344638"/>
              <a:gd name="connsiteX3" fmla="*/ 0 w 1127368"/>
              <a:gd name="connsiteY3" fmla="*/ 2344638 h 2344638"/>
              <a:gd name="connsiteX4" fmla="*/ 841618 w 1127368"/>
              <a:gd name="connsiteY4" fmla="*/ 2316480 h 2344638"/>
              <a:gd name="connsiteX5" fmla="*/ 864478 w 1127368"/>
              <a:gd name="connsiteY5" fmla="*/ 1550670 h 2344638"/>
              <a:gd name="connsiteX6" fmla="*/ 1127368 w 1127368"/>
              <a:gd name="connsiteY6" fmla="*/ 0 h 2344638"/>
              <a:gd name="connsiteX7" fmla="*/ 780658 w 1127368"/>
              <a:gd name="connsiteY7" fmla="*/ 19050 h 2344638"/>
              <a:gd name="connsiteX0" fmla="*/ 780658 w 1127368"/>
              <a:gd name="connsiteY0" fmla="*/ 19050 h 2344638"/>
              <a:gd name="connsiteX1" fmla="*/ 504056 w 1127368"/>
              <a:gd name="connsiteY1" fmla="*/ 1624558 h 2344638"/>
              <a:gd name="connsiteX2" fmla="*/ 0 w 1127368"/>
              <a:gd name="connsiteY2" fmla="*/ 1624558 h 2344638"/>
              <a:gd name="connsiteX3" fmla="*/ 0 w 1127368"/>
              <a:gd name="connsiteY3" fmla="*/ 2344638 h 2344638"/>
              <a:gd name="connsiteX4" fmla="*/ 864096 w 1127368"/>
              <a:gd name="connsiteY4" fmla="*/ 2344638 h 2344638"/>
              <a:gd name="connsiteX5" fmla="*/ 864478 w 1127368"/>
              <a:gd name="connsiteY5" fmla="*/ 1550670 h 2344638"/>
              <a:gd name="connsiteX6" fmla="*/ 1127368 w 1127368"/>
              <a:gd name="connsiteY6" fmla="*/ 0 h 2344638"/>
              <a:gd name="connsiteX7" fmla="*/ 780658 w 1127368"/>
              <a:gd name="connsiteY7" fmla="*/ 19050 h 2344638"/>
              <a:gd name="connsiteX0" fmla="*/ 780658 w 1127368"/>
              <a:gd name="connsiteY0" fmla="*/ 19050 h 2344638"/>
              <a:gd name="connsiteX1" fmla="*/ 504056 w 1127368"/>
              <a:gd name="connsiteY1" fmla="*/ 1624558 h 2344638"/>
              <a:gd name="connsiteX2" fmla="*/ 0 w 1127368"/>
              <a:gd name="connsiteY2" fmla="*/ 1624558 h 2344638"/>
              <a:gd name="connsiteX3" fmla="*/ 0 w 1127368"/>
              <a:gd name="connsiteY3" fmla="*/ 2344638 h 2344638"/>
              <a:gd name="connsiteX4" fmla="*/ 864096 w 1127368"/>
              <a:gd name="connsiteY4" fmla="*/ 2344638 h 2344638"/>
              <a:gd name="connsiteX5" fmla="*/ 864096 w 1127368"/>
              <a:gd name="connsiteY5" fmla="*/ 1624558 h 2344638"/>
              <a:gd name="connsiteX6" fmla="*/ 1127368 w 1127368"/>
              <a:gd name="connsiteY6" fmla="*/ 0 h 2344638"/>
              <a:gd name="connsiteX7" fmla="*/ 780658 w 1127368"/>
              <a:gd name="connsiteY7" fmla="*/ 19050 h 2344638"/>
              <a:gd name="connsiteX0" fmla="*/ 780658 w 1127368"/>
              <a:gd name="connsiteY0" fmla="*/ 19050 h 2344638"/>
              <a:gd name="connsiteX1" fmla="*/ 504056 w 1127368"/>
              <a:gd name="connsiteY1" fmla="*/ 1624558 h 2344638"/>
              <a:gd name="connsiteX2" fmla="*/ 0 w 1127368"/>
              <a:gd name="connsiteY2" fmla="*/ 1624558 h 2344638"/>
              <a:gd name="connsiteX3" fmla="*/ 0 w 1127368"/>
              <a:gd name="connsiteY3" fmla="*/ 2344638 h 2344638"/>
              <a:gd name="connsiteX4" fmla="*/ 864096 w 1127368"/>
              <a:gd name="connsiteY4" fmla="*/ 2344638 h 2344638"/>
              <a:gd name="connsiteX5" fmla="*/ 864096 w 1127368"/>
              <a:gd name="connsiteY5" fmla="*/ 1624558 h 2344638"/>
              <a:gd name="connsiteX6" fmla="*/ 1127368 w 1127368"/>
              <a:gd name="connsiteY6" fmla="*/ 0 h 2344638"/>
              <a:gd name="connsiteX7" fmla="*/ 780658 w 1127368"/>
              <a:gd name="connsiteY7" fmla="*/ 19050 h 2344638"/>
              <a:gd name="connsiteX0" fmla="*/ 792088 w 1127368"/>
              <a:gd name="connsiteY0" fmla="*/ 0 h 2376264"/>
              <a:gd name="connsiteX1" fmla="*/ 504056 w 1127368"/>
              <a:gd name="connsiteY1" fmla="*/ 1656184 h 2376264"/>
              <a:gd name="connsiteX2" fmla="*/ 0 w 1127368"/>
              <a:gd name="connsiteY2" fmla="*/ 1656184 h 2376264"/>
              <a:gd name="connsiteX3" fmla="*/ 0 w 1127368"/>
              <a:gd name="connsiteY3" fmla="*/ 2376264 h 2376264"/>
              <a:gd name="connsiteX4" fmla="*/ 864096 w 1127368"/>
              <a:gd name="connsiteY4" fmla="*/ 2376264 h 2376264"/>
              <a:gd name="connsiteX5" fmla="*/ 864096 w 1127368"/>
              <a:gd name="connsiteY5" fmla="*/ 1656184 h 2376264"/>
              <a:gd name="connsiteX6" fmla="*/ 1127368 w 1127368"/>
              <a:gd name="connsiteY6" fmla="*/ 31626 h 2376264"/>
              <a:gd name="connsiteX7" fmla="*/ 792088 w 1127368"/>
              <a:gd name="connsiteY7" fmla="*/ 0 h 2376264"/>
              <a:gd name="connsiteX0" fmla="*/ 792088 w 1080120"/>
              <a:gd name="connsiteY0" fmla="*/ 0 h 2376264"/>
              <a:gd name="connsiteX1" fmla="*/ 504056 w 1080120"/>
              <a:gd name="connsiteY1" fmla="*/ 1656184 h 2376264"/>
              <a:gd name="connsiteX2" fmla="*/ 0 w 1080120"/>
              <a:gd name="connsiteY2" fmla="*/ 1656184 h 2376264"/>
              <a:gd name="connsiteX3" fmla="*/ 0 w 1080120"/>
              <a:gd name="connsiteY3" fmla="*/ 2376264 h 2376264"/>
              <a:gd name="connsiteX4" fmla="*/ 864096 w 1080120"/>
              <a:gd name="connsiteY4" fmla="*/ 2376264 h 2376264"/>
              <a:gd name="connsiteX5" fmla="*/ 864096 w 1080120"/>
              <a:gd name="connsiteY5" fmla="*/ 1656184 h 2376264"/>
              <a:gd name="connsiteX6" fmla="*/ 1080120 w 1080120"/>
              <a:gd name="connsiteY6" fmla="*/ 0 h 2376264"/>
              <a:gd name="connsiteX7" fmla="*/ 792088 w 1080120"/>
              <a:gd name="connsiteY7" fmla="*/ 0 h 2376264"/>
              <a:gd name="connsiteX0" fmla="*/ 792088 w 1152128"/>
              <a:gd name="connsiteY0" fmla="*/ 0 h 2376264"/>
              <a:gd name="connsiteX1" fmla="*/ 504056 w 1152128"/>
              <a:gd name="connsiteY1" fmla="*/ 1656184 h 2376264"/>
              <a:gd name="connsiteX2" fmla="*/ 0 w 1152128"/>
              <a:gd name="connsiteY2" fmla="*/ 1656184 h 2376264"/>
              <a:gd name="connsiteX3" fmla="*/ 0 w 1152128"/>
              <a:gd name="connsiteY3" fmla="*/ 2376264 h 2376264"/>
              <a:gd name="connsiteX4" fmla="*/ 864096 w 1152128"/>
              <a:gd name="connsiteY4" fmla="*/ 2376264 h 2376264"/>
              <a:gd name="connsiteX5" fmla="*/ 864096 w 1152128"/>
              <a:gd name="connsiteY5" fmla="*/ 1656184 h 2376264"/>
              <a:gd name="connsiteX6" fmla="*/ 1152128 w 1152128"/>
              <a:gd name="connsiteY6" fmla="*/ 0 h 2376264"/>
              <a:gd name="connsiteX7" fmla="*/ 792088 w 1152128"/>
              <a:gd name="connsiteY7" fmla="*/ 0 h 2376264"/>
              <a:gd name="connsiteX0" fmla="*/ 792088 w 1152128"/>
              <a:gd name="connsiteY0" fmla="*/ 0 h 2376264"/>
              <a:gd name="connsiteX1" fmla="*/ 432048 w 1152128"/>
              <a:gd name="connsiteY1" fmla="*/ 1656184 h 2376264"/>
              <a:gd name="connsiteX2" fmla="*/ 0 w 1152128"/>
              <a:gd name="connsiteY2" fmla="*/ 1656184 h 2376264"/>
              <a:gd name="connsiteX3" fmla="*/ 0 w 1152128"/>
              <a:gd name="connsiteY3" fmla="*/ 2376264 h 2376264"/>
              <a:gd name="connsiteX4" fmla="*/ 864096 w 1152128"/>
              <a:gd name="connsiteY4" fmla="*/ 2376264 h 2376264"/>
              <a:gd name="connsiteX5" fmla="*/ 864096 w 1152128"/>
              <a:gd name="connsiteY5" fmla="*/ 1656184 h 2376264"/>
              <a:gd name="connsiteX6" fmla="*/ 1152128 w 1152128"/>
              <a:gd name="connsiteY6" fmla="*/ 0 h 2376264"/>
              <a:gd name="connsiteX7" fmla="*/ 792088 w 1152128"/>
              <a:gd name="connsiteY7" fmla="*/ 0 h 2376264"/>
              <a:gd name="connsiteX0" fmla="*/ 1152128 w 1152128"/>
              <a:gd name="connsiteY0" fmla="*/ 0 h 3960440"/>
              <a:gd name="connsiteX1" fmla="*/ 432048 w 1152128"/>
              <a:gd name="connsiteY1" fmla="*/ 3240360 h 3960440"/>
              <a:gd name="connsiteX2" fmla="*/ 0 w 1152128"/>
              <a:gd name="connsiteY2" fmla="*/ 3240360 h 3960440"/>
              <a:gd name="connsiteX3" fmla="*/ 0 w 1152128"/>
              <a:gd name="connsiteY3" fmla="*/ 3960440 h 3960440"/>
              <a:gd name="connsiteX4" fmla="*/ 864096 w 1152128"/>
              <a:gd name="connsiteY4" fmla="*/ 3960440 h 3960440"/>
              <a:gd name="connsiteX5" fmla="*/ 864096 w 1152128"/>
              <a:gd name="connsiteY5" fmla="*/ 3240360 h 3960440"/>
              <a:gd name="connsiteX6" fmla="*/ 1152128 w 1152128"/>
              <a:gd name="connsiteY6" fmla="*/ 1584176 h 3960440"/>
              <a:gd name="connsiteX7" fmla="*/ 1152128 w 1152128"/>
              <a:gd name="connsiteY7" fmla="*/ 0 h 3960440"/>
              <a:gd name="connsiteX0" fmla="*/ 1152128 w 1584176"/>
              <a:gd name="connsiteY0" fmla="*/ 0 h 3960440"/>
              <a:gd name="connsiteX1" fmla="*/ 432048 w 1584176"/>
              <a:gd name="connsiteY1" fmla="*/ 3240360 h 3960440"/>
              <a:gd name="connsiteX2" fmla="*/ 0 w 1584176"/>
              <a:gd name="connsiteY2" fmla="*/ 3240360 h 3960440"/>
              <a:gd name="connsiteX3" fmla="*/ 0 w 1584176"/>
              <a:gd name="connsiteY3" fmla="*/ 3960440 h 3960440"/>
              <a:gd name="connsiteX4" fmla="*/ 864096 w 1584176"/>
              <a:gd name="connsiteY4" fmla="*/ 3960440 h 3960440"/>
              <a:gd name="connsiteX5" fmla="*/ 864096 w 1584176"/>
              <a:gd name="connsiteY5" fmla="*/ 3240360 h 3960440"/>
              <a:gd name="connsiteX6" fmla="*/ 1584176 w 1584176"/>
              <a:gd name="connsiteY6" fmla="*/ 0 h 3960440"/>
              <a:gd name="connsiteX7" fmla="*/ 1152128 w 1584176"/>
              <a:gd name="connsiteY7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176" h="3960440">
                <a:moveTo>
                  <a:pt x="1152128" y="0"/>
                </a:moveTo>
                <a:lnTo>
                  <a:pt x="432048" y="3240360"/>
                </a:lnTo>
                <a:lnTo>
                  <a:pt x="0" y="3240360"/>
                </a:lnTo>
                <a:lnTo>
                  <a:pt x="0" y="3960440"/>
                </a:lnTo>
                <a:lnTo>
                  <a:pt x="864096" y="3960440"/>
                </a:lnTo>
                <a:cubicBezTo>
                  <a:pt x="864223" y="3695784"/>
                  <a:pt x="863969" y="3505016"/>
                  <a:pt x="864096" y="3240360"/>
                </a:cubicBezTo>
                <a:lnTo>
                  <a:pt x="1584176" y="0"/>
                </a:lnTo>
                <a:lnTo>
                  <a:pt x="1152128" y="0"/>
                </a:ln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472306" y="6309320"/>
            <a:ext cx="61993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 (4-way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7" y="1484784"/>
            <a:ext cx="7530239" cy="47342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84168" y="2060848"/>
            <a:ext cx="864096" cy="5760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圖說文字 12"/>
          <p:cNvSpPr/>
          <p:nvPr/>
        </p:nvSpPr>
        <p:spPr>
          <a:xfrm>
            <a:off x="4499992" y="3212976"/>
            <a:ext cx="4464496" cy="576064"/>
          </a:xfrm>
          <a:prstGeom prst="wedgeRectCallout">
            <a:avLst>
              <a:gd name="adj1" fmla="val -12024"/>
              <a:gd name="adj2" fmla="val -1061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5.	Return the function after 4 way handshake is completed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72306" y="6309320"/>
            <a:ext cx="61993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closing connection (4-way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</a:t>
            </a:r>
            <a:r>
              <a:rPr lang="en-HK" altLang="zh-TW" dirty="0" smtClean="0"/>
              <a:t>Flow Diagram (</a:t>
            </a:r>
            <a:r>
              <a:rPr lang="en-HK" altLang="zh-TW" dirty="0" smtClean="0"/>
              <a:t>Client)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Flow </a:t>
            </a:r>
            <a:r>
              <a:rPr lang="en-HK" altLang="zh-TW" dirty="0" smtClean="0"/>
              <a:t>Diagram of </a:t>
            </a:r>
            <a:r>
              <a:rPr lang="en-HK" altLang="zh-TW" dirty="0" smtClean="0"/>
              <a:t>Sending Thread (Client)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11960" y="1340768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Thread Start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2089651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Sleep for 1 Second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1960" y="2838534"/>
            <a:ext cx="194421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Check &amp; update state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731433"/>
            <a:ext cx="194421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Send packet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3851920" y="4624332"/>
            <a:ext cx="2664296" cy="108012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Is 4-Way handshake finished?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1960" y="6021288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Thread Stop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直線單箭頭接點 11"/>
          <p:cNvCxnSpPr>
            <a:stCxn id="9" idx="2"/>
            <a:endCxn id="10" idx="0"/>
          </p:cNvCxnSpPr>
          <p:nvPr/>
        </p:nvCxnSpPr>
        <p:spPr>
          <a:xfrm>
            <a:off x="5184068" y="5704452"/>
            <a:ext cx="0" cy="3168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  <a:endCxn id="9" idx="0"/>
          </p:cNvCxnSpPr>
          <p:nvPr/>
        </p:nvCxnSpPr>
        <p:spPr>
          <a:xfrm>
            <a:off x="5184068" y="4307497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2"/>
            <a:endCxn id="8" idx="0"/>
          </p:cNvCxnSpPr>
          <p:nvPr/>
        </p:nvCxnSpPr>
        <p:spPr>
          <a:xfrm>
            <a:off x="5184068" y="3414598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7" idx="0"/>
          </p:cNvCxnSpPr>
          <p:nvPr/>
        </p:nvCxnSpPr>
        <p:spPr>
          <a:xfrm>
            <a:off x="5184068" y="2521699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2"/>
            <a:endCxn id="6" idx="0"/>
          </p:cNvCxnSpPr>
          <p:nvPr/>
        </p:nvCxnSpPr>
        <p:spPr>
          <a:xfrm>
            <a:off x="5184068" y="1772816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3"/>
            <a:endCxn id="6" idx="3"/>
          </p:cNvCxnSpPr>
          <p:nvPr/>
        </p:nvCxnSpPr>
        <p:spPr>
          <a:xfrm flipH="1" flipV="1">
            <a:off x="6156176" y="2305675"/>
            <a:ext cx="360040" cy="2858717"/>
          </a:xfrm>
          <a:prstGeom prst="bentConnector3">
            <a:avLst>
              <a:gd name="adj1" fmla="val -63493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圖說文字 22"/>
          <p:cNvSpPr/>
          <p:nvPr/>
        </p:nvSpPr>
        <p:spPr>
          <a:xfrm>
            <a:off x="6768244" y="1412776"/>
            <a:ext cx="2232248" cy="648072"/>
          </a:xfrm>
          <a:prstGeom prst="wedgeRectCallout">
            <a:avLst>
              <a:gd name="adj1" fmla="val -72372"/>
              <a:gd name="adj2" fmla="val 6720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Since time out of retransmission is 1s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圖說文字 23"/>
          <p:cNvSpPr/>
          <p:nvPr/>
        </p:nvSpPr>
        <p:spPr>
          <a:xfrm>
            <a:off x="179512" y="4221088"/>
            <a:ext cx="3600400" cy="2304256"/>
          </a:xfrm>
          <a:prstGeom prst="wedgeRectCallout">
            <a:avLst>
              <a:gd name="adj1" fmla="val 57714"/>
              <a:gd name="adj2" fmla="val -6081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During 3-way handshake: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1. Send SYN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2. Send ACK after receiving SYN-ACK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During data transmission:</a:t>
            </a:r>
          </a:p>
          <a:p>
            <a:pPr marL="342900" indent="-342900"/>
            <a:r>
              <a:rPr lang="en-HK" altLang="zh-TW" dirty="0" smtClean="0">
                <a:solidFill>
                  <a:srgbClr val="FF0000"/>
                </a:solidFill>
              </a:rPr>
              <a:t>1. Send/Retransmit DATA</a:t>
            </a:r>
          </a:p>
          <a:p>
            <a:pPr marL="342900" indent="-342900"/>
            <a:r>
              <a:rPr lang="en-HK" altLang="zh-TW" dirty="0" smtClean="0">
                <a:solidFill>
                  <a:srgbClr val="FF0000"/>
                </a:solidFill>
              </a:rPr>
              <a:t>During 4-way handshake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1. Send FIN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2. Send ACK after receiving FIN-ACK</a:t>
            </a:r>
          </a:p>
        </p:txBody>
      </p:sp>
      <p:sp>
        <p:nvSpPr>
          <p:cNvPr id="25" name="矩形圖說文字 24"/>
          <p:cNvSpPr/>
          <p:nvPr/>
        </p:nvSpPr>
        <p:spPr>
          <a:xfrm>
            <a:off x="179512" y="1340768"/>
            <a:ext cx="3456384" cy="2520280"/>
          </a:xfrm>
          <a:prstGeom prst="wedgeRectCallout">
            <a:avLst>
              <a:gd name="adj1" fmla="val 64582"/>
              <a:gd name="adj2" fmla="val 219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Connection state: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During 3-way handshake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Data transmission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During 4-way handshake</a:t>
            </a:r>
          </a:p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Last packet received: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SYN-ACK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ACK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FIN-ACK</a:t>
            </a:r>
          </a:p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Sequence Number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876256" y="4509120"/>
            <a:ext cx="212372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If no ACK is received,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HK" altLang="zh-TW" dirty="0" smtClean="0">
                <a:solidFill>
                  <a:srgbClr val="FF0000"/>
                </a:solidFill>
              </a:rPr>
              <a:t>the state is not change and same DATA packet will be sent automatically</a:t>
            </a:r>
          </a:p>
        </p:txBody>
      </p:sp>
      <p:sp>
        <p:nvSpPr>
          <p:cNvPr id="28" name="矩形圖說文字 27"/>
          <p:cNvSpPr/>
          <p:nvPr/>
        </p:nvSpPr>
        <p:spPr>
          <a:xfrm>
            <a:off x="6804248" y="2492896"/>
            <a:ext cx="2232248" cy="864096"/>
          </a:xfrm>
          <a:prstGeom prst="wedgeRectCallout">
            <a:avLst>
              <a:gd name="adj1" fmla="val -74250"/>
              <a:gd name="adj2" fmla="val 3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It should be done under critical section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Activity </a:t>
            </a:r>
            <a:r>
              <a:rPr lang="en-HK" altLang="zh-TW" dirty="0" err="1" smtClean="0"/>
              <a:t>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Flow </a:t>
            </a:r>
            <a:r>
              <a:rPr lang="en-HK" altLang="zh-TW" dirty="0" smtClean="0"/>
              <a:t>Diagram of </a:t>
            </a:r>
            <a:r>
              <a:rPr lang="en-HK" altLang="zh-TW" dirty="0" smtClean="0"/>
              <a:t>Receiving Thread (Client)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11960" y="1772816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Thread Start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2521699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Monitor Socket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1960" y="3270582"/>
            <a:ext cx="194421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Check &amp; update state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3851920" y="4192284"/>
            <a:ext cx="2664296" cy="108012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Is 4-Way handshake finished?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1960" y="5589240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Thread Stop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直線單箭頭接點 11"/>
          <p:cNvCxnSpPr>
            <a:stCxn id="9" idx="2"/>
            <a:endCxn id="10" idx="0"/>
          </p:cNvCxnSpPr>
          <p:nvPr/>
        </p:nvCxnSpPr>
        <p:spPr>
          <a:xfrm>
            <a:off x="5184068" y="5272404"/>
            <a:ext cx="0" cy="3168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2"/>
            <a:endCxn id="9" idx="0"/>
          </p:cNvCxnSpPr>
          <p:nvPr/>
        </p:nvCxnSpPr>
        <p:spPr>
          <a:xfrm>
            <a:off x="5184068" y="3846646"/>
            <a:ext cx="0" cy="3456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7" idx="0"/>
          </p:cNvCxnSpPr>
          <p:nvPr/>
        </p:nvCxnSpPr>
        <p:spPr>
          <a:xfrm>
            <a:off x="5184068" y="2953747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2"/>
            <a:endCxn id="6" idx="0"/>
          </p:cNvCxnSpPr>
          <p:nvPr/>
        </p:nvCxnSpPr>
        <p:spPr>
          <a:xfrm>
            <a:off x="5184068" y="2204864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3"/>
            <a:endCxn id="6" idx="3"/>
          </p:cNvCxnSpPr>
          <p:nvPr/>
        </p:nvCxnSpPr>
        <p:spPr>
          <a:xfrm flipH="1" flipV="1">
            <a:off x="6156176" y="2737723"/>
            <a:ext cx="360040" cy="1994621"/>
          </a:xfrm>
          <a:prstGeom prst="bentConnector3">
            <a:avLst>
              <a:gd name="adj1" fmla="val -63493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圖說文字 24"/>
          <p:cNvSpPr/>
          <p:nvPr/>
        </p:nvSpPr>
        <p:spPr>
          <a:xfrm>
            <a:off x="179512" y="1772816"/>
            <a:ext cx="3456384" cy="2736304"/>
          </a:xfrm>
          <a:prstGeom prst="wedgeRectCallout">
            <a:avLst>
              <a:gd name="adj1" fmla="val 64582"/>
              <a:gd name="adj2" fmla="val 219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Connection state: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During 3-way handshake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Data transmission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During 4-way handshake</a:t>
            </a:r>
          </a:p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Last packet sent: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SYN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ACK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FIN</a:t>
            </a:r>
          </a:p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Sequence Number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圖說文字 20"/>
          <p:cNvSpPr/>
          <p:nvPr/>
        </p:nvSpPr>
        <p:spPr>
          <a:xfrm>
            <a:off x="6804248" y="2924944"/>
            <a:ext cx="2232248" cy="864096"/>
          </a:xfrm>
          <a:prstGeom prst="wedgeRectCallout">
            <a:avLst>
              <a:gd name="adj1" fmla="val -74250"/>
              <a:gd name="adj2" fmla="val 3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It should be done under critical section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</a:t>
            </a:r>
            <a:r>
              <a:rPr lang="en-HK" altLang="zh-TW" dirty="0" smtClean="0"/>
              <a:t>Flow Diagram (</a:t>
            </a:r>
            <a:r>
              <a:rPr lang="en-HK" altLang="zh-TW" dirty="0" smtClean="0"/>
              <a:t>Server)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Flow </a:t>
            </a:r>
            <a:r>
              <a:rPr lang="en-HK" altLang="zh-TW" dirty="0" smtClean="0"/>
              <a:t>Diagram of </a:t>
            </a:r>
            <a:r>
              <a:rPr lang="en-HK" altLang="zh-TW" dirty="0" smtClean="0"/>
              <a:t>Sending Thread (Server)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11960" y="1340768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Thread Start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2089651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Sleep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1960" y="2838534"/>
            <a:ext cx="194421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Check &amp; update state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731433"/>
            <a:ext cx="194421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Send packet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3851920" y="4624332"/>
            <a:ext cx="2664296" cy="108012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Is 4-Way handshake finished?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1960" y="6021288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Thread Stop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直線單箭頭接點 11"/>
          <p:cNvCxnSpPr>
            <a:stCxn id="9" idx="2"/>
            <a:endCxn id="10" idx="0"/>
          </p:cNvCxnSpPr>
          <p:nvPr/>
        </p:nvCxnSpPr>
        <p:spPr>
          <a:xfrm>
            <a:off x="5184068" y="5704452"/>
            <a:ext cx="0" cy="3168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  <a:endCxn id="9" idx="0"/>
          </p:cNvCxnSpPr>
          <p:nvPr/>
        </p:nvCxnSpPr>
        <p:spPr>
          <a:xfrm>
            <a:off x="5184068" y="4307497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2"/>
            <a:endCxn id="8" idx="0"/>
          </p:cNvCxnSpPr>
          <p:nvPr/>
        </p:nvCxnSpPr>
        <p:spPr>
          <a:xfrm>
            <a:off x="5184068" y="3414598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7" idx="0"/>
          </p:cNvCxnSpPr>
          <p:nvPr/>
        </p:nvCxnSpPr>
        <p:spPr>
          <a:xfrm>
            <a:off x="5184068" y="2521699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2"/>
            <a:endCxn id="6" idx="0"/>
          </p:cNvCxnSpPr>
          <p:nvPr/>
        </p:nvCxnSpPr>
        <p:spPr>
          <a:xfrm>
            <a:off x="5184068" y="1772816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3"/>
            <a:endCxn id="6" idx="3"/>
          </p:cNvCxnSpPr>
          <p:nvPr/>
        </p:nvCxnSpPr>
        <p:spPr>
          <a:xfrm flipH="1" flipV="1">
            <a:off x="6156176" y="2305675"/>
            <a:ext cx="360040" cy="2858717"/>
          </a:xfrm>
          <a:prstGeom prst="bentConnector3">
            <a:avLst>
              <a:gd name="adj1" fmla="val -63493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圖說文字 23"/>
          <p:cNvSpPr/>
          <p:nvPr/>
        </p:nvSpPr>
        <p:spPr>
          <a:xfrm>
            <a:off x="179512" y="4653136"/>
            <a:ext cx="3600400" cy="1872208"/>
          </a:xfrm>
          <a:prstGeom prst="wedgeRectCallout">
            <a:avLst>
              <a:gd name="adj1" fmla="val 60360"/>
              <a:gd name="adj2" fmla="val -8055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altLang="zh-TW" dirty="0" smtClean="0">
                <a:solidFill>
                  <a:srgbClr val="FF0000"/>
                </a:solidFill>
              </a:rPr>
              <a:t>During 3-way handshake: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1. Send SYN-ACK after receiving SYN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During data transmission:</a:t>
            </a:r>
          </a:p>
          <a:p>
            <a:pPr marL="342900" indent="-342900"/>
            <a:r>
              <a:rPr lang="en-HK" altLang="zh-TW" dirty="0" smtClean="0">
                <a:solidFill>
                  <a:srgbClr val="FF0000"/>
                </a:solidFill>
              </a:rPr>
              <a:t>1. Send ACK after receiving DATA</a:t>
            </a:r>
          </a:p>
          <a:p>
            <a:pPr marL="342900" indent="-342900"/>
            <a:r>
              <a:rPr lang="en-HK" altLang="zh-TW" dirty="0" smtClean="0">
                <a:solidFill>
                  <a:srgbClr val="FF0000"/>
                </a:solidFill>
              </a:rPr>
              <a:t>During 4-way handshake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1. Send FIN-ACK after receiving FIN</a:t>
            </a:r>
          </a:p>
        </p:txBody>
      </p:sp>
      <p:sp>
        <p:nvSpPr>
          <p:cNvPr id="25" name="矩形圖說文字 24"/>
          <p:cNvSpPr/>
          <p:nvPr/>
        </p:nvSpPr>
        <p:spPr>
          <a:xfrm>
            <a:off x="179512" y="1196752"/>
            <a:ext cx="3456384" cy="2736304"/>
          </a:xfrm>
          <a:prstGeom prst="wedgeRectCallout">
            <a:avLst>
              <a:gd name="adj1" fmla="val 64582"/>
              <a:gd name="adj2" fmla="val 219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Connection state: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During 3-way handshake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Data transmission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During 4-way handshake</a:t>
            </a:r>
          </a:p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Last packet received: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SYN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FIN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ACK</a:t>
            </a:r>
          </a:p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Sequence Number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圖說文字 25"/>
          <p:cNvSpPr/>
          <p:nvPr/>
        </p:nvSpPr>
        <p:spPr>
          <a:xfrm>
            <a:off x="6804248" y="2492896"/>
            <a:ext cx="2232248" cy="864096"/>
          </a:xfrm>
          <a:prstGeom prst="wedgeRectCallout">
            <a:avLst>
              <a:gd name="adj1" fmla="val -74250"/>
              <a:gd name="adj2" fmla="val 3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It should be done under critical section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Flow </a:t>
            </a:r>
            <a:r>
              <a:rPr lang="en-HK" altLang="zh-TW" dirty="0" smtClean="0"/>
              <a:t>Diagram of </a:t>
            </a:r>
            <a:r>
              <a:rPr lang="en-HK" altLang="zh-TW" dirty="0" smtClean="0"/>
              <a:t>Receiving Thread (Server)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11960" y="1628800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Thread Start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2377683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Monitor Socket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1960" y="3126566"/>
            <a:ext cx="194421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Check &amp; update state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3851920" y="4077072"/>
            <a:ext cx="2664296" cy="108012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Is 4-Way handshake finished?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1960" y="5474028"/>
            <a:ext cx="194421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Thread Stop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直線單箭頭接點 11"/>
          <p:cNvCxnSpPr>
            <a:stCxn id="9" idx="2"/>
            <a:endCxn id="10" idx="0"/>
          </p:cNvCxnSpPr>
          <p:nvPr/>
        </p:nvCxnSpPr>
        <p:spPr>
          <a:xfrm>
            <a:off x="5184068" y="5157192"/>
            <a:ext cx="0" cy="3168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2"/>
            <a:endCxn id="9" idx="0"/>
          </p:cNvCxnSpPr>
          <p:nvPr/>
        </p:nvCxnSpPr>
        <p:spPr>
          <a:xfrm>
            <a:off x="5184068" y="3702630"/>
            <a:ext cx="0" cy="37444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2"/>
            <a:endCxn id="7" idx="0"/>
          </p:cNvCxnSpPr>
          <p:nvPr/>
        </p:nvCxnSpPr>
        <p:spPr>
          <a:xfrm>
            <a:off x="5184068" y="2809731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2"/>
            <a:endCxn id="6" idx="0"/>
          </p:cNvCxnSpPr>
          <p:nvPr/>
        </p:nvCxnSpPr>
        <p:spPr>
          <a:xfrm>
            <a:off x="5184068" y="2060848"/>
            <a:ext cx="0" cy="316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3"/>
            <a:endCxn id="6" idx="3"/>
          </p:cNvCxnSpPr>
          <p:nvPr/>
        </p:nvCxnSpPr>
        <p:spPr>
          <a:xfrm flipH="1" flipV="1">
            <a:off x="6156176" y="2593707"/>
            <a:ext cx="360040" cy="2023425"/>
          </a:xfrm>
          <a:prstGeom prst="bentConnector3">
            <a:avLst>
              <a:gd name="adj1" fmla="val -63493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圖說文字 24"/>
          <p:cNvSpPr/>
          <p:nvPr/>
        </p:nvSpPr>
        <p:spPr>
          <a:xfrm>
            <a:off x="179512" y="1873628"/>
            <a:ext cx="3456384" cy="3744416"/>
          </a:xfrm>
          <a:prstGeom prst="wedgeRectCallout">
            <a:avLst>
              <a:gd name="adj1" fmla="val 64827"/>
              <a:gd name="adj2" fmla="val -6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Connection state: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During 3-way handshake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Data transmission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During 4-way handshake</a:t>
            </a:r>
          </a:p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Last packet sent: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SYN-ACK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ACK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FIN-ACK</a:t>
            </a:r>
          </a:p>
          <a:p>
            <a:pPr marL="342900" indent="-342900">
              <a:buFont typeface="+mj-lt"/>
              <a:buAutoNum type="arabicPeriod"/>
            </a:pPr>
            <a:r>
              <a:rPr lang="en-HK" altLang="zh-TW" dirty="0" smtClean="0">
                <a:solidFill>
                  <a:srgbClr val="FF0000"/>
                </a:solidFill>
              </a:rPr>
              <a:t>Sequence Number</a:t>
            </a:r>
          </a:p>
          <a:p>
            <a:pPr marL="342900" indent="-342900">
              <a:buFont typeface="+mj-lt"/>
              <a:buAutoNum type="arabicPeriod"/>
            </a:pPr>
            <a:endParaRPr lang="en-HK" altLang="zh-TW" dirty="0" smtClean="0">
              <a:solidFill>
                <a:srgbClr val="FF0000"/>
              </a:solidFill>
            </a:endParaRPr>
          </a:p>
          <a:p>
            <a:r>
              <a:rPr lang="en-HK" altLang="zh-TW" dirty="0" smtClean="0">
                <a:solidFill>
                  <a:srgbClr val="FF0000"/>
                </a:solidFill>
              </a:rPr>
              <a:t>(If a DATA packet is received, the content of the data should be written to the buffer)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6804248" y="2780928"/>
            <a:ext cx="2232248" cy="864096"/>
          </a:xfrm>
          <a:prstGeom prst="wedgeRectCallout">
            <a:avLst>
              <a:gd name="adj1" fmla="val -74250"/>
              <a:gd name="adj2" fmla="val 3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rgbClr val="FF0000"/>
                </a:solidFill>
              </a:rPr>
              <a:t>It should be done under critical section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Additional </a:t>
            </a:r>
            <a:r>
              <a:rPr lang="en-HK" altLang="zh-TW" dirty="0" err="1" smtClean="0"/>
              <a:t>pThread</a:t>
            </a:r>
            <a:r>
              <a:rPr lang="en-HK" altLang="zh-TW" dirty="0" smtClean="0"/>
              <a:t> Function Call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Additional </a:t>
            </a:r>
            <a:r>
              <a:rPr lang="en-HK" altLang="zh-TW" dirty="0" err="1" smtClean="0"/>
              <a:t>pThread</a:t>
            </a:r>
            <a:r>
              <a:rPr lang="en-HK" altLang="zh-TW" dirty="0" smtClean="0"/>
              <a:t> Function 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altLang="zh-TW" dirty="0" smtClean="0"/>
              <a:t>Make a thread sleep a certain period of time</a:t>
            </a:r>
          </a:p>
          <a:p>
            <a:pPr lvl="0"/>
            <a:endParaRPr lang="en-HK" altLang="zh-TW" sz="5400" dirty="0" smtClean="0">
              <a:solidFill>
                <a:prstClr val="black"/>
              </a:solidFill>
            </a:endParaRPr>
          </a:p>
          <a:p>
            <a:pPr lvl="0"/>
            <a:r>
              <a:rPr lang="en-HK" altLang="zh-TW" dirty="0" smtClean="0">
                <a:solidFill>
                  <a:prstClr val="black"/>
                </a:solidFill>
              </a:rPr>
              <a:t>Make a thread sleep indefinitely</a:t>
            </a:r>
            <a:endParaRPr lang="en-HK" altLang="zh-TW" dirty="0" smtClean="0"/>
          </a:p>
          <a:p>
            <a:endParaRPr lang="en-HK" altLang="zh-TW" sz="5400" dirty="0" smtClean="0"/>
          </a:p>
          <a:p>
            <a:r>
              <a:rPr lang="en-HK" altLang="zh-TW" dirty="0" smtClean="0"/>
              <a:t>Wait function call for thread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2204864"/>
            <a:ext cx="748883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pthread_cond_timedwait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pthread_cond_t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*</a:t>
            </a:r>
            <a:r>
              <a:rPr lang="en-HK" altLang="zh-TW" sz="2400" i="1" dirty="0" err="1" smtClean="0">
                <a:solidFill>
                  <a:schemeClr val="accent3">
                    <a:lumMod val="50000"/>
                  </a:schemeClr>
                </a:solidFill>
              </a:rPr>
              <a:t>cond</a:t>
            </a:r>
            <a:r>
              <a:rPr lang="en-HK" altLang="zh-TW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pthread_mutex_t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*</a:t>
            </a:r>
            <a:r>
              <a:rPr lang="en-HK" altLang="zh-TW" sz="2400" i="1" dirty="0" err="1" smtClean="0">
                <a:solidFill>
                  <a:schemeClr val="accent3">
                    <a:lumMod val="50000"/>
                  </a:schemeClr>
                </a:solidFill>
              </a:rPr>
              <a:t>mutex</a:t>
            </a:r>
            <a:r>
              <a:rPr lang="en-HK" altLang="zh-TW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const 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struct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timespec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*</a:t>
            </a:r>
            <a:r>
              <a:rPr lang="en-HK" altLang="zh-TW" sz="2400" i="1" dirty="0" err="1" smtClean="0">
                <a:solidFill>
                  <a:schemeClr val="accent3">
                    <a:lumMod val="50000"/>
                  </a:schemeClr>
                </a:solidFill>
              </a:rPr>
              <a:t>abstime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043608" y="3678123"/>
            <a:ext cx="597666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pthread_cond_wait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pthread_cond_t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*</a:t>
            </a:r>
            <a:r>
              <a:rPr lang="en-HK" altLang="zh-TW" sz="2400" i="1" dirty="0" err="1" smtClean="0">
                <a:solidFill>
                  <a:schemeClr val="accent3">
                    <a:lumMod val="50000"/>
                  </a:schemeClr>
                </a:solidFill>
              </a:rPr>
              <a:t>cond</a:t>
            </a:r>
            <a:r>
              <a:rPr lang="en-HK" altLang="zh-TW" sz="2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pthread_mutex_t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*</a:t>
            </a:r>
            <a:r>
              <a:rPr lang="en-HK" altLang="zh-TW" sz="2400" i="1" dirty="0" err="1" smtClean="0">
                <a:solidFill>
                  <a:schemeClr val="accent3">
                    <a:lumMod val="50000"/>
                  </a:schemeClr>
                </a:solidFill>
              </a:rPr>
              <a:t>mutex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) </a:t>
            </a:r>
          </a:p>
        </p:txBody>
      </p:sp>
      <p:sp>
        <p:nvSpPr>
          <p:cNvPr id="7" name="矩形 6"/>
          <p:cNvSpPr/>
          <p:nvPr/>
        </p:nvSpPr>
        <p:spPr>
          <a:xfrm>
            <a:off x="1043608" y="5157192"/>
            <a:ext cx="619268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1" indent="7938"/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pthread_cond_signal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HK" altLang="zh-TW" sz="2400" dirty="0" err="1" smtClean="0">
                <a:solidFill>
                  <a:schemeClr val="accent3">
                    <a:lumMod val="50000"/>
                  </a:schemeClr>
                </a:solidFill>
              </a:rPr>
              <a:t>pthread_cond_t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 *</a:t>
            </a:r>
            <a:r>
              <a:rPr lang="en-HK" altLang="zh-TW" sz="2400" i="1" dirty="0" err="1" smtClean="0">
                <a:solidFill>
                  <a:schemeClr val="accent3">
                    <a:lumMod val="50000"/>
                  </a:schemeClr>
                </a:solidFill>
              </a:rPr>
              <a:t>cond</a:t>
            </a:r>
            <a:r>
              <a:rPr lang="en-HK" altLang="zh-TW" sz="2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Additional </a:t>
            </a:r>
            <a:r>
              <a:rPr lang="en-HK" altLang="zh-TW" dirty="0" err="1" smtClean="0"/>
              <a:t>pThread</a:t>
            </a:r>
            <a:r>
              <a:rPr lang="en-HK" altLang="zh-TW" dirty="0" smtClean="0"/>
              <a:t> Function Call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42338" y="4005064"/>
            <a:ext cx="405932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Sample Code for waking up a thread:</a:t>
            </a:r>
          </a:p>
          <a:p>
            <a:pPr lvl="0"/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pthread_mutex_lock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(&amp;</a:t>
            </a:r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sig_mutex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lvl="0"/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pthread_cond_signal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(&amp;sig);</a:t>
            </a:r>
          </a:p>
          <a:p>
            <a:pPr lvl="0"/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pthread_mutex_unlock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(&amp;</a:t>
            </a:r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sig_mutex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6792" y="2249577"/>
            <a:ext cx="603041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Sample Code for making a thread sleep:</a:t>
            </a:r>
          </a:p>
          <a:p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pthread_mutex_lock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(&amp;</a:t>
            </a:r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sig_mutex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pthread_cond_timedwait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(&amp;</a:t>
            </a:r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sig,&amp;sig_mutex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, &amp;</a:t>
            </a:r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timeNow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pthread_mutex_unlock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(&amp;</a:t>
            </a:r>
            <a:r>
              <a:rPr lang="en-HK" altLang="zh-TW" sz="2000" dirty="0" err="1" smtClean="0">
                <a:solidFill>
                  <a:schemeClr val="accent1">
                    <a:lumMod val="50000"/>
                  </a:schemeClr>
                </a:solidFill>
              </a:rPr>
              <a:t>sig_mutex</a:t>
            </a:r>
            <a:r>
              <a:rPr lang="en-HK" altLang="zh-TW" sz="2000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10" name="矩形 9"/>
          <p:cNvSpPr/>
          <p:nvPr/>
        </p:nvSpPr>
        <p:spPr>
          <a:xfrm>
            <a:off x="1619672" y="2924944"/>
            <a:ext cx="5904656" cy="28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7664" y="2636912"/>
            <a:ext cx="6048672" cy="88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56000" y="4365104"/>
            <a:ext cx="3960440" cy="91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11560" y="5805264"/>
            <a:ext cx="30243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Must be in critical section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HK" altLang="zh-TW" dirty="0" smtClean="0">
                <a:solidFill>
                  <a:srgbClr val="FF0000"/>
                </a:solidFill>
              </a:rPr>
              <a:t>Signal and </a:t>
            </a:r>
            <a:r>
              <a:rPr lang="en-HK" altLang="zh-TW" dirty="0" err="1" smtClean="0">
                <a:solidFill>
                  <a:srgbClr val="FF0000"/>
                </a:solidFill>
              </a:rPr>
              <a:t>mutex</a:t>
            </a:r>
            <a:r>
              <a:rPr lang="en-HK" altLang="zh-TW" dirty="0" smtClean="0">
                <a:solidFill>
                  <a:srgbClr val="FF0000"/>
                </a:solidFill>
              </a:rPr>
              <a:t> are shared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圖說文字 5"/>
          <p:cNvSpPr/>
          <p:nvPr/>
        </p:nvSpPr>
        <p:spPr>
          <a:xfrm>
            <a:off x="5940152" y="1124744"/>
            <a:ext cx="3096344" cy="1440160"/>
          </a:xfrm>
          <a:prstGeom prst="wedgeRectCallout">
            <a:avLst>
              <a:gd name="adj1" fmla="val -28625"/>
              <a:gd name="adj2" fmla="val 7206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It will periodically:</a:t>
            </a:r>
          </a:p>
          <a:p>
            <a:pPr marL="342900" indent="-342900">
              <a:buAutoNum type="arabicPeriod"/>
            </a:pPr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Unlock the </a:t>
            </a:r>
            <a:r>
              <a:rPr lang="en-HK" altLang="zh-TW" dirty="0" err="1" smtClean="0">
                <a:solidFill>
                  <a:schemeClr val="accent3">
                    <a:lumMod val="50000"/>
                  </a:schemeClr>
                </a:solidFill>
              </a:rPr>
              <a:t>mutex</a:t>
            </a:r>
            <a:endParaRPr lang="en-HK" altLang="zh-TW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Check if signal is updated</a:t>
            </a:r>
          </a:p>
          <a:p>
            <a:pPr marL="342900" indent="-342900">
              <a:buAutoNum type="arabicPeriod"/>
            </a:pPr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Lock the </a:t>
            </a:r>
            <a:r>
              <a:rPr lang="en-HK" altLang="zh-TW" dirty="0" err="1" smtClean="0">
                <a:solidFill>
                  <a:schemeClr val="accent3">
                    <a:lumMod val="50000"/>
                  </a:schemeClr>
                </a:solidFill>
              </a:rPr>
              <a:t>mutex</a:t>
            </a:r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 back again</a:t>
            </a:r>
          </a:p>
          <a:p>
            <a:pPr marL="342900" indent="-342900">
              <a:buAutoNum type="arabicPeriod"/>
            </a:pPr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Sleep for a fraction of time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13" idx="0"/>
            <a:endCxn id="11" idx="1"/>
          </p:cNvCxnSpPr>
          <p:nvPr/>
        </p:nvCxnSpPr>
        <p:spPr>
          <a:xfrm flipH="1" flipV="1">
            <a:off x="1547664" y="3077912"/>
            <a:ext cx="576064" cy="27273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0"/>
            <a:endCxn id="12" idx="2"/>
          </p:cNvCxnSpPr>
          <p:nvPr/>
        </p:nvCxnSpPr>
        <p:spPr>
          <a:xfrm flipV="1">
            <a:off x="2123728" y="5283104"/>
            <a:ext cx="2412492" cy="5221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962" y="1503081"/>
            <a:ext cx="7298076" cy="473423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228937" y="6309320"/>
            <a:ext cx="66861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establishing connection (3-way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2555776" y="2204865"/>
            <a:ext cx="1512168" cy="3528392"/>
          </a:xfrm>
          <a:custGeom>
            <a:avLst/>
            <a:gdLst>
              <a:gd name="connsiteX0" fmla="*/ 0 w 1613424"/>
              <a:gd name="connsiteY0" fmla="*/ 15114 h 3502681"/>
              <a:gd name="connsiteX1" fmla="*/ 525213 w 1613424"/>
              <a:gd name="connsiteY1" fmla="*/ 3502681 h 3502681"/>
              <a:gd name="connsiteX2" fmla="*/ 1435834 w 1613424"/>
              <a:gd name="connsiteY2" fmla="*/ 3502681 h 3502681"/>
              <a:gd name="connsiteX3" fmla="*/ 1613424 w 1613424"/>
              <a:gd name="connsiteY3" fmla="*/ 1673881 h 3502681"/>
              <a:gd name="connsiteX4" fmla="*/ 1534076 w 1613424"/>
              <a:gd name="connsiteY4" fmla="*/ 1435834 h 3502681"/>
              <a:gd name="connsiteX5" fmla="*/ 853943 w 1613424"/>
              <a:gd name="connsiteY5" fmla="*/ 1432056 h 3502681"/>
              <a:gd name="connsiteX6" fmla="*/ 419415 w 1613424"/>
              <a:gd name="connsiteY6" fmla="*/ 0 h 3502681"/>
              <a:gd name="connsiteX7" fmla="*/ 0 w 1613424"/>
              <a:gd name="connsiteY7" fmla="*/ 15114 h 3502681"/>
              <a:gd name="connsiteX0" fmla="*/ 0 w 1613424"/>
              <a:gd name="connsiteY0" fmla="*/ 20680 h 3508247"/>
              <a:gd name="connsiteX1" fmla="*/ 525213 w 1613424"/>
              <a:gd name="connsiteY1" fmla="*/ 3508247 h 3508247"/>
              <a:gd name="connsiteX2" fmla="*/ 1435834 w 1613424"/>
              <a:gd name="connsiteY2" fmla="*/ 3508247 h 3508247"/>
              <a:gd name="connsiteX3" fmla="*/ 1613424 w 1613424"/>
              <a:gd name="connsiteY3" fmla="*/ 1679447 h 3508247"/>
              <a:gd name="connsiteX4" fmla="*/ 1534076 w 1613424"/>
              <a:gd name="connsiteY4" fmla="*/ 1441400 h 3508247"/>
              <a:gd name="connsiteX5" fmla="*/ 853943 w 1613424"/>
              <a:gd name="connsiteY5" fmla="*/ 1437622 h 3508247"/>
              <a:gd name="connsiteX6" fmla="*/ 450928 w 1613424"/>
              <a:gd name="connsiteY6" fmla="*/ 0 h 3508247"/>
              <a:gd name="connsiteX7" fmla="*/ 0 w 1613424"/>
              <a:gd name="connsiteY7" fmla="*/ 20680 h 3508247"/>
              <a:gd name="connsiteX0" fmla="*/ 0 w 1594544"/>
              <a:gd name="connsiteY0" fmla="*/ 0 h 3508247"/>
              <a:gd name="connsiteX1" fmla="*/ 506333 w 1594544"/>
              <a:gd name="connsiteY1" fmla="*/ 3508247 h 3508247"/>
              <a:gd name="connsiteX2" fmla="*/ 1416954 w 1594544"/>
              <a:gd name="connsiteY2" fmla="*/ 3508247 h 3508247"/>
              <a:gd name="connsiteX3" fmla="*/ 1594544 w 1594544"/>
              <a:gd name="connsiteY3" fmla="*/ 1679447 h 3508247"/>
              <a:gd name="connsiteX4" fmla="*/ 1515196 w 1594544"/>
              <a:gd name="connsiteY4" fmla="*/ 1441400 h 3508247"/>
              <a:gd name="connsiteX5" fmla="*/ 835063 w 1594544"/>
              <a:gd name="connsiteY5" fmla="*/ 1437622 h 3508247"/>
              <a:gd name="connsiteX6" fmla="*/ 432048 w 1594544"/>
              <a:gd name="connsiteY6" fmla="*/ 0 h 3508247"/>
              <a:gd name="connsiteX7" fmla="*/ 0 w 1594544"/>
              <a:gd name="connsiteY7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578341 w 1666552"/>
              <a:gd name="connsiteY2" fmla="*/ 3508247 h 3508247"/>
              <a:gd name="connsiteX3" fmla="*/ 1488962 w 1666552"/>
              <a:gd name="connsiteY3" fmla="*/ 3508247 h 3508247"/>
              <a:gd name="connsiteX4" fmla="*/ 1666552 w 1666552"/>
              <a:gd name="connsiteY4" fmla="*/ 1679447 h 3508247"/>
              <a:gd name="connsiteX5" fmla="*/ 1587204 w 1666552"/>
              <a:gd name="connsiteY5" fmla="*/ 1441400 h 3508247"/>
              <a:gd name="connsiteX6" fmla="*/ 907071 w 1666552"/>
              <a:gd name="connsiteY6" fmla="*/ 1437622 h 3508247"/>
              <a:gd name="connsiteX7" fmla="*/ 504056 w 1666552"/>
              <a:gd name="connsiteY7" fmla="*/ 0 h 3508247"/>
              <a:gd name="connsiteX8" fmla="*/ 72008 w 1666552"/>
              <a:gd name="connsiteY8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907071 w 1666552"/>
              <a:gd name="connsiteY7" fmla="*/ 1437622 h 3508247"/>
              <a:gd name="connsiteX8" fmla="*/ 504056 w 1666552"/>
              <a:gd name="connsiteY8" fmla="*/ 0 h 3508247"/>
              <a:gd name="connsiteX9" fmla="*/ 72008 w 1666552"/>
              <a:gd name="connsiteY9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907071 w 1666552"/>
              <a:gd name="connsiteY7" fmla="*/ 1437622 h 3508247"/>
              <a:gd name="connsiteX8" fmla="*/ 576064 w 1666552"/>
              <a:gd name="connsiteY8" fmla="*/ 72008 h 3508247"/>
              <a:gd name="connsiteX9" fmla="*/ 504056 w 1666552"/>
              <a:gd name="connsiteY9" fmla="*/ 0 h 3508247"/>
              <a:gd name="connsiteX10" fmla="*/ 72008 w 1666552"/>
              <a:gd name="connsiteY10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907071 w 1666552"/>
              <a:gd name="connsiteY7" fmla="*/ 1437622 h 3508247"/>
              <a:gd name="connsiteX8" fmla="*/ 576064 w 1666552"/>
              <a:gd name="connsiteY8" fmla="*/ 72008 h 3508247"/>
              <a:gd name="connsiteX9" fmla="*/ 432048 w 1666552"/>
              <a:gd name="connsiteY9" fmla="*/ 0 h 3508247"/>
              <a:gd name="connsiteX10" fmla="*/ 72008 w 1666552"/>
              <a:gd name="connsiteY10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907071 w 1666552"/>
              <a:gd name="connsiteY7" fmla="*/ 1437622 h 3508247"/>
              <a:gd name="connsiteX8" fmla="*/ 504056 w 1666552"/>
              <a:gd name="connsiteY8" fmla="*/ 72008 h 3508247"/>
              <a:gd name="connsiteX9" fmla="*/ 432048 w 1666552"/>
              <a:gd name="connsiteY9" fmla="*/ 0 h 3508247"/>
              <a:gd name="connsiteX10" fmla="*/ 72008 w 1666552"/>
              <a:gd name="connsiteY10" fmla="*/ 0 h 3508247"/>
              <a:gd name="connsiteX0" fmla="*/ 72008 w 1666552"/>
              <a:gd name="connsiteY0" fmla="*/ 0 h 3508247"/>
              <a:gd name="connsiteX1" fmla="*/ 0 w 1666552"/>
              <a:gd name="connsiteY1" fmla="*/ 72008 h 3508247"/>
              <a:gd name="connsiteX2" fmla="*/ 432048 w 1666552"/>
              <a:gd name="connsiteY2" fmla="*/ 3384376 h 3508247"/>
              <a:gd name="connsiteX3" fmla="*/ 578341 w 1666552"/>
              <a:gd name="connsiteY3" fmla="*/ 3508247 h 3508247"/>
              <a:gd name="connsiteX4" fmla="*/ 1488962 w 1666552"/>
              <a:gd name="connsiteY4" fmla="*/ 3508247 h 3508247"/>
              <a:gd name="connsiteX5" fmla="*/ 1666552 w 1666552"/>
              <a:gd name="connsiteY5" fmla="*/ 1679447 h 3508247"/>
              <a:gd name="connsiteX6" fmla="*/ 1587204 w 1666552"/>
              <a:gd name="connsiteY6" fmla="*/ 1441400 h 3508247"/>
              <a:gd name="connsiteX7" fmla="*/ 864096 w 1666552"/>
              <a:gd name="connsiteY7" fmla="*/ 1440160 h 3508247"/>
              <a:gd name="connsiteX8" fmla="*/ 504056 w 1666552"/>
              <a:gd name="connsiteY8" fmla="*/ 72008 h 3508247"/>
              <a:gd name="connsiteX9" fmla="*/ 432048 w 1666552"/>
              <a:gd name="connsiteY9" fmla="*/ 0 h 3508247"/>
              <a:gd name="connsiteX10" fmla="*/ 72008 w 1666552"/>
              <a:gd name="connsiteY10" fmla="*/ 0 h 3508247"/>
              <a:gd name="connsiteX0" fmla="*/ 144016 w 1738560"/>
              <a:gd name="connsiteY0" fmla="*/ 0 h 3508247"/>
              <a:gd name="connsiteX1" fmla="*/ 72008 w 1738560"/>
              <a:gd name="connsiteY1" fmla="*/ 72008 h 3508247"/>
              <a:gd name="connsiteX2" fmla="*/ 0 w 1738560"/>
              <a:gd name="connsiteY2" fmla="*/ 144016 h 3508247"/>
              <a:gd name="connsiteX3" fmla="*/ 504056 w 1738560"/>
              <a:gd name="connsiteY3" fmla="*/ 3384376 h 3508247"/>
              <a:gd name="connsiteX4" fmla="*/ 650349 w 1738560"/>
              <a:gd name="connsiteY4" fmla="*/ 3508247 h 3508247"/>
              <a:gd name="connsiteX5" fmla="*/ 1560970 w 1738560"/>
              <a:gd name="connsiteY5" fmla="*/ 3508247 h 3508247"/>
              <a:gd name="connsiteX6" fmla="*/ 1738560 w 1738560"/>
              <a:gd name="connsiteY6" fmla="*/ 1679447 h 3508247"/>
              <a:gd name="connsiteX7" fmla="*/ 1659212 w 1738560"/>
              <a:gd name="connsiteY7" fmla="*/ 1441400 h 3508247"/>
              <a:gd name="connsiteX8" fmla="*/ 936104 w 1738560"/>
              <a:gd name="connsiteY8" fmla="*/ 1440160 h 3508247"/>
              <a:gd name="connsiteX9" fmla="*/ 576064 w 1738560"/>
              <a:gd name="connsiteY9" fmla="*/ 72008 h 3508247"/>
              <a:gd name="connsiteX10" fmla="*/ 504056 w 1738560"/>
              <a:gd name="connsiteY10" fmla="*/ 0 h 3508247"/>
              <a:gd name="connsiteX11" fmla="*/ 144016 w 1738560"/>
              <a:gd name="connsiteY11" fmla="*/ 0 h 3508247"/>
              <a:gd name="connsiteX0" fmla="*/ 144016 w 1738560"/>
              <a:gd name="connsiteY0" fmla="*/ 0 h 3508247"/>
              <a:gd name="connsiteX1" fmla="*/ 72008 w 1738560"/>
              <a:gd name="connsiteY1" fmla="*/ 72008 h 3508247"/>
              <a:gd name="connsiteX2" fmla="*/ 0 w 1738560"/>
              <a:gd name="connsiteY2" fmla="*/ 144016 h 3508247"/>
              <a:gd name="connsiteX3" fmla="*/ 504056 w 1738560"/>
              <a:gd name="connsiteY3" fmla="*/ 3384376 h 3508247"/>
              <a:gd name="connsiteX4" fmla="*/ 650349 w 1738560"/>
              <a:gd name="connsiteY4" fmla="*/ 3508247 h 3508247"/>
              <a:gd name="connsiteX5" fmla="*/ 1560970 w 1738560"/>
              <a:gd name="connsiteY5" fmla="*/ 3508247 h 3508247"/>
              <a:gd name="connsiteX6" fmla="*/ 1738560 w 1738560"/>
              <a:gd name="connsiteY6" fmla="*/ 1679447 h 3508247"/>
              <a:gd name="connsiteX7" fmla="*/ 1659212 w 1738560"/>
              <a:gd name="connsiteY7" fmla="*/ 1441400 h 3508247"/>
              <a:gd name="connsiteX8" fmla="*/ 936104 w 1738560"/>
              <a:gd name="connsiteY8" fmla="*/ 1440160 h 3508247"/>
              <a:gd name="connsiteX9" fmla="*/ 576064 w 1738560"/>
              <a:gd name="connsiteY9" fmla="*/ 72008 h 3508247"/>
              <a:gd name="connsiteX10" fmla="*/ 360040 w 1738560"/>
              <a:gd name="connsiteY10" fmla="*/ 0 h 3508247"/>
              <a:gd name="connsiteX11" fmla="*/ 144016 w 1738560"/>
              <a:gd name="connsiteY11" fmla="*/ 0 h 3508247"/>
              <a:gd name="connsiteX0" fmla="*/ 144016 w 1738560"/>
              <a:gd name="connsiteY0" fmla="*/ 0 h 3508247"/>
              <a:gd name="connsiteX1" fmla="*/ 72008 w 1738560"/>
              <a:gd name="connsiteY1" fmla="*/ 72008 h 3508247"/>
              <a:gd name="connsiteX2" fmla="*/ 0 w 1738560"/>
              <a:gd name="connsiteY2" fmla="*/ 144016 h 3508247"/>
              <a:gd name="connsiteX3" fmla="*/ 504056 w 1738560"/>
              <a:gd name="connsiteY3" fmla="*/ 3384376 h 3508247"/>
              <a:gd name="connsiteX4" fmla="*/ 650349 w 1738560"/>
              <a:gd name="connsiteY4" fmla="*/ 3508247 h 3508247"/>
              <a:gd name="connsiteX5" fmla="*/ 1560970 w 1738560"/>
              <a:gd name="connsiteY5" fmla="*/ 3508247 h 3508247"/>
              <a:gd name="connsiteX6" fmla="*/ 1738560 w 1738560"/>
              <a:gd name="connsiteY6" fmla="*/ 1679447 h 3508247"/>
              <a:gd name="connsiteX7" fmla="*/ 1659212 w 1738560"/>
              <a:gd name="connsiteY7" fmla="*/ 1441400 h 3508247"/>
              <a:gd name="connsiteX8" fmla="*/ 936104 w 1738560"/>
              <a:gd name="connsiteY8" fmla="*/ 1440160 h 3508247"/>
              <a:gd name="connsiteX9" fmla="*/ 504056 w 1738560"/>
              <a:gd name="connsiteY9" fmla="*/ 72008 h 3508247"/>
              <a:gd name="connsiteX10" fmla="*/ 360040 w 1738560"/>
              <a:gd name="connsiteY10" fmla="*/ 0 h 3508247"/>
              <a:gd name="connsiteX11" fmla="*/ 144016 w 1738560"/>
              <a:gd name="connsiteY11" fmla="*/ 0 h 3508247"/>
              <a:gd name="connsiteX0" fmla="*/ 144016 w 1738560"/>
              <a:gd name="connsiteY0" fmla="*/ 0 h 3508247"/>
              <a:gd name="connsiteX1" fmla="*/ 72008 w 1738560"/>
              <a:gd name="connsiteY1" fmla="*/ 72008 h 3508247"/>
              <a:gd name="connsiteX2" fmla="*/ 0 w 1738560"/>
              <a:gd name="connsiteY2" fmla="*/ 144016 h 3508247"/>
              <a:gd name="connsiteX3" fmla="*/ 504056 w 1738560"/>
              <a:gd name="connsiteY3" fmla="*/ 3384376 h 3508247"/>
              <a:gd name="connsiteX4" fmla="*/ 650349 w 1738560"/>
              <a:gd name="connsiteY4" fmla="*/ 3508247 h 3508247"/>
              <a:gd name="connsiteX5" fmla="*/ 1560970 w 1738560"/>
              <a:gd name="connsiteY5" fmla="*/ 3508247 h 3508247"/>
              <a:gd name="connsiteX6" fmla="*/ 1738560 w 1738560"/>
              <a:gd name="connsiteY6" fmla="*/ 1679447 h 3508247"/>
              <a:gd name="connsiteX7" fmla="*/ 1659212 w 1738560"/>
              <a:gd name="connsiteY7" fmla="*/ 1441400 h 3508247"/>
              <a:gd name="connsiteX8" fmla="*/ 936104 w 1738560"/>
              <a:gd name="connsiteY8" fmla="*/ 1440160 h 3508247"/>
              <a:gd name="connsiteX9" fmla="*/ 432048 w 1738560"/>
              <a:gd name="connsiteY9" fmla="*/ 72008 h 3508247"/>
              <a:gd name="connsiteX10" fmla="*/ 360040 w 1738560"/>
              <a:gd name="connsiteY10" fmla="*/ 0 h 3508247"/>
              <a:gd name="connsiteX11" fmla="*/ 144016 w 1738560"/>
              <a:gd name="connsiteY11" fmla="*/ 0 h 3508247"/>
              <a:gd name="connsiteX0" fmla="*/ 144016 w 1738560"/>
              <a:gd name="connsiteY0" fmla="*/ 0 h 3508247"/>
              <a:gd name="connsiteX1" fmla="*/ 0 w 1738560"/>
              <a:gd name="connsiteY1" fmla="*/ 144016 h 3508247"/>
              <a:gd name="connsiteX2" fmla="*/ 504056 w 1738560"/>
              <a:gd name="connsiteY2" fmla="*/ 3384376 h 3508247"/>
              <a:gd name="connsiteX3" fmla="*/ 650349 w 1738560"/>
              <a:gd name="connsiteY3" fmla="*/ 3508247 h 3508247"/>
              <a:gd name="connsiteX4" fmla="*/ 1560970 w 1738560"/>
              <a:gd name="connsiteY4" fmla="*/ 3508247 h 3508247"/>
              <a:gd name="connsiteX5" fmla="*/ 1738560 w 1738560"/>
              <a:gd name="connsiteY5" fmla="*/ 1679447 h 3508247"/>
              <a:gd name="connsiteX6" fmla="*/ 1659212 w 1738560"/>
              <a:gd name="connsiteY6" fmla="*/ 1441400 h 3508247"/>
              <a:gd name="connsiteX7" fmla="*/ 936104 w 1738560"/>
              <a:gd name="connsiteY7" fmla="*/ 1440160 h 3508247"/>
              <a:gd name="connsiteX8" fmla="*/ 432048 w 1738560"/>
              <a:gd name="connsiteY8" fmla="*/ 72008 h 3508247"/>
              <a:gd name="connsiteX9" fmla="*/ 360040 w 1738560"/>
              <a:gd name="connsiteY9" fmla="*/ 0 h 3508247"/>
              <a:gd name="connsiteX10" fmla="*/ 144016 w 1738560"/>
              <a:gd name="connsiteY10" fmla="*/ 0 h 3508247"/>
              <a:gd name="connsiteX0" fmla="*/ 144016 w 1738560"/>
              <a:gd name="connsiteY0" fmla="*/ 0 h 3528392"/>
              <a:gd name="connsiteX1" fmla="*/ 0 w 1738560"/>
              <a:gd name="connsiteY1" fmla="*/ 144016 h 3528392"/>
              <a:gd name="connsiteX2" fmla="*/ 504056 w 1738560"/>
              <a:gd name="connsiteY2" fmla="*/ 3384376 h 3528392"/>
              <a:gd name="connsiteX3" fmla="*/ 650349 w 1738560"/>
              <a:gd name="connsiteY3" fmla="*/ 3508247 h 3528392"/>
              <a:gd name="connsiteX4" fmla="*/ 1656184 w 1738560"/>
              <a:gd name="connsiteY4" fmla="*/ 3528392 h 3528392"/>
              <a:gd name="connsiteX5" fmla="*/ 1738560 w 1738560"/>
              <a:gd name="connsiteY5" fmla="*/ 1679447 h 3528392"/>
              <a:gd name="connsiteX6" fmla="*/ 1659212 w 1738560"/>
              <a:gd name="connsiteY6" fmla="*/ 1441400 h 3528392"/>
              <a:gd name="connsiteX7" fmla="*/ 936104 w 1738560"/>
              <a:gd name="connsiteY7" fmla="*/ 1440160 h 3528392"/>
              <a:gd name="connsiteX8" fmla="*/ 432048 w 1738560"/>
              <a:gd name="connsiteY8" fmla="*/ 72008 h 3528392"/>
              <a:gd name="connsiteX9" fmla="*/ 360040 w 1738560"/>
              <a:gd name="connsiteY9" fmla="*/ 0 h 3528392"/>
              <a:gd name="connsiteX10" fmla="*/ 144016 w 1738560"/>
              <a:gd name="connsiteY10" fmla="*/ 0 h 3528392"/>
              <a:gd name="connsiteX0" fmla="*/ 144016 w 1738560"/>
              <a:gd name="connsiteY0" fmla="*/ 0 h 3528392"/>
              <a:gd name="connsiteX1" fmla="*/ 0 w 1738560"/>
              <a:gd name="connsiteY1" fmla="*/ 144016 h 3528392"/>
              <a:gd name="connsiteX2" fmla="*/ 504056 w 1738560"/>
              <a:gd name="connsiteY2" fmla="*/ 3384376 h 3528392"/>
              <a:gd name="connsiteX3" fmla="*/ 792088 w 1738560"/>
              <a:gd name="connsiteY3" fmla="*/ 3528391 h 3528392"/>
              <a:gd name="connsiteX4" fmla="*/ 1656184 w 1738560"/>
              <a:gd name="connsiteY4" fmla="*/ 3528392 h 3528392"/>
              <a:gd name="connsiteX5" fmla="*/ 1738560 w 1738560"/>
              <a:gd name="connsiteY5" fmla="*/ 1679447 h 3528392"/>
              <a:gd name="connsiteX6" fmla="*/ 1659212 w 1738560"/>
              <a:gd name="connsiteY6" fmla="*/ 1441400 h 3528392"/>
              <a:gd name="connsiteX7" fmla="*/ 936104 w 1738560"/>
              <a:gd name="connsiteY7" fmla="*/ 1440160 h 3528392"/>
              <a:gd name="connsiteX8" fmla="*/ 432048 w 1738560"/>
              <a:gd name="connsiteY8" fmla="*/ 72008 h 3528392"/>
              <a:gd name="connsiteX9" fmla="*/ 360040 w 1738560"/>
              <a:gd name="connsiteY9" fmla="*/ 0 h 3528392"/>
              <a:gd name="connsiteX10" fmla="*/ 144016 w 1738560"/>
              <a:gd name="connsiteY10" fmla="*/ 0 h 3528392"/>
              <a:gd name="connsiteX0" fmla="*/ 144016 w 1738560"/>
              <a:gd name="connsiteY0" fmla="*/ 0 h 3528392"/>
              <a:gd name="connsiteX1" fmla="*/ 0 w 1738560"/>
              <a:gd name="connsiteY1" fmla="*/ 144016 h 3528392"/>
              <a:gd name="connsiteX2" fmla="*/ 648072 w 1738560"/>
              <a:gd name="connsiteY2" fmla="*/ 3384375 h 3528392"/>
              <a:gd name="connsiteX3" fmla="*/ 792088 w 1738560"/>
              <a:gd name="connsiteY3" fmla="*/ 3528391 h 3528392"/>
              <a:gd name="connsiteX4" fmla="*/ 1656184 w 1738560"/>
              <a:gd name="connsiteY4" fmla="*/ 3528392 h 3528392"/>
              <a:gd name="connsiteX5" fmla="*/ 1738560 w 1738560"/>
              <a:gd name="connsiteY5" fmla="*/ 1679447 h 3528392"/>
              <a:gd name="connsiteX6" fmla="*/ 1659212 w 1738560"/>
              <a:gd name="connsiteY6" fmla="*/ 1441400 h 3528392"/>
              <a:gd name="connsiteX7" fmla="*/ 936104 w 1738560"/>
              <a:gd name="connsiteY7" fmla="*/ 1440160 h 3528392"/>
              <a:gd name="connsiteX8" fmla="*/ 432048 w 1738560"/>
              <a:gd name="connsiteY8" fmla="*/ 72008 h 3528392"/>
              <a:gd name="connsiteX9" fmla="*/ 360040 w 1738560"/>
              <a:gd name="connsiteY9" fmla="*/ 0 h 3528392"/>
              <a:gd name="connsiteX10" fmla="*/ 144016 w 1738560"/>
              <a:gd name="connsiteY10" fmla="*/ 0 h 3528392"/>
              <a:gd name="connsiteX0" fmla="*/ 144016 w 1738560"/>
              <a:gd name="connsiteY0" fmla="*/ 0 h 3528392"/>
              <a:gd name="connsiteX1" fmla="*/ 0 w 1738560"/>
              <a:gd name="connsiteY1" fmla="*/ 144016 h 3528392"/>
              <a:gd name="connsiteX2" fmla="*/ 576064 w 1738560"/>
              <a:gd name="connsiteY2" fmla="*/ 3384375 h 3528392"/>
              <a:gd name="connsiteX3" fmla="*/ 792088 w 1738560"/>
              <a:gd name="connsiteY3" fmla="*/ 3528391 h 3528392"/>
              <a:gd name="connsiteX4" fmla="*/ 1656184 w 1738560"/>
              <a:gd name="connsiteY4" fmla="*/ 3528392 h 3528392"/>
              <a:gd name="connsiteX5" fmla="*/ 1738560 w 1738560"/>
              <a:gd name="connsiteY5" fmla="*/ 1679447 h 3528392"/>
              <a:gd name="connsiteX6" fmla="*/ 1659212 w 1738560"/>
              <a:gd name="connsiteY6" fmla="*/ 1441400 h 3528392"/>
              <a:gd name="connsiteX7" fmla="*/ 936104 w 1738560"/>
              <a:gd name="connsiteY7" fmla="*/ 1440160 h 3528392"/>
              <a:gd name="connsiteX8" fmla="*/ 432048 w 1738560"/>
              <a:gd name="connsiteY8" fmla="*/ 72008 h 3528392"/>
              <a:gd name="connsiteX9" fmla="*/ 360040 w 1738560"/>
              <a:gd name="connsiteY9" fmla="*/ 0 h 3528392"/>
              <a:gd name="connsiteX10" fmla="*/ 144016 w 1738560"/>
              <a:gd name="connsiteY10" fmla="*/ 0 h 3528392"/>
              <a:gd name="connsiteX0" fmla="*/ 144016 w 1738560"/>
              <a:gd name="connsiteY0" fmla="*/ 0 h 3528392"/>
              <a:gd name="connsiteX1" fmla="*/ 0 w 1738560"/>
              <a:gd name="connsiteY1" fmla="*/ 144016 h 3528392"/>
              <a:gd name="connsiteX2" fmla="*/ 576064 w 1738560"/>
              <a:gd name="connsiteY2" fmla="*/ 3384375 h 3528392"/>
              <a:gd name="connsiteX3" fmla="*/ 792088 w 1738560"/>
              <a:gd name="connsiteY3" fmla="*/ 3528391 h 3528392"/>
              <a:gd name="connsiteX4" fmla="*/ 1656184 w 1738560"/>
              <a:gd name="connsiteY4" fmla="*/ 3528392 h 3528392"/>
              <a:gd name="connsiteX5" fmla="*/ 1738560 w 1738560"/>
              <a:gd name="connsiteY5" fmla="*/ 1679447 h 3528392"/>
              <a:gd name="connsiteX6" fmla="*/ 1659212 w 1738560"/>
              <a:gd name="connsiteY6" fmla="*/ 1441400 h 3528392"/>
              <a:gd name="connsiteX7" fmla="*/ 792088 w 1738560"/>
              <a:gd name="connsiteY7" fmla="*/ 1440159 h 3528392"/>
              <a:gd name="connsiteX8" fmla="*/ 432048 w 1738560"/>
              <a:gd name="connsiteY8" fmla="*/ 72008 h 3528392"/>
              <a:gd name="connsiteX9" fmla="*/ 360040 w 1738560"/>
              <a:gd name="connsiteY9" fmla="*/ 0 h 3528392"/>
              <a:gd name="connsiteX10" fmla="*/ 144016 w 1738560"/>
              <a:gd name="connsiteY10" fmla="*/ 0 h 3528392"/>
              <a:gd name="connsiteX0" fmla="*/ 144016 w 1738560"/>
              <a:gd name="connsiteY0" fmla="*/ 0 h 3528392"/>
              <a:gd name="connsiteX1" fmla="*/ 0 w 1738560"/>
              <a:gd name="connsiteY1" fmla="*/ 144016 h 3528392"/>
              <a:gd name="connsiteX2" fmla="*/ 576064 w 1738560"/>
              <a:gd name="connsiteY2" fmla="*/ 3384375 h 3528392"/>
              <a:gd name="connsiteX3" fmla="*/ 792088 w 1738560"/>
              <a:gd name="connsiteY3" fmla="*/ 3528391 h 3528392"/>
              <a:gd name="connsiteX4" fmla="*/ 1656184 w 1738560"/>
              <a:gd name="connsiteY4" fmla="*/ 3528392 h 3528392"/>
              <a:gd name="connsiteX5" fmla="*/ 1738560 w 1738560"/>
              <a:gd name="connsiteY5" fmla="*/ 1679447 h 3528392"/>
              <a:gd name="connsiteX6" fmla="*/ 1440160 w 1738560"/>
              <a:gd name="connsiteY6" fmla="*/ 1440159 h 3528392"/>
              <a:gd name="connsiteX7" fmla="*/ 792088 w 1738560"/>
              <a:gd name="connsiteY7" fmla="*/ 1440159 h 3528392"/>
              <a:gd name="connsiteX8" fmla="*/ 432048 w 1738560"/>
              <a:gd name="connsiteY8" fmla="*/ 72008 h 3528392"/>
              <a:gd name="connsiteX9" fmla="*/ 360040 w 1738560"/>
              <a:gd name="connsiteY9" fmla="*/ 0 h 3528392"/>
              <a:gd name="connsiteX10" fmla="*/ 144016 w 1738560"/>
              <a:gd name="connsiteY10" fmla="*/ 0 h 3528392"/>
              <a:gd name="connsiteX0" fmla="*/ 144016 w 1656184"/>
              <a:gd name="connsiteY0" fmla="*/ 0 h 3528392"/>
              <a:gd name="connsiteX1" fmla="*/ 0 w 1656184"/>
              <a:gd name="connsiteY1" fmla="*/ 144016 h 3528392"/>
              <a:gd name="connsiteX2" fmla="*/ 576064 w 1656184"/>
              <a:gd name="connsiteY2" fmla="*/ 3384375 h 3528392"/>
              <a:gd name="connsiteX3" fmla="*/ 792088 w 1656184"/>
              <a:gd name="connsiteY3" fmla="*/ 3528391 h 3528392"/>
              <a:gd name="connsiteX4" fmla="*/ 1656184 w 1656184"/>
              <a:gd name="connsiteY4" fmla="*/ 3528392 h 3528392"/>
              <a:gd name="connsiteX5" fmla="*/ 1512168 w 1656184"/>
              <a:gd name="connsiteY5" fmla="*/ 1656183 h 3528392"/>
              <a:gd name="connsiteX6" fmla="*/ 1440160 w 1656184"/>
              <a:gd name="connsiteY6" fmla="*/ 1440159 h 3528392"/>
              <a:gd name="connsiteX7" fmla="*/ 792088 w 1656184"/>
              <a:gd name="connsiteY7" fmla="*/ 1440159 h 3528392"/>
              <a:gd name="connsiteX8" fmla="*/ 432048 w 1656184"/>
              <a:gd name="connsiteY8" fmla="*/ 72008 h 3528392"/>
              <a:gd name="connsiteX9" fmla="*/ 360040 w 1656184"/>
              <a:gd name="connsiteY9" fmla="*/ 0 h 3528392"/>
              <a:gd name="connsiteX10" fmla="*/ 144016 w 1656184"/>
              <a:gd name="connsiteY10" fmla="*/ 0 h 3528392"/>
              <a:gd name="connsiteX0" fmla="*/ 144016 w 1512168"/>
              <a:gd name="connsiteY0" fmla="*/ 0 h 3528391"/>
              <a:gd name="connsiteX1" fmla="*/ 0 w 1512168"/>
              <a:gd name="connsiteY1" fmla="*/ 144016 h 3528391"/>
              <a:gd name="connsiteX2" fmla="*/ 576064 w 1512168"/>
              <a:gd name="connsiteY2" fmla="*/ 3384375 h 3528391"/>
              <a:gd name="connsiteX3" fmla="*/ 792088 w 1512168"/>
              <a:gd name="connsiteY3" fmla="*/ 3528391 h 3528391"/>
              <a:gd name="connsiteX4" fmla="*/ 1368152 w 1512168"/>
              <a:gd name="connsiteY4" fmla="*/ 3528391 h 3528391"/>
              <a:gd name="connsiteX5" fmla="*/ 1512168 w 1512168"/>
              <a:gd name="connsiteY5" fmla="*/ 1656183 h 3528391"/>
              <a:gd name="connsiteX6" fmla="*/ 1440160 w 1512168"/>
              <a:gd name="connsiteY6" fmla="*/ 1440159 h 3528391"/>
              <a:gd name="connsiteX7" fmla="*/ 792088 w 1512168"/>
              <a:gd name="connsiteY7" fmla="*/ 1440159 h 3528391"/>
              <a:gd name="connsiteX8" fmla="*/ 432048 w 1512168"/>
              <a:gd name="connsiteY8" fmla="*/ 72008 h 3528391"/>
              <a:gd name="connsiteX9" fmla="*/ 360040 w 1512168"/>
              <a:gd name="connsiteY9" fmla="*/ 0 h 3528391"/>
              <a:gd name="connsiteX10" fmla="*/ 144016 w 1512168"/>
              <a:gd name="connsiteY10" fmla="*/ 0 h 3528391"/>
              <a:gd name="connsiteX0" fmla="*/ 144016 w 1512168"/>
              <a:gd name="connsiteY0" fmla="*/ 0 h 3528392"/>
              <a:gd name="connsiteX1" fmla="*/ 0 w 1512168"/>
              <a:gd name="connsiteY1" fmla="*/ 144016 h 3528392"/>
              <a:gd name="connsiteX2" fmla="*/ 576064 w 1512168"/>
              <a:gd name="connsiteY2" fmla="*/ 3384375 h 3528392"/>
              <a:gd name="connsiteX3" fmla="*/ 792088 w 1512168"/>
              <a:gd name="connsiteY3" fmla="*/ 3528391 h 3528392"/>
              <a:gd name="connsiteX4" fmla="*/ 1296144 w 1512168"/>
              <a:gd name="connsiteY4" fmla="*/ 3528392 h 3528392"/>
              <a:gd name="connsiteX5" fmla="*/ 1512168 w 1512168"/>
              <a:gd name="connsiteY5" fmla="*/ 1656183 h 3528392"/>
              <a:gd name="connsiteX6" fmla="*/ 1440160 w 1512168"/>
              <a:gd name="connsiteY6" fmla="*/ 1440159 h 3528392"/>
              <a:gd name="connsiteX7" fmla="*/ 792088 w 1512168"/>
              <a:gd name="connsiteY7" fmla="*/ 1440159 h 3528392"/>
              <a:gd name="connsiteX8" fmla="*/ 432048 w 1512168"/>
              <a:gd name="connsiteY8" fmla="*/ 72008 h 3528392"/>
              <a:gd name="connsiteX9" fmla="*/ 360040 w 1512168"/>
              <a:gd name="connsiteY9" fmla="*/ 0 h 3528392"/>
              <a:gd name="connsiteX10" fmla="*/ 144016 w 1512168"/>
              <a:gd name="connsiteY10" fmla="*/ 0 h 3528392"/>
              <a:gd name="connsiteX0" fmla="*/ 144016 w 1512168"/>
              <a:gd name="connsiteY0" fmla="*/ 0 h 3528392"/>
              <a:gd name="connsiteX1" fmla="*/ 0 w 1512168"/>
              <a:gd name="connsiteY1" fmla="*/ 144016 h 3528392"/>
              <a:gd name="connsiteX2" fmla="*/ 576064 w 1512168"/>
              <a:gd name="connsiteY2" fmla="*/ 3384375 h 3528392"/>
              <a:gd name="connsiteX3" fmla="*/ 720080 w 1512168"/>
              <a:gd name="connsiteY3" fmla="*/ 3528391 h 3528392"/>
              <a:gd name="connsiteX4" fmla="*/ 1296144 w 1512168"/>
              <a:gd name="connsiteY4" fmla="*/ 3528392 h 3528392"/>
              <a:gd name="connsiteX5" fmla="*/ 1512168 w 1512168"/>
              <a:gd name="connsiteY5" fmla="*/ 1656183 h 3528392"/>
              <a:gd name="connsiteX6" fmla="*/ 1440160 w 1512168"/>
              <a:gd name="connsiteY6" fmla="*/ 1440159 h 3528392"/>
              <a:gd name="connsiteX7" fmla="*/ 792088 w 1512168"/>
              <a:gd name="connsiteY7" fmla="*/ 1440159 h 3528392"/>
              <a:gd name="connsiteX8" fmla="*/ 432048 w 1512168"/>
              <a:gd name="connsiteY8" fmla="*/ 72008 h 3528392"/>
              <a:gd name="connsiteX9" fmla="*/ 360040 w 1512168"/>
              <a:gd name="connsiteY9" fmla="*/ 0 h 3528392"/>
              <a:gd name="connsiteX10" fmla="*/ 144016 w 1512168"/>
              <a:gd name="connsiteY10" fmla="*/ 0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2168" h="3528392">
                <a:moveTo>
                  <a:pt x="144016" y="0"/>
                </a:moveTo>
                <a:lnTo>
                  <a:pt x="0" y="144016"/>
                </a:lnTo>
                <a:lnTo>
                  <a:pt x="576064" y="3384375"/>
                </a:lnTo>
                <a:lnTo>
                  <a:pt x="720080" y="3528391"/>
                </a:lnTo>
                <a:lnTo>
                  <a:pt x="1296144" y="3528392"/>
                </a:lnTo>
                <a:lnTo>
                  <a:pt x="1512168" y="1656183"/>
                </a:lnTo>
                <a:lnTo>
                  <a:pt x="1440160" y="1440159"/>
                </a:lnTo>
                <a:lnTo>
                  <a:pt x="792088" y="1440159"/>
                </a:lnTo>
                <a:lnTo>
                  <a:pt x="432048" y="72008"/>
                </a:lnTo>
                <a:lnTo>
                  <a:pt x="360040" y="0"/>
                </a:lnTo>
                <a:lnTo>
                  <a:pt x="144016" y="0"/>
                </a:lnTo>
                <a:close/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圖說文字 16"/>
          <p:cNvSpPr/>
          <p:nvPr/>
        </p:nvSpPr>
        <p:spPr>
          <a:xfrm>
            <a:off x="3347864" y="2564904"/>
            <a:ext cx="4104456" cy="648072"/>
          </a:xfrm>
          <a:prstGeom prst="wedgeRectCallout">
            <a:avLst>
              <a:gd name="adj1" fmla="val -37347"/>
              <a:gd name="adj2" fmla="val 10799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1.	Create and start sending thread and receiving thread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962" y="1503081"/>
            <a:ext cx="7298076" cy="47342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7784" y="2204864"/>
            <a:ext cx="48965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圖說文字 14"/>
          <p:cNvSpPr/>
          <p:nvPr/>
        </p:nvSpPr>
        <p:spPr>
          <a:xfrm>
            <a:off x="2627784" y="2996952"/>
            <a:ext cx="4032448" cy="792088"/>
          </a:xfrm>
          <a:prstGeom prst="wedgeRectCallout">
            <a:avLst>
              <a:gd name="adj1" fmla="val -29770"/>
              <a:gd name="adj2" fmla="val -839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2.	Application thread will be blocked until the connection is established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962" y="1503081"/>
            <a:ext cx="7298076" cy="4734230"/>
          </a:xfrm>
          <a:prstGeom prst="rect">
            <a:avLst/>
          </a:prstGeom>
        </p:spPr>
      </p:pic>
      <p:sp>
        <p:nvSpPr>
          <p:cNvPr id="11" name="矩形圖說文字 10"/>
          <p:cNvSpPr/>
          <p:nvPr/>
        </p:nvSpPr>
        <p:spPr>
          <a:xfrm>
            <a:off x="827584" y="3789040"/>
            <a:ext cx="3960440" cy="864096"/>
          </a:xfrm>
          <a:prstGeom prst="wedgeRectCallout">
            <a:avLst>
              <a:gd name="adj1" fmla="val 33591"/>
              <a:gd name="adj2" fmla="val 1104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3.	After receiving the SYN packet, it will wake up the sending thread to send the SYN-ACK packet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3699164" y="5229200"/>
            <a:ext cx="929514" cy="792088"/>
          </a:xfrm>
          <a:custGeom>
            <a:avLst/>
            <a:gdLst>
              <a:gd name="connsiteX0" fmla="*/ 226710 w 955963"/>
              <a:gd name="connsiteY0" fmla="*/ 0 h 842609"/>
              <a:gd name="connsiteX1" fmla="*/ 204039 w 955963"/>
              <a:gd name="connsiteY1" fmla="*/ 468536 h 842609"/>
              <a:gd name="connsiteX2" fmla="*/ 0 w 955963"/>
              <a:gd name="connsiteY2" fmla="*/ 725475 h 842609"/>
              <a:gd name="connsiteX3" fmla="*/ 41563 w 955963"/>
              <a:gd name="connsiteY3" fmla="*/ 842609 h 842609"/>
              <a:gd name="connsiteX4" fmla="*/ 955963 w 955963"/>
              <a:gd name="connsiteY4" fmla="*/ 842609 h 842609"/>
              <a:gd name="connsiteX5" fmla="*/ 948406 w 955963"/>
              <a:gd name="connsiteY5" fmla="*/ 30229 h 842609"/>
              <a:gd name="connsiteX6" fmla="*/ 226710 w 955963"/>
              <a:gd name="connsiteY6" fmla="*/ 0 h 842609"/>
              <a:gd name="connsiteX0" fmla="*/ 224764 w 955963"/>
              <a:gd name="connsiteY0" fmla="*/ 33745 h 812380"/>
              <a:gd name="connsiteX1" fmla="*/ 204039 w 955963"/>
              <a:gd name="connsiteY1" fmla="*/ 438307 h 812380"/>
              <a:gd name="connsiteX2" fmla="*/ 0 w 955963"/>
              <a:gd name="connsiteY2" fmla="*/ 695246 h 812380"/>
              <a:gd name="connsiteX3" fmla="*/ 41563 w 955963"/>
              <a:gd name="connsiteY3" fmla="*/ 812380 h 812380"/>
              <a:gd name="connsiteX4" fmla="*/ 955963 w 955963"/>
              <a:gd name="connsiteY4" fmla="*/ 812380 h 812380"/>
              <a:gd name="connsiteX5" fmla="*/ 948406 w 955963"/>
              <a:gd name="connsiteY5" fmla="*/ 0 h 812380"/>
              <a:gd name="connsiteX6" fmla="*/ 224764 w 955963"/>
              <a:gd name="connsiteY6" fmla="*/ 33745 h 812380"/>
              <a:gd name="connsiteX0" fmla="*/ 224764 w 955963"/>
              <a:gd name="connsiteY0" fmla="*/ 1 h 778636"/>
              <a:gd name="connsiteX1" fmla="*/ 204039 w 955963"/>
              <a:gd name="connsiteY1" fmla="*/ 404563 h 778636"/>
              <a:gd name="connsiteX2" fmla="*/ 0 w 955963"/>
              <a:gd name="connsiteY2" fmla="*/ 661502 h 778636"/>
              <a:gd name="connsiteX3" fmla="*/ 41563 w 955963"/>
              <a:gd name="connsiteY3" fmla="*/ 778636 h 778636"/>
              <a:gd name="connsiteX4" fmla="*/ 955963 w 955963"/>
              <a:gd name="connsiteY4" fmla="*/ 778636 h 778636"/>
              <a:gd name="connsiteX5" fmla="*/ 944844 w 955963"/>
              <a:gd name="connsiteY5" fmla="*/ 0 h 778636"/>
              <a:gd name="connsiteX6" fmla="*/ 224764 w 955963"/>
              <a:gd name="connsiteY6" fmla="*/ 1 h 778636"/>
              <a:gd name="connsiteX0" fmla="*/ 224764 w 944844"/>
              <a:gd name="connsiteY0" fmla="*/ 1 h 792088"/>
              <a:gd name="connsiteX1" fmla="*/ 204039 w 944844"/>
              <a:gd name="connsiteY1" fmla="*/ 404563 h 792088"/>
              <a:gd name="connsiteX2" fmla="*/ 0 w 944844"/>
              <a:gd name="connsiteY2" fmla="*/ 661502 h 792088"/>
              <a:gd name="connsiteX3" fmla="*/ 41563 w 944844"/>
              <a:gd name="connsiteY3" fmla="*/ 778636 h 792088"/>
              <a:gd name="connsiteX4" fmla="*/ 872836 w 944844"/>
              <a:gd name="connsiteY4" fmla="*/ 792088 h 792088"/>
              <a:gd name="connsiteX5" fmla="*/ 944844 w 944844"/>
              <a:gd name="connsiteY5" fmla="*/ 0 h 792088"/>
              <a:gd name="connsiteX6" fmla="*/ 224764 w 944844"/>
              <a:gd name="connsiteY6" fmla="*/ 1 h 792088"/>
              <a:gd name="connsiteX0" fmla="*/ 224764 w 944844"/>
              <a:gd name="connsiteY0" fmla="*/ 1 h 792088"/>
              <a:gd name="connsiteX1" fmla="*/ 204039 w 944844"/>
              <a:gd name="connsiteY1" fmla="*/ 404563 h 792088"/>
              <a:gd name="connsiteX2" fmla="*/ 0 w 944844"/>
              <a:gd name="connsiteY2" fmla="*/ 661502 h 792088"/>
              <a:gd name="connsiteX3" fmla="*/ 41563 w 944844"/>
              <a:gd name="connsiteY3" fmla="*/ 778636 h 792088"/>
              <a:gd name="connsiteX4" fmla="*/ 763259 w 944844"/>
              <a:gd name="connsiteY4" fmla="*/ 786192 h 792088"/>
              <a:gd name="connsiteX5" fmla="*/ 872836 w 944844"/>
              <a:gd name="connsiteY5" fmla="*/ 792088 h 792088"/>
              <a:gd name="connsiteX6" fmla="*/ 944844 w 944844"/>
              <a:gd name="connsiteY6" fmla="*/ 0 h 792088"/>
              <a:gd name="connsiteX7" fmla="*/ 224764 w 944844"/>
              <a:gd name="connsiteY7" fmla="*/ 1 h 792088"/>
              <a:gd name="connsiteX0" fmla="*/ 224764 w 944844"/>
              <a:gd name="connsiteY0" fmla="*/ 1 h 786192"/>
              <a:gd name="connsiteX1" fmla="*/ 204039 w 944844"/>
              <a:gd name="connsiteY1" fmla="*/ 404563 h 786192"/>
              <a:gd name="connsiteX2" fmla="*/ 0 w 944844"/>
              <a:gd name="connsiteY2" fmla="*/ 661502 h 786192"/>
              <a:gd name="connsiteX3" fmla="*/ 41563 w 944844"/>
              <a:gd name="connsiteY3" fmla="*/ 778636 h 786192"/>
              <a:gd name="connsiteX4" fmla="*/ 763259 w 944844"/>
              <a:gd name="connsiteY4" fmla="*/ 786192 h 786192"/>
              <a:gd name="connsiteX5" fmla="*/ 872836 w 944844"/>
              <a:gd name="connsiteY5" fmla="*/ 648072 h 786192"/>
              <a:gd name="connsiteX6" fmla="*/ 944844 w 944844"/>
              <a:gd name="connsiteY6" fmla="*/ 0 h 786192"/>
              <a:gd name="connsiteX7" fmla="*/ 224764 w 944844"/>
              <a:gd name="connsiteY7" fmla="*/ 1 h 786192"/>
              <a:gd name="connsiteX0" fmla="*/ 224764 w 944844"/>
              <a:gd name="connsiteY0" fmla="*/ 1 h 792088"/>
              <a:gd name="connsiteX1" fmla="*/ 204039 w 944844"/>
              <a:gd name="connsiteY1" fmla="*/ 404563 h 792088"/>
              <a:gd name="connsiteX2" fmla="*/ 0 w 944844"/>
              <a:gd name="connsiteY2" fmla="*/ 661502 h 792088"/>
              <a:gd name="connsiteX3" fmla="*/ 80748 w 944844"/>
              <a:gd name="connsiteY3" fmla="*/ 792088 h 792088"/>
              <a:gd name="connsiteX4" fmla="*/ 763259 w 944844"/>
              <a:gd name="connsiteY4" fmla="*/ 786192 h 792088"/>
              <a:gd name="connsiteX5" fmla="*/ 872836 w 944844"/>
              <a:gd name="connsiteY5" fmla="*/ 648072 h 792088"/>
              <a:gd name="connsiteX6" fmla="*/ 944844 w 944844"/>
              <a:gd name="connsiteY6" fmla="*/ 0 h 792088"/>
              <a:gd name="connsiteX7" fmla="*/ 224764 w 944844"/>
              <a:gd name="connsiteY7" fmla="*/ 1 h 792088"/>
              <a:gd name="connsiteX0" fmla="*/ 224764 w 944844"/>
              <a:gd name="connsiteY0" fmla="*/ 1 h 792088"/>
              <a:gd name="connsiteX1" fmla="*/ 204039 w 944844"/>
              <a:gd name="connsiteY1" fmla="*/ 404563 h 792088"/>
              <a:gd name="connsiteX2" fmla="*/ 0 w 944844"/>
              <a:gd name="connsiteY2" fmla="*/ 661502 h 792088"/>
              <a:gd name="connsiteX3" fmla="*/ 80748 w 944844"/>
              <a:gd name="connsiteY3" fmla="*/ 792088 h 792088"/>
              <a:gd name="connsiteX4" fmla="*/ 763259 w 944844"/>
              <a:gd name="connsiteY4" fmla="*/ 786192 h 792088"/>
              <a:gd name="connsiteX5" fmla="*/ 872836 w 944844"/>
              <a:gd name="connsiteY5" fmla="*/ 648072 h 792088"/>
              <a:gd name="connsiteX6" fmla="*/ 929514 w 944844"/>
              <a:gd name="connsiteY6" fmla="*/ 98502 h 792088"/>
              <a:gd name="connsiteX7" fmla="*/ 944844 w 944844"/>
              <a:gd name="connsiteY7" fmla="*/ 0 h 792088"/>
              <a:gd name="connsiteX8" fmla="*/ 224764 w 944844"/>
              <a:gd name="connsiteY8" fmla="*/ 1 h 792088"/>
              <a:gd name="connsiteX0" fmla="*/ 224764 w 929514"/>
              <a:gd name="connsiteY0" fmla="*/ 1 h 792088"/>
              <a:gd name="connsiteX1" fmla="*/ 204039 w 929514"/>
              <a:gd name="connsiteY1" fmla="*/ 404563 h 792088"/>
              <a:gd name="connsiteX2" fmla="*/ 0 w 929514"/>
              <a:gd name="connsiteY2" fmla="*/ 661502 h 792088"/>
              <a:gd name="connsiteX3" fmla="*/ 80748 w 929514"/>
              <a:gd name="connsiteY3" fmla="*/ 792088 h 792088"/>
              <a:gd name="connsiteX4" fmla="*/ 763259 w 929514"/>
              <a:gd name="connsiteY4" fmla="*/ 786192 h 792088"/>
              <a:gd name="connsiteX5" fmla="*/ 872836 w 929514"/>
              <a:gd name="connsiteY5" fmla="*/ 648072 h 792088"/>
              <a:gd name="connsiteX6" fmla="*/ 929514 w 929514"/>
              <a:gd name="connsiteY6" fmla="*/ 98502 h 792088"/>
              <a:gd name="connsiteX7" fmla="*/ 800828 w 929514"/>
              <a:gd name="connsiteY7" fmla="*/ 0 h 792088"/>
              <a:gd name="connsiteX8" fmla="*/ 224764 w 929514"/>
              <a:gd name="connsiteY8" fmla="*/ 1 h 792088"/>
              <a:gd name="connsiteX0" fmla="*/ 224764 w 929514"/>
              <a:gd name="connsiteY0" fmla="*/ 1 h 792088"/>
              <a:gd name="connsiteX1" fmla="*/ 219153 w 929514"/>
              <a:gd name="connsiteY1" fmla="*/ 68274 h 792088"/>
              <a:gd name="connsiteX2" fmla="*/ 204039 w 929514"/>
              <a:gd name="connsiteY2" fmla="*/ 404563 h 792088"/>
              <a:gd name="connsiteX3" fmla="*/ 0 w 929514"/>
              <a:gd name="connsiteY3" fmla="*/ 661502 h 792088"/>
              <a:gd name="connsiteX4" fmla="*/ 80748 w 929514"/>
              <a:gd name="connsiteY4" fmla="*/ 792088 h 792088"/>
              <a:gd name="connsiteX5" fmla="*/ 763259 w 929514"/>
              <a:gd name="connsiteY5" fmla="*/ 786192 h 792088"/>
              <a:gd name="connsiteX6" fmla="*/ 872836 w 929514"/>
              <a:gd name="connsiteY6" fmla="*/ 648072 h 792088"/>
              <a:gd name="connsiteX7" fmla="*/ 929514 w 929514"/>
              <a:gd name="connsiteY7" fmla="*/ 98502 h 792088"/>
              <a:gd name="connsiteX8" fmla="*/ 800828 w 929514"/>
              <a:gd name="connsiteY8" fmla="*/ 0 h 792088"/>
              <a:gd name="connsiteX9" fmla="*/ 224764 w 929514"/>
              <a:gd name="connsiteY9" fmla="*/ 1 h 792088"/>
              <a:gd name="connsiteX0" fmla="*/ 368780 w 929514"/>
              <a:gd name="connsiteY0" fmla="*/ 0 h 792088"/>
              <a:gd name="connsiteX1" fmla="*/ 219153 w 929514"/>
              <a:gd name="connsiteY1" fmla="*/ 68274 h 792088"/>
              <a:gd name="connsiteX2" fmla="*/ 204039 w 929514"/>
              <a:gd name="connsiteY2" fmla="*/ 404563 h 792088"/>
              <a:gd name="connsiteX3" fmla="*/ 0 w 929514"/>
              <a:gd name="connsiteY3" fmla="*/ 661502 h 792088"/>
              <a:gd name="connsiteX4" fmla="*/ 80748 w 929514"/>
              <a:gd name="connsiteY4" fmla="*/ 792088 h 792088"/>
              <a:gd name="connsiteX5" fmla="*/ 763259 w 929514"/>
              <a:gd name="connsiteY5" fmla="*/ 786192 h 792088"/>
              <a:gd name="connsiteX6" fmla="*/ 872836 w 929514"/>
              <a:gd name="connsiteY6" fmla="*/ 648072 h 792088"/>
              <a:gd name="connsiteX7" fmla="*/ 929514 w 929514"/>
              <a:gd name="connsiteY7" fmla="*/ 98502 h 792088"/>
              <a:gd name="connsiteX8" fmla="*/ 800828 w 929514"/>
              <a:gd name="connsiteY8" fmla="*/ 0 h 792088"/>
              <a:gd name="connsiteX9" fmla="*/ 368780 w 929514"/>
              <a:gd name="connsiteY9" fmla="*/ 0 h 792088"/>
              <a:gd name="connsiteX0" fmla="*/ 368780 w 929514"/>
              <a:gd name="connsiteY0" fmla="*/ 0 h 792088"/>
              <a:gd name="connsiteX1" fmla="*/ 224764 w 929514"/>
              <a:gd name="connsiteY1" fmla="*/ 144016 h 792088"/>
              <a:gd name="connsiteX2" fmla="*/ 204039 w 929514"/>
              <a:gd name="connsiteY2" fmla="*/ 404563 h 792088"/>
              <a:gd name="connsiteX3" fmla="*/ 0 w 929514"/>
              <a:gd name="connsiteY3" fmla="*/ 661502 h 792088"/>
              <a:gd name="connsiteX4" fmla="*/ 80748 w 929514"/>
              <a:gd name="connsiteY4" fmla="*/ 792088 h 792088"/>
              <a:gd name="connsiteX5" fmla="*/ 763259 w 929514"/>
              <a:gd name="connsiteY5" fmla="*/ 786192 h 792088"/>
              <a:gd name="connsiteX6" fmla="*/ 872836 w 929514"/>
              <a:gd name="connsiteY6" fmla="*/ 648072 h 792088"/>
              <a:gd name="connsiteX7" fmla="*/ 929514 w 929514"/>
              <a:gd name="connsiteY7" fmla="*/ 98502 h 792088"/>
              <a:gd name="connsiteX8" fmla="*/ 800828 w 929514"/>
              <a:gd name="connsiteY8" fmla="*/ 0 h 792088"/>
              <a:gd name="connsiteX9" fmla="*/ 368780 w 929514"/>
              <a:gd name="connsiteY9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514" h="792088">
                <a:moveTo>
                  <a:pt x="368780" y="0"/>
                </a:moveTo>
                <a:lnTo>
                  <a:pt x="224764" y="144016"/>
                </a:lnTo>
                <a:lnTo>
                  <a:pt x="204039" y="404563"/>
                </a:lnTo>
                <a:lnTo>
                  <a:pt x="0" y="661502"/>
                </a:lnTo>
                <a:lnTo>
                  <a:pt x="80748" y="792088"/>
                </a:lnTo>
                <a:lnTo>
                  <a:pt x="763259" y="786192"/>
                </a:lnTo>
                <a:lnTo>
                  <a:pt x="872836" y="648072"/>
                </a:lnTo>
                <a:lnTo>
                  <a:pt x="929514" y="98502"/>
                </a:lnTo>
                <a:lnTo>
                  <a:pt x="800828" y="0"/>
                </a:lnTo>
                <a:lnTo>
                  <a:pt x="368780" y="0"/>
                </a:ln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228937" y="6309320"/>
            <a:ext cx="66861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establishing connection (3-way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4297" y="1506860"/>
            <a:ext cx="7298076" cy="47342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27984" y="3717032"/>
            <a:ext cx="122413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圖說文字 13"/>
          <p:cNvSpPr/>
          <p:nvPr/>
        </p:nvSpPr>
        <p:spPr>
          <a:xfrm>
            <a:off x="4211960" y="2636912"/>
            <a:ext cx="3960440" cy="648072"/>
          </a:xfrm>
          <a:prstGeom prst="wedgeRectCallout">
            <a:avLst>
              <a:gd name="adj1" fmla="val -37347"/>
              <a:gd name="adj2" fmla="val 10799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rgbClr val="FF0000"/>
                </a:solidFill>
              </a:rPr>
              <a:t>4.	After woken up by application thread, send a SYN-ACK packet to 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28937" y="6309320"/>
            <a:ext cx="66861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establishing connection (3-way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962" y="1503081"/>
            <a:ext cx="7298076" cy="4734230"/>
          </a:xfrm>
          <a:prstGeom prst="rect">
            <a:avLst/>
          </a:prstGeom>
        </p:spPr>
      </p:pic>
      <p:sp>
        <p:nvSpPr>
          <p:cNvPr id="14" name="矩形圖說文字 13"/>
          <p:cNvSpPr/>
          <p:nvPr/>
        </p:nvSpPr>
        <p:spPr>
          <a:xfrm>
            <a:off x="2411760" y="2564904"/>
            <a:ext cx="4104456" cy="720080"/>
          </a:xfrm>
          <a:prstGeom prst="wedgeRectCallout">
            <a:avLst>
              <a:gd name="adj1" fmla="val 39865"/>
              <a:gd name="adj2" fmla="val 9253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4">
                    <a:lumMod val="50000"/>
                  </a:schemeClr>
                </a:solidFill>
              </a:rPr>
              <a:t>5.	After receiving ACK packet, the receive thread wake up the application thread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5652120" y="2240658"/>
            <a:ext cx="1512169" cy="3780629"/>
          </a:xfrm>
          <a:custGeom>
            <a:avLst/>
            <a:gdLst>
              <a:gd name="connsiteX0" fmla="*/ 1224238 w 1545411"/>
              <a:gd name="connsiteY0" fmla="*/ 0 h 3888089"/>
              <a:gd name="connsiteX1" fmla="*/ 578112 w 1545411"/>
              <a:gd name="connsiteY1" fmla="*/ 3026588 h 3888089"/>
              <a:gd name="connsiteX2" fmla="*/ 181368 w 1545411"/>
              <a:gd name="connsiteY2" fmla="*/ 3283527 h 3888089"/>
              <a:gd name="connsiteX3" fmla="*/ 0 w 1545411"/>
              <a:gd name="connsiteY3" fmla="*/ 3770955 h 3888089"/>
              <a:gd name="connsiteX4" fmla="*/ 60456 w 1545411"/>
              <a:gd name="connsiteY4" fmla="*/ 3888089 h 3888089"/>
              <a:gd name="connsiteX5" fmla="*/ 740588 w 1545411"/>
              <a:gd name="connsiteY5" fmla="*/ 3888089 h 3888089"/>
              <a:gd name="connsiteX6" fmla="*/ 906843 w 1545411"/>
              <a:gd name="connsiteY6" fmla="*/ 3419553 h 3888089"/>
              <a:gd name="connsiteX7" fmla="*/ 876615 w 1545411"/>
              <a:gd name="connsiteY7" fmla="*/ 3087044 h 3888089"/>
              <a:gd name="connsiteX8" fmla="*/ 1545411 w 1545411"/>
              <a:gd name="connsiteY8" fmla="*/ 154919 h 3888089"/>
              <a:gd name="connsiteX9" fmla="*/ 1481177 w 1545411"/>
              <a:gd name="connsiteY9" fmla="*/ 86905 h 3888089"/>
              <a:gd name="connsiteX10" fmla="*/ 1273359 w 1545411"/>
              <a:gd name="connsiteY10" fmla="*/ 83127 h 3888089"/>
              <a:gd name="connsiteX11" fmla="*/ 1175117 w 1545411"/>
              <a:gd name="connsiteY11" fmla="*/ 185147 h 3888089"/>
              <a:gd name="connsiteX12" fmla="*/ 1209124 w 1545411"/>
              <a:gd name="connsiteY12" fmla="*/ 83127 h 3888089"/>
              <a:gd name="connsiteX13" fmla="*/ 1224238 w 1545411"/>
              <a:gd name="connsiteY13" fmla="*/ 0 h 3888089"/>
              <a:gd name="connsiteX0" fmla="*/ 1224238 w 1545411"/>
              <a:gd name="connsiteY0" fmla="*/ 0 h 3888089"/>
              <a:gd name="connsiteX1" fmla="*/ 578112 w 1545411"/>
              <a:gd name="connsiteY1" fmla="*/ 3026588 h 3888089"/>
              <a:gd name="connsiteX2" fmla="*/ 181368 w 1545411"/>
              <a:gd name="connsiteY2" fmla="*/ 3283527 h 3888089"/>
              <a:gd name="connsiteX3" fmla="*/ 0 w 1545411"/>
              <a:gd name="connsiteY3" fmla="*/ 3770955 h 3888089"/>
              <a:gd name="connsiteX4" fmla="*/ 60456 w 1545411"/>
              <a:gd name="connsiteY4" fmla="*/ 3888089 h 3888089"/>
              <a:gd name="connsiteX5" fmla="*/ 740588 w 1545411"/>
              <a:gd name="connsiteY5" fmla="*/ 3888089 h 3888089"/>
              <a:gd name="connsiteX6" fmla="*/ 906843 w 1545411"/>
              <a:gd name="connsiteY6" fmla="*/ 3419553 h 3888089"/>
              <a:gd name="connsiteX7" fmla="*/ 876615 w 1545411"/>
              <a:gd name="connsiteY7" fmla="*/ 3087044 h 3888089"/>
              <a:gd name="connsiteX8" fmla="*/ 1545411 w 1545411"/>
              <a:gd name="connsiteY8" fmla="*/ 154919 h 3888089"/>
              <a:gd name="connsiteX9" fmla="*/ 1481177 w 1545411"/>
              <a:gd name="connsiteY9" fmla="*/ 86905 h 3888089"/>
              <a:gd name="connsiteX10" fmla="*/ 1273359 w 1545411"/>
              <a:gd name="connsiteY10" fmla="*/ 83127 h 3888089"/>
              <a:gd name="connsiteX11" fmla="*/ 1209124 w 1545411"/>
              <a:gd name="connsiteY11" fmla="*/ 83127 h 3888089"/>
              <a:gd name="connsiteX12" fmla="*/ 1224238 w 1545411"/>
              <a:gd name="connsiteY12" fmla="*/ 0 h 3888089"/>
              <a:gd name="connsiteX0" fmla="*/ 1224238 w 1545411"/>
              <a:gd name="connsiteY0" fmla="*/ 0 h 3888089"/>
              <a:gd name="connsiteX1" fmla="*/ 578112 w 1545411"/>
              <a:gd name="connsiteY1" fmla="*/ 3026588 h 3888089"/>
              <a:gd name="connsiteX2" fmla="*/ 181368 w 1545411"/>
              <a:gd name="connsiteY2" fmla="*/ 3283527 h 3888089"/>
              <a:gd name="connsiteX3" fmla="*/ 0 w 1545411"/>
              <a:gd name="connsiteY3" fmla="*/ 3770955 h 3888089"/>
              <a:gd name="connsiteX4" fmla="*/ 60456 w 1545411"/>
              <a:gd name="connsiteY4" fmla="*/ 3888089 h 3888089"/>
              <a:gd name="connsiteX5" fmla="*/ 740588 w 1545411"/>
              <a:gd name="connsiteY5" fmla="*/ 3888089 h 3888089"/>
              <a:gd name="connsiteX6" fmla="*/ 906843 w 1545411"/>
              <a:gd name="connsiteY6" fmla="*/ 3419553 h 3888089"/>
              <a:gd name="connsiteX7" fmla="*/ 876615 w 1545411"/>
              <a:gd name="connsiteY7" fmla="*/ 3087044 h 3888089"/>
              <a:gd name="connsiteX8" fmla="*/ 1545411 w 1545411"/>
              <a:gd name="connsiteY8" fmla="*/ 154919 h 3888089"/>
              <a:gd name="connsiteX9" fmla="*/ 1481177 w 1545411"/>
              <a:gd name="connsiteY9" fmla="*/ 86905 h 3888089"/>
              <a:gd name="connsiteX10" fmla="*/ 1273359 w 1545411"/>
              <a:gd name="connsiteY10" fmla="*/ 83127 h 3888089"/>
              <a:gd name="connsiteX11" fmla="*/ 1224238 w 1545411"/>
              <a:gd name="connsiteY11" fmla="*/ 0 h 3888089"/>
              <a:gd name="connsiteX0" fmla="*/ 1200714 w 1545411"/>
              <a:gd name="connsiteY0" fmla="*/ 108222 h 3804962"/>
              <a:gd name="connsiteX1" fmla="*/ 578112 w 1545411"/>
              <a:gd name="connsiteY1" fmla="*/ 2943461 h 3804962"/>
              <a:gd name="connsiteX2" fmla="*/ 181368 w 1545411"/>
              <a:gd name="connsiteY2" fmla="*/ 3200400 h 3804962"/>
              <a:gd name="connsiteX3" fmla="*/ 0 w 1545411"/>
              <a:gd name="connsiteY3" fmla="*/ 3687828 h 3804962"/>
              <a:gd name="connsiteX4" fmla="*/ 60456 w 1545411"/>
              <a:gd name="connsiteY4" fmla="*/ 3804962 h 3804962"/>
              <a:gd name="connsiteX5" fmla="*/ 740588 w 1545411"/>
              <a:gd name="connsiteY5" fmla="*/ 3804962 h 3804962"/>
              <a:gd name="connsiteX6" fmla="*/ 906843 w 1545411"/>
              <a:gd name="connsiteY6" fmla="*/ 3336426 h 3804962"/>
              <a:gd name="connsiteX7" fmla="*/ 876615 w 1545411"/>
              <a:gd name="connsiteY7" fmla="*/ 3003917 h 3804962"/>
              <a:gd name="connsiteX8" fmla="*/ 1545411 w 1545411"/>
              <a:gd name="connsiteY8" fmla="*/ 71792 h 3804962"/>
              <a:gd name="connsiteX9" fmla="*/ 1481177 w 1545411"/>
              <a:gd name="connsiteY9" fmla="*/ 3778 h 3804962"/>
              <a:gd name="connsiteX10" fmla="*/ 1273359 w 1545411"/>
              <a:gd name="connsiteY10" fmla="*/ 0 h 3804962"/>
              <a:gd name="connsiteX11" fmla="*/ 1200714 w 1545411"/>
              <a:gd name="connsiteY11" fmla="*/ 108222 h 3804962"/>
              <a:gd name="connsiteX0" fmla="*/ 1200714 w 1545411"/>
              <a:gd name="connsiteY0" fmla="*/ 108222 h 3804962"/>
              <a:gd name="connsiteX1" fmla="*/ 480634 w 1545411"/>
              <a:gd name="connsiteY1" fmla="*/ 3060549 h 3804962"/>
              <a:gd name="connsiteX2" fmla="*/ 181368 w 1545411"/>
              <a:gd name="connsiteY2" fmla="*/ 3200400 h 3804962"/>
              <a:gd name="connsiteX3" fmla="*/ 0 w 1545411"/>
              <a:gd name="connsiteY3" fmla="*/ 3687828 h 3804962"/>
              <a:gd name="connsiteX4" fmla="*/ 60456 w 1545411"/>
              <a:gd name="connsiteY4" fmla="*/ 3804962 h 3804962"/>
              <a:gd name="connsiteX5" fmla="*/ 740588 w 1545411"/>
              <a:gd name="connsiteY5" fmla="*/ 3804962 h 3804962"/>
              <a:gd name="connsiteX6" fmla="*/ 906843 w 1545411"/>
              <a:gd name="connsiteY6" fmla="*/ 3336426 h 3804962"/>
              <a:gd name="connsiteX7" fmla="*/ 876615 w 1545411"/>
              <a:gd name="connsiteY7" fmla="*/ 3003917 h 3804962"/>
              <a:gd name="connsiteX8" fmla="*/ 1545411 w 1545411"/>
              <a:gd name="connsiteY8" fmla="*/ 71792 h 3804962"/>
              <a:gd name="connsiteX9" fmla="*/ 1481177 w 1545411"/>
              <a:gd name="connsiteY9" fmla="*/ 3778 h 3804962"/>
              <a:gd name="connsiteX10" fmla="*/ 1273359 w 1545411"/>
              <a:gd name="connsiteY10" fmla="*/ 0 h 3804962"/>
              <a:gd name="connsiteX11" fmla="*/ 1200714 w 1545411"/>
              <a:gd name="connsiteY11" fmla="*/ 108222 h 3804962"/>
              <a:gd name="connsiteX0" fmla="*/ 1200714 w 1545411"/>
              <a:gd name="connsiteY0" fmla="*/ 108222 h 3804962"/>
              <a:gd name="connsiteX1" fmla="*/ 480634 w 1545411"/>
              <a:gd name="connsiteY1" fmla="*/ 3060549 h 3804962"/>
              <a:gd name="connsiteX2" fmla="*/ 181368 w 1545411"/>
              <a:gd name="connsiteY2" fmla="*/ 3200400 h 3804962"/>
              <a:gd name="connsiteX3" fmla="*/ 0 w 1545411"/>
              <a:gd name="connsiteY3" fmla="*/ 3687828 h 3804962"/>
              <a:gd name="connsiteX4" fmla="*/ 60456 w 1545411"/>
              <a:gd name="connsiteY4" fmla="*/ 3804962 h 3804962"/>
              <a:gd name="connsiteX5" fmla="*/ 740588 w 1545411"/>
              <a:gd name="connsiteY5" fmla="*/ 3804962 h 3804962"/>
              <a:gd name="connsiteX6" fmla="*/ 906843 w 1545411"/>
              <a:gd name="connsiteY6" fmla="*/ 3336426 h 3804962"/>
              <a:gd name="connsiteX7" fmla="*/ 840674 w 1545411"/>
              <a:gd name="connsiteY7" fmla="*/ 3060549 h 3804962"/>
              <a:gd name="connsiteX8" fmla="*/ 1545411 w 1545411"/>
              <a:gd name="connsiteY8" fmla="*/ 71792 h 3804962"/>
              <a:gd name="connsiteX9" fmla="*/ 1481177 w 1545411"/>
              <a:gd name="connsiteY9" fmla="*/ 3778 h 3804962"/>
              <a:gd name="connsiteX10" fmla="*/ 1273359 w 1545411"/>
              <a:gd name="connsiteY10" fmla="*/ 0 h 3804962"/>
              <a:gd name="connsiteX11" fmla="*/ 1200714 w 1545411"/>
              <a:gd name="connsiteY11" fmla="*/ 108222 h 3804962"/>
              <a:gd name="connsiteX0" fmla="*/ 1200714 w 1545411"/>
              <a:gd name="connsiteY0" fmla="*/ 108222 h 3804962"/>
              <a:gd name="connsiteX1" fmla="*/ 480634 w 1545411"/>
              <a:gd name="connsiteY1" fmla="*/ 3060549 h 3804962"/>
              <a:gd name="connsiteX2" fmla="*/ 181368 w 1545411"/>
              <a:gd name="connsiteY2" fmla="*/ 3200400 h 3804962"/>
              <a:gd name="connsiteX3" fmla="*/ 0 w 1545411"/>
              <a:gd name="connsiteY3" fmla="*/ 3687828 h 3804962"/>
              <a:gd name="connsiteX4" fmla="*/ 60456 w 1545411"/>
              <a:gd name="connsiteY4" fmla="*/ 3804962 h 3804962"/>
              <a:gd name="connsiteX5" fmla="*/ 740588 w 1545411"/>
              <a:gd name="connsiteY5" fmla="*/ 3804962 h 3804962"/>
              <a:gd name="connsiteX6" fmla="*/ 912682 w 1545411"/>
              <a:gd name="connsiteY6" fmla="*/ 3276573 h 3804962"/>
              <a:gd name="connsiteX7" fmla="*/ 840674 w 1545411"/>
              <a:gd name="connsiteY7" fmla="*/ 3060549 h 3804962"/>
              <a:gd name="connsiteX8" fmla="*/ 1545411 w 1545411"/>
              <a:gd name="connsiteY8" fmla="*/ 71792 h 3804962"/>
              <a:gd name="connsiteX9" fmla="*/ 1481177 w 1545411"/>
              <a:gd name="connsiteY9" fmla="*/ 3778 h 3804962"/>
              <a:gd name="connsiteX10" fmla="*/ 1273359 w 1545411"/>
              <a:gd name="connsiteY10" fmla="*/ 0 h 3804962"/>
              <a:gd name="connsiteX11" fmla="*/ 1200714 w 1545411"/>
              <a:gd name="connsiteY11" fmla="*/ 108222 h 3804962"/>
              <a:gd name="connsiteX0" fmla="*/ 1200714 w 1545411"/>
              <a:gd name="connsiteY0" fmla="*/ 108222 h 3804962"/>
              <a:gd name="connsiteX1" fmla="*/ 480634 w 1545411"/>
              <a:gd name="connsiteY1" fmla="*/ 3060549 h 3804962"/>
              <a:gd name="connsiteX2" fmla="*/ 192602 w 1545411"/>
              <a:gd name="connsiteY2" fmla="*/ 3132557 h 3804962"/>
              <a:gd name="connsiteX3" fmla="*/ 0 w 1545411"/>
              <a:gd name="connsiteY3" fmla="*/ 3687828 h 3804962"/>
              <a:gd name="connsiteX4" fmla="*/ 60456 w 1545411"/>
              <a:gd name="connsiteY4" fmla="*/ 3804962 h 3804962"/>
              <a:gd name="connsiteX5" fmla="*/ 740588 w 1545411"/>
              <a:gd name="connsiteY5" fmla="*/ 3804962 h 3804962"/>
              <a:gd name="connsiteX6" fmla="*/ 912682 w 1545411"/>
              <a:gd name="connsiteY6" fmla="*/ 3276573 h 3804962"/>
              <a:gd name="connsiteX7" fmla="*/ 840674 w 1545411"/>
              <a:gd name="connsiteY7" fmla="*/ 3060549 h 3804962"/>
              <a:gd name="connsiteX8" fmla="*/ 1545411 w 1545411"/>
              <a:gd name="connsiteY8" fmla="*/ 71792 h 3804962"/>
              <a:gd name="connsiteX9" fmla="*/ 1481177 w 1545411"/>
              <a:gd name="connsiteY9" fmla="*/ 3778 h 3804962"/>
              <a:gd name="connsiteX10" fmla="*/ 1273359 w 1545411"/>
              <a:gd name="connsiteY10" fmla="*/ 0 h 3804962"/>
              <a:gd name="connsiteX11" fmla="*/ 1200714 w 1545411"/>
              <a:gd name="connsiteY11" fmla="*/ 108222 h 3804962"/>
              <a:gd name="connsiteX0" fmla="*/ 1200714 w 1560754"/>
              <a:gd name="connsiteY0" fmla="*/ 108222 h 3804962"/>
              <a:gd name="connsiteX1" fmla="*/ 480634 w 1560754"/>
              <a:gd name="connsiteY1" fmla="*/ 3060549 h 3804962"/>
              <a:gd name="connsiteX2" fmla="*/ 192602 w 1560754"/>
              <a:gd name="connsiteY2" fmla="*/ 3132557 h 3804962"/>
              <a:gd name="connsiteX3" fmla="*/ 0 w 1560754"/>
              <a:gd name="connsiteY3" fmla="*/ 3687828 h 3804962"/>
              <a:gd name="connsiteX4" fmla="*/ 60456 w 1560754"/>
              <a:gd name="connsiteY4" fmla="*/ 3804962 h 3804962"/>
              <a:gd name="connsiteX5" fmla="*/ 740588 w 1560754"/>
              <a:gd name="connsiteY5" fmla="*/ 3804962 h 3804962"/>
              <a:gd name="connsiteX6" fmla="*/ 912682 w 1560754"/>
              <a:gd name="connsiteY6" fmla="*/ 3276573 h 3804962"/>
              <a:gd name="connsiteX7" fmla="*/ 840674 w 1560754"/>
              <a:gd name="connsiteY7" fmla="*/ 3060549 h 3804962"/>
              <a:gd name="connsiteX8" fmla="*/ 1560754 w 1560754"/>
              <a:gd name="connsiteY8" fmla="*/ 108221 h 3804962"/>
              <a:gd name="connsiteX9" fmla="*/ 1481177 w 1560754"/>
              <a:gd name="connsiteY9" fmla="*/ 3778 h 3804962"/>
              <a:gd name="connsiteX10" fmla="*/ 1273359 w 1560754"/>
              <a:gd name="connsiteY10" fmla="*/ 0 h 3804962"/>
              <a:gd name="connsiteX11" fmla="*/ 1200714 w 1560754"/>
              <a:gd name="connsiteY11" fmla="*/ 108222 h 3804962"/>
              <a:gd name="connsiteX0" fmla="*/ 1200714 w 1560754"/>
              <a:gd name="connsiteY0" fmla="*/ 108222 h 3804962"/>
              <a:gd name="connsiteX1" fmla="*/ 480634 w 1560754"/>
              <a:gd name="connsiteY1" fmla="*/ 3060549 h 3804962"/>
              <a:gd name="connsiteX2" fmla="*/ 192602 w 1560754"/>
              <a:gd name="connsiteY2" fmla="*/ 3132557 h 3804962"/>
              <a:gd name="connsiteX3" fmla="*/ 0 w 1560754"/>
              <a:gd name="connsiteY3" fmla="*/ 3687828 h 3804962"/>
              <a:gd name="connsiteX4" fmla="*/ 60456 w 1560754"/>
              <a:gd name="connsiteY4" fmla="*/ 3804962 h 3804962"/>
              <a:gd name="connsiteX5" fmla="*/ 740588 w 1560754"/>
              <a:gd name="connsiteY5" fmla="*/ 3804962 h 3804962"/>
              <a:gd name="connsiteX6" fmla="*/ 912682 w 1560754"/>
              <a:gd name="connsiteY6" fmla="*/ 3276573 h 3804962"/>
              <a:gd name="connsiteX7" fmla="*/ 912681 w 1560754"/>
              <a:gd name="connsiteY7" fmla="*/ 3060549 h 3804962"/>
              <a:gd name="connsiteX8" fmla="*/ 1560754 w 1560754"/>
              <a:gd name="connsiteY8" fmla="*/ 108221 h 3804962"/>
              <a:gd name="connsiteX9" fmla="*/ 1481177 w 1560754"/>
              <a:gd name="connsiteY9" fmla="*/ 3778 h 3804962"/>
              <a:gd name="connsiteX10" fmla="*/ 1273359 w 1560754"/>
              <a:gd name="connsiteY10" fmla="*/ 0 h 3804962"/>
              <a:gd name="connsiteX11" fmla="*/ 1200714 w 1560754"/>
              <a:gd name="connsiteY11" fmla="*/ 108222 h 3804962"/>
              <a:gd name="connsiteX0" fmla="*/ 1200714 w 1560754"/>
              <a:gd name="connsiteY0" fmla="*/ 108222 h 3804962"/>
              <a:gd name="connsiteX1" fmla="*/ 480634 w 1560754"/>
              <a:gd name="connsiteY1" fmla="*/ 3060549 h 3804962"/>
              <a:gd name="connsiteX2" fmla="*/ 192602 w 1560754"/>
              <a:gd name="connsiteY2" fmla="*/ 3132557 h 3804962"/>
              <a:gd name="connsiteX3" fmla="*/ 0 w 1560754"/>
              <a:gd name="connsiteY3" fmla="*/ 3687828 h 3804962"/>
              <a:gd name="connsiteX4" fmla="*/ 60456 w 1560754"/>
              <a:gd name="connsiteY4" fmla="*/ 3804962 h 3804962"/>
              <a:gd name="connsiteX5" fmla="*/ 740588 w 1560754"/>
              <a:gd name="connsiteY5" fmla="*/ 3804962 h 3804962"/>
              <a:gd name="connsiteX6" fmla="*/ 912681 w 1560754"/>
              <a:gd name="connsiteY6" fmla="*/ 3276573 h 3804962"/>
              <a:gd name="connsiteX7" fmla="*/ 912681 w 1560754"/>
              <a:gd name="connsiteY7" fmla="*/ 3060549 h 3804962"/>
              <a:gd name="connsiteX8" fmla="*/ 1560754 w 1560754"/>
              <a:gd name="connsiteY8" fmla="*/ 108221 h 3804962"/>
              <a:gd name="connsiteX9" fmla="*/ 1481177 w 1560754"/>
              <a:gd name="connsiteY9" fmla="*/ 3778 h 3804962"/>
              <a:gd name="connsiteX10" fmla="*/ 1273359 w 1560754"/>
              <a:gd name="connsiteY10" fmla="*/ 0 h 3804962"/>
              <a:gd name="connsiteX11" fmla="*/ 1200714 w 1560754"/>
              <a:gd name="connsiteY11" fmla="*/ 108222 h 3804962"/>
              <a:gd name="connsiteX0" fmla="*/ 1200714 w 1560754"/>
              <a:gd name="connsiteY0" fmla="*/ 108222 h 3804962"/>
              <a:gd name="connsiteX1" fmla="*/ 480634 w 1560754"/>
              <a:gd name="connsiteY1" fmla="*/ 3060549 h 3804962"/>
              <a:gd name="connsiteX2" fmla="*/ 192602 w 1560754"/>
              <a:gd name="connsiteY2" fmla="*/ 3132557 h 3804962"/>
              <a:gd name="connsiteX3" fmla="*/ 0 w 1560754"/>
              <a:gd name="connsiteY3" fmla="*/ 3687828 h 3804962"/>
              <a:gd name="connsiteX4" fmla="*/ 60456 w 1560754"/>
              <a:gd name="connsiteY4" fmla="*/ 3804962 h 3804962"/>
              <a:gd name="connsiteX5" fmla="*/ 740588 w 1560754"/>
              <a:gd name="connsiteY5" fmla="*/ 3804962 h 3804962"/>
              <a:gd name="connsiteX6" fmla="*/ 912681 w 1560754"/>
              <a:gd name="connsiteY6" fmla="*/ 3420589 h 3804962"/>
              <a:gd name="connsiteX7" fmla="*/ 912681 w 1560754"/>
              <a:gd name="connsiteY7" fmla="*/ 3060549 h 3804962"/>
              <a:gd name="connsiteX8" fmla="*/ 1560754 w 1560754"/>
              <a:gd name="connsiteY8" fmla="*/ 108221 h 3804962"/>
              <a:gd name="connsiteX9" fmla="*/ 1481177 w 1560754"/>
              <a:gd name="connsiteY9" fmla="*/ 3778 h 3804962"/>
              <a:gd name="connsiteX10" fmla="*/ 1273359 w 1560754"/>
              <a:gd name="connsiteY10" fmla="*/ 0 h 3804962"/>
              <a:gd name="connsiteX11" fmla="*/ 1200714 w 1560754"/>
              <a:gd name="connsiteY11" fmla="*/ 108222 h 3804962"/>
              <a:gd name="connsiteX0" fmla="*/ 1200714 w 1560754"/>
              <a:gd name="connsiteY0" fmla="*/ 108222 h 3804962"/>
              <a:gd name="connsiteX1" fmla="*/ 480634 w 1560754"/>
              <a:gd name="connsiteY1" fmla="*/ 3060549 h 3804962"/>
              <a:gd name="connsiteX2" fmla="*/ 264609 w 1560754"/>
              <a:gd name="connsiteY2" fmla="*/ 3060549 h 3804962"/>
              <a:gd name="connsiteX3" fmla="*/ 0 w 1560754"/>
              <a:gd name="connsiteY3" fmla="*/ 3687828 h 3804962"/>
              <a:gd name="connsiteX4" fmla="*/ 60456 w 1560754"/>
              <a:gd name="connsiteY4" fmla="*/ 3804962 h 3804962"/>
              <a:gd name="connsiteX5" fmla="*/ 740588 w 1560754"/>
              <a:gd name="connsiteY5" fmla="*/ 3804962 h 3804962"/>
              <a:gd name="connsiteX6" fmla="*/ 912681 w 1560754"/>
              <a:gd name="connsiteY6" fmla="*/ 3420589 h 3804962"/>
              <a:gd name="connsiteX7" fmla="*/ 912681 w 1560754"/>
              <a:gd name="connsiteY7" fmla="*/ 3060549 h 3804962"/>
              <a:gd name="connsiteX8" fmla="*/ 1560754 w 1560754"/>
              <a:gd name="connsiteY8" fmla="*/ 108221 h 3804962"/>
              <a:gd name="connsiteX9" fmla="*/ 1481177 w 1560754"/>
              <a:gd name="connsiteY9" fmla="*/ 3778 h 3804962"/>
              <a:gd name="connsiteX10" fmla="*/ 1273359 w 1560754"/>
              <a:gd name="connsiteY10" fmla="*/ 0 h 3804962"/>
              <a:gd name="connsiteX11" fmla="*/ 1200714 w 1560754"/>
              <a:gd name="connsiteY11" fmla="*/ 108222 h 3804962"/>
              <a:gd name="connsiteX0" fmla="*/ 1152129 w 1512169"/>
              <a:gd name="connsiteY0" fmla="*/ 108222 h 3804962"/>
              <a:gd name="connsiteX1" fmla="*/ 432049 w 1512169"/>
              <a:gd name="connsiteY1" fmla="*/ 3060549 h 3804962"/>
              <a:gd name="connsiteX2" fmla="*/ 216024 w 1512169"/>
              <a:gd name="connsiteY2" fmla="*/ 3060549 h 3804962"/>
              <a:gd name="connsiteX3" fmla="*/ 0 w 1512169"/>
              <a:gd name="connsiteY3" fmla="*/ 3492597 h 3804962"/>
              <a:gd name="connsiteX4" fmla="*/ 11871 w 1512169"/>
              <a:gd name="connsiteY4" fmla="*/ 3804962 h 3804962"/>
              <a:gd name="connsiteX5" fmla="*/ 692003 w 1512169"/>
              <a:gd name="connsiteY5" fmla="*/ 3804962 h 3804962"/>
              <a:gd name="connsiteX6" fmla="*/ 864096 w 1512169"/>
              <a:gd name="connsiteY6" fmla="*/ 3420589 h 3804962"/>
              <a:gd name="connsiteX7" fmla="*/ 864096 w 1512169"/>
              <a:gd name="connsiteY7" fmla="*/ 3060549 h 3804962"/>
              <a:gd name="connsiteX8" fmla="*/ 1512169 w 1512169"/>
              <a:gd name="connsiteY8" fmla="*/ 108221 h 3804962"/>
              <a:gd name="connsiteX9" fmla="*/ 1432592 w 1512169"/>
              <a:gd name="connsiteY9" fmla="*/ 3778 h 3804962"/>
              <a:gd name="connsiteX10" fmla="*/ 1224774 w 1512169"/>
              <a:gd name="connsiteY10" fmla="*/ 0 h 3804962"/>
              <a:gd name="connsiteX11" fmla="*/ 1152129 w 1512169"/>
              <a:gd name="connsiteY11" fmla="*/ 108222 h 3804962"/>
              <a:gd name="connsiteX0" fmla="*/ 1152129 w 1512169"/>
              <a:gd name="connsiteY0" fmla="*/ 108222 h 3804962"/>
              <a:gd name="connsiteX1" fmla="*/ 432049 w 1512169"/>
              <a:gd name="connsiteY1" fmla="*/ 3060549 h 3804962"/>
              <a:gd name="connsiteX2" fmla="*/ 216024 w 1512169"/>
              <a:gd name="connsiteY2" fmla="*/ 3060549 h 3804962"/>
              <a:gd name="connsiteX3" fmla="*/ 0 w 1512169"/>
              <a:gd name="connsiteY3" fmla="*/ 3492597 h 3804962"/>
              <a:gd name="connsiteX4" fmla="*/ 0 w 1512169"/>
              <a:gd name="connsiteY4" fmla="*/ 3780629 h 3804962"/>
              <a:gd name="connsiteX5" fmla="*/ 692003 w 1512169"/>
              <a:gd name="connsiteY5" fmla="*/ 3804962 h 3804962"/>
              <a:gd name="connsiteX6" fmla="*/ 864096 w 1512169"/>
              <a:gd name="connsiteY6" fmla="*/ 3420589 h 3804962"/>
              <a:gd name="connsiteX7" fmla="*/ 864096 w 1512169"/>
              <a:gd name="connsiteY7" fmla="*/ 3060549 h 3804962"/>
              <a:gd name="connsiteX8" fmla="*/ 1512169 w 1512169"/>
              <a:gd name="connsiteY8" fmla="*/ 108221 h 3804962"/>
              <a:gd name="connsiteX9" fmla="*/ 1432592 w 1512169"/>
              <a:gd name="connsiteY9" fmla="*/ 3778 h 3804962"/>
              <a:gd name="connsiteX10" fmla="*/ 1224774 w 1512169"/>
              <a:gd name="connsiteY10" fmla="*/ 0 h 3804962"/>
              <a:gd name="connsiteX11" fmla="*/ 1152129 w 1512169"/>
              <a:gd name="connsiteY11" fmla="*/ 108222 h 3804962"/>
              <a:gd name="connsiteX0" fmla="*/ 1152129 w 1512169"/>
              <a:gd name="connsiteY0" fmla="*/ 108222 h 3780629"/>
              <a:gd name="connsiteX1" fmla="*/ 432049 w 1512169"/>
              <a:gd name="connsiteY1" fmla="*/ 3060549 h 3780629"/>
              <a:gd name="connsiteX2" fmla="*/ 216024 w 1512169"/>
              <a:gd name="connsiteY2" fmla="*/ 3060549 h 3780629"/>
              <a:gd name="connsiteX3" fmla="*/ 0 w 1512169"/>
              <a:gd name="connsiteY3" fmla="*/ 3492597 h 3780629"/>
              <a:gd name="connsiteX4" fmla="*/ 0 w 1512169"/>
              <a:gd name="connsiteY4" fmla="*/ 3780629 h 3780629"/>
              <a:gd name="connsiteX5" fmla="*/ 648072 w 1512169"/>
              <a:gd name="connsiteY5" fmla="*/ 3780629 h 3780629"/>
              <a:gd name="connsiteX6" fmla="*/ 864096 w 1512169"/>
              <a:gd name="connsiteY6" fmla="*/ 3420589 h 3780629"/>
              <a:gd name="connsiteX7" fmla="*/ 864096 w 1512169"/>
              <a:gd name="connsiteY7" fmla="*/ 3060549 h 3780629"/>
              <a:gd name="connsiteX8" fmla="*/ 1512169 w 1512169"/>
              <a:gd name="connsiteY8" fmla="*/ 108221 h 3780629"/>
              <a:gd name="connsiteX9" fmla="*/ 1432592 w 1512169"/>
              <a:gd name="connsiteY9" fmla="*/ 3778 h 3780629"/>
              <a:gd name="connsiteX10" fmla="*/ 1224774 w 1512169"/>
              <a:gd name="connsiteY10" fmla="*/ 0 h 3780629"/>
              <a:gd name="connsiteX11" fmla="*/ 1152129 w 1512169"/>
              <a:gd name="connsiteY11" fmla="*/ 108222 h 378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2169" h="3780629">
                <a:moveTo>
                  <a:pt x="1152129" y="108222"/>
                </a:moveTo>
                <a:lnTo>
                  <a:pt x="432049" y="3060549"/>
                </a:lnTo>
                <a:lnTo>
                  <a:pt x="216024" y="3060549"/>
                </a:lnTo>
                <a:lnTo>
                  <a:pt x="0" y="3492597"/>
                </a:lnTo>
                <a:lnTo>
                  <a:pt x="0" y="3780629"/>
                </a:lnTo>
                <a:lnTo>
                  <a:pt x="648072" y="3780629"/>
                </a:lnTo>
                <a:lnTo>
                  <a:pt x="864096" y="3420589"/>
                </a:lnTo>
                <a:lnTo>
                  <a:pt x="864096" y="3060549"/>
                </a:lnTo>
                <a:lnTo>
                  <a:pt x="1512169" y="108221"/>
                </a:lnTo>
                <a:lnTo>
                  <a:pt x="1432592" y="3778"/>
                </a:lnTo>
                <a:lnTo>
                  <a:pt x="1224774" y="0"/>
                </a:lnTo>
                <a:lnTo>
                  <a:pt x="1152129" y="108222"/>
                </a:ln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228937" y="6309320"/>
            <a:ext cx="66861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establishing connection (3-way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962" y="1503081"/>
            <a:ext cx="7298076" cy="47342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732240" y="2132856"/>
            <a:ext cx="79208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2843808" y="2996952"/>
            <a:ext cx="3816424" cy="1152128"/>
          </a:xfrm>
          <a:prstGeom prst="wedgeRectCallout">
            <a:avLst>
              <a:gd name="adj1" fmla="val 49898"/>
              <a:gd name="adj2" fmla="val -909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6.	After woken up by the sending  thread, the </a:t>
            </a:r>
            <a:r>
              <a:rPr lang="en-HK" altLang="zh-TW" dirty="0" err="1" smtClean="0">
                <a:solidFill>
                  <a:schemeClr val="accent1">
                    <a:lumMod val="50000"/>
                  </a:schemeClr>
                </a:solidFill>
              </a:rPr>
              <a:t>mtcp_appect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() running on the application thread will be returned.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28937" y="6309320"/>
            <a:ext cx="66861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establishing connection (3-way Handshake)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Thread Interaction Diagram of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圖片 7" descr="figure_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349" y="1503081"/>
            <a:ext cx="7523302" cy="47342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451580" y="6309320"/>
            <a:ext cx="42614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3">
                    <a:lumMod val="50000"/>
                  </a:schemeClr>
                </a:solidFill>
              </a:rPr>
              <a:t>Thread Interaction during data transmission</a:t>
            </a:r>
            <a:endParaRPr lang="zh-TW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67744" y="2060848"/>
            <a:ext cx="518457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圖說文字 14"/>
          <p:cNvSpPr/>
          <p:nvPr/>
        </p:nvSpPr>
        <p:spPr>
          <a:xfrm>
            <a:off x="2267744" y="2924944"/>
            <a:ext cx="4032448" cy="1152128"/>
          </a:xfrm>
          <a:prstGeom prst="wedgeRectCallout">
            <a:avLst>
              <a:gd name="adj1" fmla="val -29770"/>
              <a:gd name="adj2" fmla="val -839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Application thread read data to </a:t>
            </a:r>
            <a:r>
              <a:rPr lang="en-HK" altLang="zh-TW" dirty="0" err="1" smtClean="0">
                <a:solidFill>
                  <a:schemeClr val="accent1">
                    <a:lumMod val="50000"/>
                  </a:schemeClr>
                </a:solidFill>
              </a:rPr>
              <a:t>mTCP</a:t>
            </a:r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 internal buffer. If the buffer is empty, it blocks until there is a packet received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6864</TotalTime>
  <Words>770</Words>
  <Application>Microsoft Office PowerPoint</Application>
  <PresentationFormat>如螢幕大小 (4:3)</PresentationFormat>
  <Paragraphs>189</Paragraphs>
  <Slides>26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CSCI4430 Data Communication and Computer Networks</vt:lpstr>
      <vt:lpstr>Thread Activity OverView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Interaction Diagram of Server</vt:lpstr>
      <vt:lpstr>Thread Flow Diagram (Client)</vt:lpstr>
      <vt:lpstr>Flow Diagram of Sending Thread (Client)</vt:lpstr>
      <vt:lpstr>Flow Diagram of Receiving Thread (Client)</vt:lpstr>
      <vt:lpstr>Thread Flow Diagram (Server)</vt:lpstr>
      <vt:lpstr>Flow Diagram of Sending Thread (Server)</vt:lpstr>
      <vt:lpstr>Flow Diagram of Receiving Thread (Server)</vt:lpstr>
      <vt:lpstr>Additional pThread Function Call</vt:lpstr>
      <vt:lpstr>Additional pThread Function Call</vt:lpstr>
      <vt:lpstr>Additional pThread Function Call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kesterleeky</dc:creator>
  <cp:lastModifiedBy>kesterleeky</cp:lastModifiedBy>
  <cp:revision>605</cp:revision>
  <dcterms:created xsi:type="dcterms:W3CDTF">2016-01-10T16:47:11Z</dcterms:created>
  <dcterms:modified xsi:type="dcterms:W3CDTF">2017-03-02T08:28:19Z</dcterms:modified>
</cp:coreProperties>
</file>