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4228A8-C84D-AB43-9327-E8C7CEB28EAE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70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5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720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56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8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589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34228A8-C84D-AB43-9327-E8C7CEB28EAE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4228A8-C84D-AB43-9327-E8C7CEB28EAE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0E1093-4788-F942-A5DD-9C7503353E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7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500" dirty="0" smtClean="0"/>
              <a:t>Finely Tuned Presents: The Higgs Project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Christian Holmes</a:t>
            </a:r>
            <a:endParaRPr lang="en-US" dirty="0" smtClean="0"/>
          </a:p>
          <a:p>
            <a:r>
              <a:rPr lang="en-US" dirty="0" smtClean="0"/>
              <a:t>Will Bartlett</a:t>
            </a:r>
          </a:p>
        </p:txBody>
      </p:sp>
    </p:spTree>
    <p:extLst>
      <p:ext uri="{BB962C8B-B14F-4D97-AF65-F5344CB8AC3E}">
        <p14:creationId xmlns:p14="http://schemas.microsoft.com/office/powerpoint/2010/main" val="20130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Will’s Exploratory Shit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30192"/>
          </a:xfrm>
        </p:spPr>
        <p:txBody>
          <a:bodyPr/>
          <a:lstStyle/>
          <a:p>
            <a:r>
              <a:rPr lang="en-US" dirty="0" smtClean="0"/>
              <a:t>Described by </a:t>
            </a:r>
            <a:r>
              <a:rPr lang="en-US" dirty="0" err="1" smtClean="0"/>
              <a:t>PRI_jet_num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Missing when </a:t>
            </a:r>
            <a:r>
              <a:rPr lang="en-US" dirty="0" err="1"/>
              <a:t>PRI_jet_num</a:t>
            </a:r>
            <a:r>
              <a:rPr lang="en-US" dirty="0"/>
              <a:t> is </a:t>
            </a:r>
            <a:r>
              <a:rPr lang="en-US" dirty="0" smtClean="0"/>
              <a:t>0: </a:t>
            </a:r>
            <a:r>
              <a:rPr lang="en-US" dirty="0" err="1" smtClean="0"/>
              <a:t>PRI_jet_leading_pt</a:t>
            </a:r>
            <a:r>
              <a:rPr lang="en-US" dirty="0"/>
              <a:t>, </a:t>
            </a:r>
            <a:r>
              <a:rPr lang="en-US" dirty="0" err="1"/>
              <a:t>PRI_jet_leading_eta</a:t>
            </a:r>
            <a:r>
              <a:rPr lang="en-US" dirty="0" smtClean="0"/>
              <a:t>, </a:t>
            </a:r>
            <a:r>
              <a:rPr lang="en-US" dirty="0" err="1" smtClean="0"/>
              <a:t>PRI_jet_leading_phi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Missing </a:t>
            </a:r>
            <a:r>
              <a:rPr lang="en-US" dirty="0"/>
              <a:t>when </a:t>
            </a:r>
            <a:r>
              <a:rPr lang="en-US" dirty="0" err="1"/>
              <a:t>PRI_jet_num</a:t>
            </a:r>
            <a:r>
              <a:rPr lang="en-US" dirty="0"/>
              <a:t> is 0 or </a:t>
            </a:r>
            <a:r>
              <a:rPr lang="en-US" dirty="0" smtClean="0"/>
              <a:t>1: </a:t>
            </a:r>
            <a:r>
              <a:rPr lang="en-US" dirty="0" err="1" smtClean="0"/>
              <a:t>DER_deltaeta_jet_jet</a:t>
            </a:r>
            <a:r>
              <a:rPr lang="en-US" dirty="0" smtClean="0"/>
              <a:t>, </a:t>
            </a:r>
            <a:r>
              <a:rPr lang="en-US" dirty="0" err="1" smtClean="0"/>
              <a:t>DER_mass_jet_jet</a:t>
            </a:r>
            <a:r>
              <a:rPr lang="en-US" dirty="0" smtClean="0"/>
              <a:t>, </a:t>
            </a:r>
            <a:r>
              <a:rPr lang="en-US" dirty="0" err="1" smtClean="0"/>
              <a:t>DER_prodeta_jet_jet</a:t>
            </a:r>
            <a:r>
              <a:rPr lang="en-US" dirty="0" smtClean="0"/>
              <a:t>, </a:t>
            </a:r>
            <a:r>
              <a:rPr lang="en-US" dirty="0" err="1" smtClean="0"/>
              <a:t>DER_lep_eta_centrality</a:t>
            </a:r>
            <a:r>
              <a:rPr lang="en-US" dirty="0" smtClean="0"/>
              <a:t>, </a:t>
            </a:r>
            <a:r>
              <a:rPr lang="en-US" dirty="0" err="1" smtClean="0"/>
              <a:t>PRI_jet_subleading_pt</a:t>
            </a:r>
            <a:r>
              <a:rPr lang="en-US" dirty="0" smtClean="0"/>
              <a:t>, </a:t>
            </a:r>
            <a:r>
              <a:rPr lang="en-US" dirty="0" err="1" smtClean="0"/>
              <a:t>PRI_jet_subleading_eta</a:t>
            </a:r>
            <a:r>
              <a:rPr lang="en-US" dirty="0" smtClean="0"/>
              <a:t>, </a:t>
            </a:r>
            <a:r>
              <a:rPr lang="en-US" dirty="0" err="1" smtClean="0"/>
              <a:t>PRI_jet_subleading_phi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Randomly missing:</a:t>
            </a:r>
          </a:p>
          <a:p>
            <a:pPr lvl="1"/>
            <a:r>
              <a:rPr lang="en-US" dirty="0" err="1" smtClean="0"/>
              <a:t>DER_mass_MMC</a:t>
            </a:r>
            <a:r>
              <a:rPr lang="en-US" dirty="0" smtClean="0"/>
              <a:t> (solved this by random imputation)</a:t>
            </a:r>
          </a:p>
        </p:txBody>
      </p:sp>
    </p:spTree>
    <p:extLst>
      <p:ext uri="{BB962C8B-B14F-4D97-AF65-F5344CB8AC3E}">
        <p14:creationId xmlns:p14="http://schemas.microsoft.com/office/powerpoint/2010/main" val="10256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0485"/>
            <a:ext cx="10178322" cy="1492132"/>
          </a:xfrm>
        </p:spPr>
        <p:txBody>
          <a:bodyPr/>
          <a:lstStyle/>
          <a:p>
            <a:r>
              <a:rPr lang="en-US" dirty="0" smtClean="0"/>
              <a:t>WWCD (What Would Chris Do?)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0267"/>
            <a:ext cx="10178322" cy="4169325"/>
          </a:xfrm>
        </p:spPr>
        <p:txBody>
          <a:bodyPr/>
          <a:lstStyle/>
          <a:p>
            <a:r>
              <a:rPr lang="en-US" dirty="0" smtClean="0"/>
              <a:t>70.8% of rows have missing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304792"/>
            <a:ext cx="5455557" cy="157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7" y="2343654"/>
            <a:ext cx="5455557" cy="17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GBM Not Split vs Split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9238"/>
              </p:ext>
            </p:extLst>
          </p:nvPr>
        </p:nvGraphicFramePr>
        <p:xfrm>
          <a:off x="1250950" y="2286000"/>
          <a:ext cx="10179051" cy="129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7"/>
                <a:gridCol w="3393017"/>
                <a:gridCol w="339301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559326">
                <a:tc>
                  <a:txBody>
                    <a:bodyPr/>
                    <a:lstStyle/>
                    <a:p>
                      <a:r>
                        <a:rPr lang="en-US" dirty="0" smtClean="0"/>
                        <a:t>Not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1639</a:t>
                      </a:r>
                      <a:endParaRPr lang="en-US" dirty="0"/>
                    </a:p>
                  </a:txBody>
                  <a:tcPr/>
                </a:tc>
              </a:tr>
              <a:tr h="367278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not split vs split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0541"/>
              </p:ext>
            </p:extLst>
          </p:nvPr>
        </p:nvGraphicFramePr>
        <p:xfrm>
          <a:off x="1250950" y="2286000"/>
          <a:ext cx="10179051" cy="1230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7"/>
                <a:gridCol w="3393017"/>
                <a:gridCol w="3393017"/>
              </a:tblGrid>
              <a:tr h="488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Areas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methods of imputation</a:t>
            </a:r>
          </a:p>
          <a:p>
            <a:r>
              <a:rPr lang="en-US" dirty="0" smtClean="0"/>
              <a:t>Apply different types of algorithms to the split vs not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1529</TotalTime>
  <Words>128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Finely Tuned Presents: The Higgs Project</vt:lpstr>
      <vt:lpstr>Will’s Exploratory Shit</vt:lpstr>
      <vt:lpstr>Missing Data</vt:lpstr>
      <vt:lpstr>WWCD (What Would Chris Do?)</vt:lpstr>
      <vt:lpstr>GBM Not Split vs Split</vt:lpstr>
      <vt:lpstr>XGBoost not split vs split</vt:lpstr>
      <vt:lpstr>Future Areas of Interest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Finely Tuned Presents: The Higgs Project</dc:title>
  <dc:creator>Christian Holmes</dc:creator>
  <cp:lastModifiedBy>Christian Holmes</cp:lastModifiedBy>
  <cp:revision>7</cp:revision>
  <dcterms:created xsi:type="dcterms:W3CDTF">2016-08-27T15:45:56Z</dcterms:created>
  <dcterms:modified xsi:type="dcterms:W3CDTF">2016-08-28T17:15:40Z</dcterms:modified>
</cp:coreProperties>
</file>