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99" r:id="rId9"/>
    <p:sldId id="355" r:id="rId10"/>
    <p:sldId id="369" r:id="rId11"/>
    <p:sldId id="356" r:id="rId12"/>
    <p:sldId id="357" r:id="rId13"/>
    <p:sldId id="358" r:id="rId14"/>
    <p:sldId id="275" r:id="rId15"/>
    <p:sldId id="264" r:id="rId16"/>
    <p:sldId id="269" r:id="rId17"/>
    <p:sldId id="400" r:id="rId18"/>
    <p:sldId id="271" r:id="rId19"/>
    <p:sldId id="345" r:id="rId20"/>
    <p:sldId id="405" r:id="rId21"/>
    <p:sldId id="276" r:id="rId22"/>
    <p:sldId id="278" r:id="rId23"/>
    <p:sldId id="279" r:id="rId24"/>
    <p:sldId id="370" r:id="rId25"/>
    <p:sldId id="371" r:id="rId26"/>
    <p:sldId id="402" r:id="rId27"/>
    <p:sldId id="403" r:id="rId28"/>
    <p:sldId id="404" r:id="rId29"/>
    <p:sldId id="397" r:id="rId30"/>
    <p:sldId id="368" r:id="rId31"/>
    <p:sldId id="372" r:id="rId32"/>
    <p:sldId id="395" r:id="rId33"/>
    <p:sldId id="396" r:id="rId34"/>
    <p:sldId id="375" r:id="rId35"/>
    <p:sldId id="384" r:id="rId36"/>
    <p:sldId id="339" r:id="rId37"/>
    <p:sldId id="340" r:id="rId38"/>
    <p:sldId id="401" r:id="rId39"/>
    <p:sldId id="335" r:id="rId40"/>
    <p:sldId id="352" r:id="rId41"/>
    <p:sldId id="354" r:id="rId42"/>
    <p:sldId id="381" r:id="rId43"/>
    <p:sldId id="385" r:id="rId44"/>
    <p:sldId id="382" r:id="rId45"/>
    <p:sldId id="386" r:id="rId46"/>
    <p:sldId id="391" r:id="rId47"/>
    <p:sldId id="393" r:id="rId48"/>
    <p:sldId id="388" r:id="rId49"/>
    <p:sldId id="374" r:id="rId50"/>
    <p:sldId id="387" r:id="rId51"/>
    <p:sldId id="389" r:id="rId52"/>
    <p:sldId id="39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4A1D5F-0B0E-744C-92C3-1CC72FB2496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399"/>
          </p14:sldIdLst>
        </p14:section>
        <p14:section name="Terminology" id="{BF2EB161-A2EE-CC47-8073-40440CAAB2FE}">
          <p14:sldIdLst>
            <p14:sldId id="355"/>
            <p14:sldId id="369"/>
            <p14:sldId id="356"/>
            <p14:sldId id="357"/>
            <p14:sldId id="358"/>
          </p14:sldIdLst>
        </p14:section>
        <p14:section name="101 - Quick VM Setup" id="{49E5979A-A83D-614D-9517-1BA872610D52}">
          <p14:sldIdLst>
            <p14:sldId id="275"/>
            <p14:sldId id="264"/>
            <p14:sldId id="269"/>
            <p14:sldId id="400"/>
            <p14:sldId id="271"/>
            <p14:sldId id="345"/>
            <p14:sldId id="405"/>
          </p14:sldIdLst>
        </p14:section>
        <p14:section name="101- Using your VM" id="{3837703A-AAC0-0841-ABB0-DA759450B782}">
          <p14:sldIdLst>
            <p14:sldId id="276"/>
            <p14:sldId id="278"/>
            <p14:sldId id="279"/>
            <p14:sldId id="370"/>
            <p14:sldId id="371"/>
            <p14:sldId id="402"/>
            <p14:sldId id="403"/>
            <p14:sldId id="404"/>
            <p14:sldId id="397"/>
            <p14:sldId id="368"/>
          </p14:sldIdLst>
        </p14:section>
        <p14:section name="202 - Customization" id="{02AE73D9-8B05-FD46-B8B2-ADC95E9858AA}">
          <p14:sldIdLst>
            <p14:sldId id="372"/>
            <p14:sldId id="395"/>
            <p14:sldId id="396"/>
            <p14:sldId id="375"/>
            <p14:sldId id="384"/>
          </p14:sldIdLst>
        </p14:section>
        <p14:section name="Summary" id="{4DB163C0-8A73-3A4D-9528-2533150D141F}">
          <p14:sldIdLst>
            <p14:sldId id="339"/>
            <p14:sldId id="340"/>
            <p14:sldId id="401"/>
            <p14:sldId id="335"/>
            <p14:sldId id="352"/>
            <p14:sldId id="354"/>
          </p14:sldIdLst>
        </p14:section>
        <p14:section name="303 - Create Base Box" id="{2CABE890-4F68-F84A-93A5-B09BD88AB436}">
          <p14:sldIdLst>
            <p14:sldId id="381"/>
            <p14:sldId id="385"/>
            <p14:sldId id="382"/>
            <p14:sldId id="386"/>
            <p14:sldId id="391"/>
            <p14:sldId id="393"/>
            <p14:sldId id="388"/>
            <p14:sldId id="374"/>
          </p14:sldIdLst>
        </p14:section>
        <p14:section name="Hidden" id="{8D83C0E6-C879-7E42-A00D-BE2208737DD0}">
          <p14:sldIdLst>
            <p14:sldId id="387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ABD"/>
    <a:srgbClr val="454648"/>
    <a:srgbClr val="464749"/>
    <a:srgbClr val="4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52" autoAdjust="0"/>
    <p:restoredTop sz="71750" autoAdjust="0"/>
  </p:normalViewPr>
  <p:slideViewPr>
    <p:cSldViewPr snapToGrid="0" snapToObjects="1">
      <p:cViewPr>
        <p:scale>
          <a:sx n="100" d="100"/>
          <a:sy n="100" d="100"/>
        </p:scale>
        <p:origin x="352" y="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"/>
    </p:cViewPr>
  </p:sorterViewPr>
  <p:notesViewPr>
    <p:cSldViewPr snapToGrid="0" snapToObjects="1">
      <p:cViewPr varScale="1">
        <p:scale>
          <a:sx n="68" d="100"/>
          <a:sy n="68" d="100"/>
        </p:scale>
        <p:origin x="-298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B25D0-BBF2-6246-B6A2-75B81B9D3B3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9EDE7-2D80-9F47-819B-0656736342AA}">
      <dgm:prSet phldrT="[Text]"/>
      <dgm:spPr/>
      <dgm:t>
        <a:bodyPr/>
        <a:lstStyle/>
        <a:p>
          <a:r>
            <a:rPr lang="en-US" dirty="0" smtClean="0"/>
            <a:t>VM</a:t>
          </a:r>
          <a:endParaRPr lang="en-US" dirty="0"/>
        </a:p>
      </dgm:t>
    </dgm:pt>
    <dgm:pt modelId="{DEF52F40-522D-A44E-A778-1F05B62346BE}" type="parTrans" cxnId="{9C738F4A-DF65-274A-897B-C066EF6C592A}">
      <dgm:prSet/>
      <dgm:spPr/>
      <dgm:t>
        <a:bodyPr/>
        <a:lstStyle/>
        <a:p>
          <a:endParaRPr lang="en-US"/>
        </a:p>
      </dgm:t>
    </dgm:pt>
    <dgm:pt modelId="{C9BCF5C5-0688-9F4D-B1FA-2306AD149FF6}" type="sibTrans" cxnId="{9C738F4A-DF65-274A-897B-C066EF6C592A}">
      <dgm:prSet/>
      <dgm:spPr/>
      <dgm:t>
        <a:bodyPr/>
        <a:lstStyle/>
        <a:p>
          <a:endParaRPr lang="en-US"/>
        </a:p>
      </dgm:t>
    </dgm:pt>
    <dgm:pt modelId="{B0131170-A78E-E042-8CC0-282F2B8CB3B7}">
      <dgm:prSet phldrT="[Text]"/>
      <dgm:spPr/>
      <dgm:t>
        <a:bodyPr/>
        <a:lstStyle/>
        <a:p>
          <a:r>
            <a:rPr lang="en-US" dirty="0" smtClean="0"/>
            <a:t>Vagrant Box</a:t>
          </a:r>
          <a:endParaRPr lang="en-US" dirty="0"/>
        </a:p>
      </dgm:t>
    </dgm:pt>
    <dgm:pt modelId="{F95F1BCD-3967-844B-B172-200126044B1E}" type="parTrans" cxnId="{9EEDA74B-CB2B-3142-8C13-C0A16634B3AB}">
      <dgm:prSet/>
      <dgm:spPr/>
      <dgm:t>
        <a:bodyPr/>
        <a:lstStyle/>
        <a:p>
          <a:endParaRPr lang="en-US"/>
        </a:p>
      </dgm:t>
    </dgm:pt>
    <dgm:pt modelId="{2686A431-81FB-1640-8714-087308C49936}" type="sibTrans" cxnId="{9EEDA74B-CB2B-3142-8C13-C0A16634B3AB}">
      <dgm:prSet/>
      <dgm:spPr/>
      <dgm:t>
        <a:bodyPr/>
        <a:lstStyle/>
        <a:p>
          <a:endParaRPr lang="en-US"/>
        </a:p>
      </dgm:t>
    </dgm:pt>
    <dgm:pt modelId="{A3B143B5-46FF-8241-BE0F-ECDC605827FE}">
      <dgm:prSet phldrT="[Text]"/>
      <dgm:spPr/>
      <dgm:t>
        <a:bodyPr/>
        <a:lstStyle/>
        <a:p>
          <a:r>
            <a:rPr lang="en-US" dirty="0" err="1" smtClean="0"/>
            <a:t>VirtualBox</a:t>
          </a:r>
          <a:r>
            <a:rPr lang="en-US" dirty="0" smtClean="0"/>
            <a:t> App</a:t>
          </a:r>
          <a:endParaRPr lang="en-US" dirty="0"/>
        </a:p>
      </dgm:t>
    </dgm:pt>
    <dgm:pt modelId="{41CB5516-1D2B-1640-BDD9-E5273CC8E861}" type="parTrans" cxnId="{56B82FD2-9E4D-5040-B0B8-387B14E184DF}">
      <dgm:prSet/>
      <dgm:spPr/>
      <dgm:t>
        <a:bodyPr/>
        <a:lstStyle/>
        <a:p>
          <a:endParaRPr lang="en-US"/>
        </a:p>
      </dgm:t>
    </dgm:pt>
    <dgm:pt modelId="{A42743CA-9BAE-7742-A103-7BBA9A163928}" type="sibTrans" cxnId="{56B82FD2-9E4D-5040-B0B8-387B14E184DF}">
      <dgm:prSet/>
      <dgm:spPr/>
      <dgm:t>
        <a:bodyPr/>
        <a:lstStyle/>
        <a:p>
          <a:endParaRPr lang="en-US"/>
        </a:p>
      </dgm:t>
    </dgm:pt>
    <dgm:pt modelId="{FF244E51-362F-6447-8AFF-D95B17693C8B}">
      <dgm:prSet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C439EC7-2FF5-9445-8B93-483B69CC4556}" type="parTrans" cxnId="{9B55CC47-92D8-334E-A5B2-393E35E0A8C0}">
      <dgm:prSet/>
      <dgm:spPr/>
      <dgm:t>
        <a:bodyPr/>
        <a:lstStyle/>
        <a:p>
          <a:endParaRPr lang="en-US"/>
        </a:p>
      </dgm:t>
    </dgm:pt>
    <dgm:pt modelId="{86847193-291E-4F4D-9386-48A5F3806CE1}" type="sibTrans" cxnId="{9B55CC47-92D8-334E-A5B2-393E35E0A8C0}">
      <dgm:prSet/>
      <dgm:spPr/>
      <dgm:t>
        <a:bodyPr/>
        <a:lstStyle/>
        <a:p>
          <a:endParaRPr lang="en-US"/>
        </a:p>
      </dgm:t>
    </dgm:pt>
    <dgm:pt modelId="{2C147A9F-4809-FC49-ABAE-9627ACE02AFE}" type="pres">
      <dgm:prSet presAssocID="{E79B25D0-BBF2-6246-B6A2-75B81B9D3B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FE8461-1C6B-194A-9263-C0CE081EA035}" type="pres">
      <dgm:prSet presAssocID="{B449EDE7-2D80-9F47-819B-0656736342AA}" presName="centerShape" presStyleLbl="node0" presStyleIdx="0" presStyleCnt="1"/>
      <dgm:spPr/>
      <dgm:t>
        <a:bodyPr/>
        <a:lstStyle/>
        <a:p>
          <a:endParaRPr lang="en-US"/>
        </a:p>
      </dgm:t>
    </dgm:pt>
    <dgm:pt modelId="{82CFEC63-C293-6448-B874-DABE6033C41A}" type="pres">
      <dgm:prSet presAssocID="{5C439EC7-2FF5-9445-8B93-483B69CC4556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4EAFF405-D884-834F-AB4D-1E293BC229C1}" type="pres">
      <dgm:prSet presAssocID="{FF244E51-362F-6447-8AFF-D95B17693C8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1666D-1CBD-0F48-A942-DBE2078BC0A6}" type="pres">
      <dgm:prSet presAssocID="{F95F1BCD-3967-844B-B172-200126044B1E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20286F9-C691-3F4D-8D1C-8391C0A632B2}" type="pres">
      <dgm:prSet presAssocID="{B0131170-A78E-E042-8CC0-282F2B8CB3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C43D9-D4F0-8840-AB7F-E34EE5C538CF}" type="pres">
      <dgm:prSet presAssocID="{41CB5516-1D2B-1640-BDD9-E5273CC8E86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E8CC567-9AE4-F749-A44F-354350EF8B80}" type="pres">
      <dgm:prSet presAssocID="{A3B143B5-46FF-8241-BE0F-ECDC605827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46E4EB-D9E8-7D41-A862-58C014050A3B}" type="presOf" srcId="{E79B25D0-BBF2-6246-B6A2-75B81B9D3B3E}" destId="{2C147A9F-4809-FC49-ABAE-9627ACE02AFE}" srcOrd="0" destOrd="0" presId="urn:microsoft.com/office/officeart/2005/8/layout/radial4"/>
    <dgm:cxn modelId="{9EEDA74B-CB2B-3142-8C13-C0A16634B3AB}" srcId="{B449EDE7-2D80-9F47-819B-0656736342AA}" destId="{B0131170-A78E-E042-8CC0-282F2B8CB3B7}" srcOrd="1" destOrd="0" parTransId="{F95F1BCD-3967-844B-B172-200126044B1E}" sibTransId="{2686A431-81FB-1640-8714-087308C49936}"/>
    <dgm:cxn modelId="{56B82FD2-9E4D-5040-B0B8-387B14E184DF}" srcId="{B449EDE7-2D80-9F47-819B-0656736342AA}" destId="{A3B143B5-46FF-8241-BE0F-ECDC605827FE}" srcOrd="2" destOrd="0" parTransId="{41CB5516-1D2B-1640-BDD9-E5273CC8E861}" sibTransId="{A42743CA-9BAE-7742-A103-7BBA9A163928}"/>
    <dgm:cxn modelId="{88B295FF-4AAE-D940-A1AA-F6D70AE7DA91}" type="presOf" srcId="{F95F1BCD-3967-844B-B172-200126044B1E}" destId="{9161666D-1CBD-0F48-A942-DBE2078BC0A6}" srcOrd="0" destOrd="0" presId="urn:microsoft.com/office/officeart/2005/8/layout/radial4"/>
    <dgm:cxn modelId="{1861FA7D-9D7B-704E-8137-36C8F42E8060}" type="presOf" srcId="{B449EDE7-2D80-9F47-819B-0656736342AA}" destId="{88FE8461-1C6B-194A-9263-C0CE081EA035}" srcOrd="0" destOrd="0" presId="urn:microsoft.com/office/officeart/2005/8/layout/radial4"/>
    <dgm:cxn modelId="{9B55CC47-92D8-334E-A5B2-393E35E0A8C0}" srcId="{B449EDE7-2D80-9F47-819B-0656736342AA}" destId="{FF244E51-362F-6447-8AFF-D95B17693C8B}" srcOrd="0" destOrd="0" parTransId="{5C439EC7-2FF5-9445-8B93-483B69CC4556}" sibTransId="{86847193-291E-4F4D-9386-48A5F3806CE1}"/>
    <dgm:cxn modelId="{70F28BBE-55EE-C440-8DC8-D8D3182A3CD1}" type="presOf" srcId="{B0131170-A78E-E042-8CC0-282F2B8CB3B7}" destId="{020286F9-C691-3F4D-8D1C-8391C0A632B2}" srcOrd="0" destOrd="0" presId="urn:microsoft.com/office/officeart/2005/8/layout/radial4"/>
    <dgm:cxn modelId="{6A4A33F6-EFD6-7444-A529-49F4F4CD1804}" type="presOf" srcId="{41CB5516-1D2B-1640-BDD9-E5273CC8E861}" destId="{15CC43D9-D4F0-8840-AB7F-E34EE5C538CF}" srcOrd="0" destOrd="0" presId="urn:microsoft.com/office/officeart/2005/8/layout/radial4"/>
    <dgm:cxn modelId="{4EEF4D1E-D6A1-EC43-9C0E-B03D7B77F81A}" type="presOf" srcId="{FF244E51-362F-6447-8AFF-D95B17693C8B}" destId="{4EAFF405-D884-834F-AB4D-1E293BC229C1}" srcOrd="0" destOrd="0" presId="urn:microsoft.com/office/officeart/2005/8/layout/radial4"/>
    <dgm:cxn modelId="{42E0FF39-1126-7846-B432-FBD74DEF0372}" type="presOf" srcId="{5C439EC7-2FF5-9445-8B93-483B69CC4556}" destId="{82CFEC63-C293-6448-B874-DABE6033C41A}" srcOrd="0" destOrd="0" presId="urn:microsoft.com/office/officeart/2005/8/layout/radial4"/>
    <dgm:cxn modelId="{9C738F4A-DF65-274A-897B-C066EF6C592A}" srcId="{E79B25D0-BBF2-6246-B6A2-75B81B9D3B3E}" destId="{B449EDE7-2D80-9F47-819B-0656736342AA}" srcOrd="0" destOrd="0" parTransId="{DEF52F40-522D-A44E-A778-1F05B62346BE}" sibTransId="{C9BCF5C5-0688-9F4D-B1FA-2306AD149FF6}"/>
    <dgm:cxn modelId="{2A6D595A-4CC4-DB45-A54D-4A4AA096BE73}" type="presOf" srcId="{A3B143B5-46FF-8241-BE0F-ECDC605827FE}" destId="{2E8CC567-9AE4-F749-A44F-354350EF8B80}" srcOrd="0" destOrd="0" presId="urn:microsoft.com/office/officeart/2005/8/layout/radial4"/>
    <dgm:cxn modelId="{908B7E19-0F10-374A-8420-458DEA489623}" type="presParOf" srcId="{2C147A9F-4809-FC49-ABAE-9627ACE02AFE}" destId="{88FE8461-1C6B-194A-9263-C0CE081EA035}" srcOrd="0" destOrd="0" presId="urn:microsoft.com/office/officeart/2005/8/layout/radial4"/>
    <dgm:cxn modelId="{C5345977-DD8A-894E-A9D9-E7C912DFC5DE}" type="presParOf" srcId="{2C147A9F-4809-FC49-ABAE-9627ACE02AFE}" destId="{82CFEC63-C293-6448-B874-DABE6033C41A}" srcOrd="1" destOrd="0" presId="urn:microsoft.com/office/officeart/2005/8/layout/radial4"/>
    <dgm:cxn modelId="{C86B481C-925A-4042-9B8C-E1917573010D}" type="presParOf" srcId="{2C147A9F-4809-FC49-ABAE-9627ACE02AFE}" destId="{4EAFF405-D884-834F-AB4D-1E293BC229C1}" srcOrd="2" destOrd="0" presId="urn:microsoft.com/office/officeart/2005/8/layout/radial4"/>
    <dgm:cxn modelId="{B7353571-4BBE-5240-846E-BED3EB59DF11}" type="presParOf" srcId="{2C147A9F-4809-FC49-ABAE-9627ACE02AFE}" destId="{9161666D-1CBD-0F48-A942-DBE2078BC0A6}" srcOrd="3" destOrd="0" presId="urn:microsoft.com/office/officeart/2005/8/layout/radial4"/>
    <dgm:cxn modelId="{AAEF2D8C-DBDD-294A-B312-4FD24D78DFB0}" type="presParOf" srcId="{2C147A9F-4809-FC49-ABAE-9627ACE02AFE}" destId="{020286F9-C691-3F4D-8D1C-8391C0A632B2}" srcOrd="4" destOrd="0" presId="urn:microsoft.com/office/officeart/2005/8/layout/radial4"/>
    <dgm:cxn modelId="{0C1FDDC7-F36A-CA43-8B31-5DA9AC2198CB}" type="presParOf" srcId="{2C147A9F-4809-FC49-ABAE-9627ACE02AFE}" destId="{15CC43D9-D4F0-8840-AB7F-E34EE5C538CF}" srcOrd="5" destOrd="0" presId="urn:microsoft.com/office/officeart/2005/8/layout/radial4"/>
    <dgm:cxn modelId="{65A1B243-C4E8-FD46-A04A-97D95179464E}" type="presParOf" srcId="{2C147A9F-4809-FC49-ABAE-9627ACE02AFE}" destId="{2E8CC567-9AE4-F749-A44F-354350EF8B8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Pre-made 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1897211-E367-2247-8A6B-494021308C85}">
      <dgm:prSet phldrT="[Text]"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0A15A115-5912-BD42-85A1-09B42A95F9EF}" type="parTrans" cxnId="{3F82A5BA-66D4-C543-BAD9-3E8D656AB7C8}">
      <dgm:prSet/>
      <dgm:spPr/>
      <dgm:t>
        <a:bodyPr/>
        <a:lstStyle/>
        <a:p>
          <a:endParaRPr lang="en-US"/>
        </a:p>
      </dgm:t>
    </dgm:pt>
    <dgm:pt modelId="{5235E3D6-0C88-FE4D-B326-AA86EA6D7DC1}" type="sibTrans" cxnId="{3F82A5BA-66D4-C543-BAD9-3E8D656AB7C8}">
      <dgm:prSet/>
      <dgm:spPr/>
      <dgm:t>
        <a:bodyPr/>
        <a:lstStyle/>
        <a:p>
          <a:endParaRPr lang="en-US"/>
        </a:p>
      </dgm:t>
    </dgm:pt>
    <dgm:pt modelId="{44D08BFE-426C-D044-B086-40A1EF674FDC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800CE575-34FE-F844-9DC5-25E143C23484}" type="parTrans" cxnId="{10B2A5B9-F92E-AA4E-A4B9-A34948B91179}">
      <dgm:prSet/>
      <dgm:spPr/>
      <dgm:t>
        <a:bodyPr/>
        <a:lstStyle/>
        <a:p>
          <a:endParaRPr lang="en-US"/>
        </a:p>
      </dgm:t>
    </dgm:pt>
    <dgm:pt modelId="{A82E6FEB-73FF-4945-A084-846A266ECB78}" type="sibTrans" cxnId="{10B2A5B9-F92E-AA4E-A4B9-A34948B91179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8F736F34-4D45-6F48-A7A7-F1E98F80B16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7AEA2A82-B658-9845-B1DF-70F24DD83FFF}" type="parTrans" cxnId="{BB39ACFC-0A8B-DF43-B5A4-A60BCFF80B42}">
      <dgm:prSet/>
      <dgm:spPr/>
      <dgm:t>
        <a:bodyPr/>
        <a:lstStyle/>
        <a:p>
          <a:endParaRPr lang="en-US"/>
        </a:p>
      </dgm:t>
    </dgm:pt>
    <dgm:pt modelId="{DF57EE60-1C2A-3E48-959F-6C85D99A901C}" type="sibTrans" cxnId="{BB39ACFC-0A8B-DF43-B5A4-A60BCFF80B42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Base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3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3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3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3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5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5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5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3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3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3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3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5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5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5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5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D7F0B863-B3E3-5C4F-BD08-EB97D5A476DC}" type="pres">
      <dgm:prSet presAssocID="{0A15A115-5912-BD42-85A1-09B42A95F9EF}" presName="Name25" presStyleLbl="parChTrans1D2" presStyleIdx="2" presStyleCnt="3"/>
      <dgm:spPr/>
      <dgm:t>
        <a:bodyPr/>
        <a:lstStyle/>
        <a:p>
          <a:endParaRPr lang="en-US"/>
        </a:p>
      </dgm:t>
    </dgm:pt>
    <dgm:pt modelId="{36C20AB7-DE08-0F45-B224-F92E432C91EF}" type="pres">
      <dgm:prSet presAssocID="{0A15A115-5912-BD42-85A1-09B42A95F9E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836BDF4-B76D-F44C-A25D-5A6006A2ADAC}" type="pres">
      <dgm:prSet presAssocID="{A1897211-E367-2247-8A6B-494021308C85}" presName="Name30" presStyleCnt="0"/>
      <dgm:spPr/>
    </dgm:pt>
    <dgm:pt modelId="{110F40BE-F6B1-0A48-998C-8CD5E42CA34A}" type="pres">
      <dgm:prSet presAssocID="{A1897211-E367-2247-8A6B-494021308C85}" presName="level2Shape" presStyleLbl="node2" presStyleIdx="2" presStyleCnt="3"/>
      <dgm:spPr/>
      <dgm:t>
        <a:bodyPr/>
        <a:lstStyle/>
        <a:p>
          <a:endParaRPr lang="en-US"/>
        </a:p>
      </dgm:t>
    </dgm:pt>
    <dgm:pt modelId="{2952D736-2925-D547-A304-1F9324F90EE3}" type="pres">
      <dgm:prSet presAssocID="{A1897211-E367-2247-8A6B-494021308C85}" presName="hierChild3" presStyleCnt="0"/>
      <dgm:spPr/>
    </dgm:pt>
    <dgm:pt modelId="{C01330B7-29BA-D348-83BA-3B7F3033D0EE}" type="pres">
      <dgm:prSet presAssocID="{7AEA2A82-B658-9845-B1DF-70F24DD83FF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5B77ACBB-E467-D143-9502-C9034B1D418B}" type="pres">
      <dgm:prSet presAssocID="{7AEA2A82-B658-9845-B1DF-70F24DD83FF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CCD3C0C-8042-FA48-AFBD-350A5E426A3B}" type="pres">
      <dgm:prSet presAssocID="{8F736F34-4D45-6F48-A7A7-F1E98F80B16B}" presName="Name30" presStyleCnt="0"/>
      <dgm:spPr/>
    </dgm:pt>
    <dgm:pt modelId="{9896789B-8D91-0747-A2A3-550676BFD420}" type="pres">
      <dgm:prSet presAssocID="{8F736F34-4D45-6F48-A7A7-F1E98F80B16B}" presName="level2Shape" presStyleLbl="node3" presStyleIdx="2" presStyleCnt="3"/>
      <dgm:spPr/>
      <dgm:t>
        <a:bodyPr/>
        <a:lstStyle/>
        <a:p>
          <a:endParaRPr lang="en-US"/>
        </a:p>
      </dgm:t>
    </dgm:pt>
    <dgm:pt modelId="{E690DE07-FA49-F642-8746-24AE0985E9BB}" type="pres">
      <dgm:prSet presAssocID="{8F736F34-4D45-6F48-A7A7-F1E98F80B16B}" presName="hierChild3" presStyleCnt="0"/>
      <dgm:spPr/>
    </dgm:pt>
    <dgm:pt modelId="{8AC4DAFA-8D04-F24E-8037-EAE1831FF784}" type="pres">
      <dgm:prSet presAssocID="{800CE575-34FE-F844-9DC5-25E143C23484}" presName="Name25" presStyleLbl="parChTrans1D4" presStyleIdx="4" presStyleCnt="5"/>
      <dgm:spPr/>
      <dgm:t>
        <a:bodyPr/>
        <a:lstStyle/>
        <a:p>
          <a:endParaRPr lang="en-US"/>
        </a:p>
      </dgm:t>
    </dgm:pt>
    <dgm:pt modelId="{0918B136-00AA-8B42-85BD-90DC4F0C38F0}" type="pres">
      <dgm:prSet presAssocID="{800CE575-34FE-F844-9DC5-25E143C23484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E35E6E8-4F03-404B-B86C-2E928828A5A0}" type="pres">
      <dgm:prSet presAssocID="{44D08BFE-426C-D044-B086-40A1EF674FDC}" presName="Name30" presStyleCnt="0"/>
      <dgm:spPr/>
    </dgm:pt>
    <dgm:pt modelId="{FE78E742-E47D-6A45-B4C9-D02485AA8AE9}" type="pres">
      <dgm:prSet presAssocID="{44D08BFE-426C-D044-B086-40A1EF674FDC}" presName="level2Shape" presStyleLbl="node4" presStyleIdx="4" presStyleCnt="5"/>
      <dgm:spPr/>
      <dgm:t>
        <a:bodyPr/>
        <a:lstStyle/>
        <a:p>
          <a:endParaRPr lang="en-US"/>
        </a:p>
      </dgm:t>
    </dgm:pt>
    <dgm:pt modelId="{A276EF3C-4D41-8745-89AC-0178BB87C0AF}" type="pres">
      <dgm:prSet presAssocID="{44D08BFE-426C-D044-B086-40A1EF674FDC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43218-50B9-0442-B72E-96519E6FFEF5}" type="presOf" srcId="{0A15A115-5912-BD42-85A1-09B42A95F9EF}" destId="{D7F0B863-B3E3-5C4F-BD08-EB97D5A476DC}" srcOrd="0" destOrd="0" presId="urn:microsoft.com/office/officeart/2005/8/layout/hierarchy5"/>
    <dgm:cxn modelId="{7D899B02-93BA-D54B-8FDB-4DBEC4F46F3A}" type="presOf" srcId="{800CE575-34FE-F844-9DC5-25E143C23484}" destId="{0918B136-00AA-8B42-85BD-90DC4F0C38F0}" srcOrd="1" destOrd="0" presId="urn:microsoft.com/office/officeart/2005/8/layout/hierarchy5"/>
    <dgm:cxn modelId="{D4DCE808-DDFA-5043-8FC8-587A1F1BB362}" type="presOf" srcId="{5EF599D8-CCEE-F44E-9C88-BA6CBAD3509A}" destId="{E7E668AA-F50E-1442-8FC4-82BBCCC65AFD}" srcOrd="1" destOrd="0" presId="urn:microsoft.com/office/officeart/2005/8/layout/hierarchy5"/>
    <dgm:cxn modelId="{D188FA09-67ED-4742-9DCB-47ECC5544608}" type="presOf" srcId="{B0BDA86F-1350-8E42-ABA7-3856FC2FBABB}" destId="{C65575E6-5C16-1B42-89DF-B61C59B67B8F}" srcOrd="0" destOrd="0" presId="urn:microsoft.com/office/officeart/2005/8/layout/hierarchy5"/>
    <dgm:cxn modelId="{1FDA261D-E23D-0C49-970B-88020948C634}" type="presOf" srcId="{1C42280D-5DFC-8641-9880-2A891DD3FAB0}" destId="{A07C6313-C8B3-FA46-A441-B8F6CA44B12C}" srcOrd="0" destOrd="0" presId="urn:microsoft.com/office/officeart/2005/8/layout/hierarchy5"/>
    <dgm:cxn modelId="{B1627FA6-C93E-4049-A520-66D2372A2435}" type="presOf" srcId="{B0BDA86F-1350-8E42-ABA7-3856FC2FBABB}" destId="{F7B506A8-926F-1049-89AB-A4B5845450F6}" srcOrd="1" destOrd="0" presId="urn:microsoft.com/office/officeart/2005/8/layout/hierarchy5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C5678639-3603-2544-AE5A-B01DDB2C5FC6}" type="presOf" srcId="{BB048F40-243D-FE4D-BEC8-07DE9DED28BD}" destId="{30AAAC8D-6B2A-3146-B7D2-70D2EBC70247}" srcOrd="0" destOrd="0" presId="urn:microsoft.com/office/officeart/2005/8/layout/hierarchy5"/>
    <dgm:cxn modelId="{402ED7CA-BC2E-2942-AF19-01CD4C4CC4BA}" type="presOf" srcId="{79ACDE5B-92EA-9040-9316-CF0C97B6FE9C}" destId="{31CC6BA3-99CB-6445-9161-7D6A509131EC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10F5F95C-47D7-C94A-A3D1-BD3CDDD92A86}" type="presOf" srcId="{B462A5BB-70E6-0D44-A736-CFD4FFBCA6DC}" destId="{795B0992-84F6-9D46-B343-84D377A5AA2D}" srcOrd="1" destOrd="0" presId="urn:microsoft.com/office/officeart/2005/8/layout/hierarchy5"/>
    <dgm:cxn modelId="{43F7C668-2193-F942-9A27-B138FF02C44E}" type="presOf" srcId="{7AEA2A82-B658-9845-B1DF-70F24DD83FFF}" destId="{5B77ACBB-E467-D143-9502-C9034B1D418B}" srcOrd="1" destOrd="0" presId="urn:microsoft.com/office/officeart/2005/8/layout/hierarchy5"/>
    <dgm:cxn modelId="{714A085A-F9CA-184B-B659-9A198D504D06}" type="presOf" srcId="{D157B04F-DC75-2E46-ACB0-30298AF3B698}" destId="{A0425C65-33CE-E642-BA12-81FF64AB915A}" srcOrd="0" destOrd="0" presId="urn:microsoft.com/office/officeart/2005/8/layout/hierarchy5"/>
    <dgm:cxn modelId="{91902102-CA34-D845-A185-75EF26128383}" type="presOf" srcId="{2DCBAD56-A4F9-2948-A68E-47B328226EE8}" destId="{B2B0E0AC-BBD0-8C41-99BD-7AC9400B5998}" srcOrd="0" destOrd="0" presId="urn:microsoft.com/office/officeart/2005/8/layout/hierarchy5"/>
    <dgm:cxn modelId="{68FEB1B1-1EF8-E845-BF84-1345EC8F437B}" type="presOf" srcId="{CBEC9FB6-6EA4-904A-AADC-142B3E17A487}" destId="{2A355178-74B5-224D-B332-A7E626007195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08CCC061-4385-854C-9436-EDCE35266A21}" type="presOf" srcId="{B2185230-14FC-DC4E-A387-39FA56129CCF}" destId="{BD68264E-C08D-5C47-8383-58E5D0D25F1A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ECDAADFE-B09F-8E49-9A3E-3C6B267EE631}" type="presOf" srcId="{211373B5-A41D-3947-8F09-F72405483EB0}" destId="{90FF1766-77C0-E54D-8396-D7FD19D78CCE}" srcOrd="0" destOrd="0" presId="urn:microsoft.com/office/officeart/2005/8/layout/hierarchy5"/>
    <dgm:cxn modelId="{B3BD548A-CBEE-F74B-8150-6D3F9A7BB8A3}" type="presOf" srcId="{9E96C429-1C94-4D46-B2C5-0374BC95AB7C}" destId="{6EF139E8-63AC-7943-852D-97916409F123}" srcOrd="0" destOrd="0" presId="urn:microsoft.com/office/officeart/2005/8/layout/hierarchy5"/>
    <dgm:cxn modelId="{0071B83F-4757-7C4F-A3C5-B15735B27CD9}" type="presOf" srcId="{B462A5BB-70E6-0D44-A736-CFD4FFBCA6DC}" destId="{85503B90-A282-1A4F-96FE-4D585F3B1E37}" srcOrd="0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25FC3D11-2A71-064F-BFD9-DC51F57CE281}" type="presOf" srcId="{5742A778-3C3C-A044-9D2F-E6F84538AAAF}" destId="{AD27FCFF-4AAC-BB49-94DF-0548F04CA1E5}" srcOrd="0" destOrd="0" presId="urn:microsoft.com/office/officeart/2005/8/layout/hierarchy5"/>
    <dgm:cxn modelId="{7C443121-F5EB-0F4C-87A6-3A480E41F518}" type="presOf" srcId="{7AEA2A82-B658-9845-B1DF-70F24DD83FFF}" destId="{C01330B7-29BA-D348-83BA-3B7F3033D0EE}" srcOrd="0" destOrd="0" presId="urn:microsoft.com/office/officeart/2005/8/layout/hierarchy5"/>
    <dgm:cxn modelId="{CAE1FB9C-F9FE-AB4C-82A5-2672F77F3D84}" type="presOf" srcId="{F46263FB-5952-9A44-ADC1-4181D585DC66}" destId="{07F6EA0F-6BF4-A247-B7EF-054A83D452DB}" srcOrd="0" destOrd="0" presId="urn:microsoft.com/office/officeart/2005/8/layout/hierarchy5"/>
    <dgm:cxn modelId="{C6DE6F9B-54ED-3B4F-9126-999B4E368DEF}" type="presOf" srcId="{DAD518B4-8DF9-EA40-A71D-E20B90A221FB}" destId="{97FFC2D7-1E8D-FB45-AADD-3A129B6897D3}" srcOrd="0" destOrd="0" presId="urn:microsoft.com/office/officeart/2005/8/layout/hierarchy5"/>
    <dgm:cxn modelId="{B95E08E2-2AD5-E14D-AA5A-2E0B1A6DA7DF}" type="presOf" srcId="{44D08BFE-426C-D044-B086-40A1EF674FDC}" destId="{FE78E742-E47D-6A45-B4C9-D02485AA8AE9}" srcOrd="0" destOrd="0" presId="urn:microsoft.com/office/officeart/2005/8/layout/hierarchy5"/>
    <dgm:cxn modelId="{BB39ACFC-0A8B-DF43-B5A4-A60BCFF80B42}" srcId="{A1897211-E367-2247-8A6B-494021308C85}" destId="{8F736F34-4D45-6F48-A7A7-F1E98F80B16B}" srcOrd="0" destOrd="0" parTransId="{7AEA2A82-B658-9845-B1DF-70F24DD83FFF}" sibTransId="{DF57EE60-1C2A-3E48-959F-6C85D99A901C}"/>
    <dgm:cxn modelId="{B902657C-4C40-0048-A6A4-C6F114656F1A}" type="presOf" srcId="{AFB292B0-9C57-2E48-A66E-BDC547FF90AE}" destId="{7CFC669B-C265-F94A-B791-927060E35E39}" srcOrd="0" destOrd="0" presId="urn:microsoft.com/office/officeart/2005/8/layout/hierarchy5"/>
    <dgm:cxn modelId="{0559A3DB-9EEB-DA41-9534-355A87BB5258}" type="presOf" srcId="{CBEC9FB6-6EA4-904A-AADC-142B3E17A487}" destId="{35E7E8EB-412D-C040-A517-F4EB68E0C1F8}" srcOrd="0" destOrd="0" presId="urn:microsoft.com/office/officeart/2005/8/layout/hierarchy5"/>
    <dgm:cxn modelId="{B8DCEB45-1859-DB42-B077-0ACF3166D911}" type="presOf" srcId="{F0E14D8F-EF1C-524B-AD90-6C1A19C5E5CD}" destId="{7D7077BE-04FA-254A-8D63-6D0486575700}" srcOrd="1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4CFA3A6D-0CF7-9F48-9E08-8FFD74FF07BE}" type="presOf" srcId="{7E53DCEB-6903-B148-B590-931CE2E153BC}" destId="{D8EC7EB6-CFB7-3043-9CAD-34D774A15983}" srcOrd="1" destOrd="0" presId="urn:microsoft.com/office/officeart/2005/8/layout/hierarchy5"/>
    <dgm:cxn modelId="{EE59B07E-BB1B-2348-9024-8F6447CCC0A4}" type="presOf" srcId="{211373B5-A41D-3947-8F09-F72405483EB0}" destId="{94F0BF5B-3E88-5942-9C9C-FE47B7E5A558}" srcOrd="1" destOrd="0" presId="urn:microsoft.com/office/officeart/2005/8/layout/hierarchy5"/>
    <dgm:cxn modelId="{7A0187EE-358A-9846-9576-0BD4C531C9B8}" type="presOf" srcId="{0A15A115-5912-BD42-85A1-09B42A95F9EF}" destId="{36C20AB7-DE08-0F45-B224-F92E432C91EF}" srcOrd="1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8D3510D0-C92F-C442-A67A-0D22B812F228}" type="presOf" srcId="{2A021C99-1E47-0C4F-8C1D-FB407735505B}" destId="{28A7C9D8-9811-0548-9438-646B018CC5F4}" srcOrd="0" destOrd="0" presId="urn:microsoft.com/office/officeart/2005/8/layout/hierarchy5"/>
    <dgm:cxn modelId="{236B7EFA-26E2-724B-A88E-F2F407CC00D1}" type="presOf" srcId="{5742A778-3C3C-A044-9D2F-E6F84538AAAF}" destId="{2169A4D3-6804-384B-AA47-41DE5FB5E2F0}" srcOrd="1" destOrd="0" presId="urn:microsoft.com/office/officeart/2005/8/layout/hierarchy5"/>
    <dgm:cxn modelId="{28CE0A19-D15F-E147-8AFB-001F989268CB}" type="presOf" srcId="{5EF599D8-CCEE-F44E-9C88-BA6CBAD3509A}" destId="{B5C0D9E4-A9EF-DF43-A45A-98D0A51BAE99}" srcOrd="0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5D144AC8-CDB8-F344-AA30-9C204CDF34B6}" type="presOf" srcId="{5E7B2F84-D91B-0F48-8C9C-2BB4917F91BA}" destId="{F97414AC-067B-614D-B4D6-F113F0D204E9}" srcOrd="0" destOrd="0" presId="urn:microsoft.com/office/officeart/2005/8/layout/hierarchy5"/>
    <dgm:cxn modelId="{3F82A5BA-66D4-C543-BAD9-3E8D656AB7C8}" srcId="{F46263FB-5952-9A44-ADC1-4181D585DC66}" destId="{A1897211-E367-2247-8A6B-494021308C85}" srcOrd="2" destOrd="0" parTransId="{0A15A115-5912-BD42-85A1-09B42A95F9EF}" sibTransId="{5235E3D6-0C88-FE4D-B326-AA86EA6D7DC1}"/>
    <dgm:cxn modelId="{050F0870-A1D2-574E-B236-4363564172BF}" type="presOf" srcId="{C0F90392-413C-E148-8A2E-44F1401C3775}" destId="{78B9348E-6314-1C4C-93AB-C7C6833CCF28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68AC22D0-9EA8-294F-A7CF-3A5C45551884}" type="presOf" srcId="{CA70F187-0EC9-CE44-BB68-07409C744B89}" destId="{5DD5C3F1-C0E2-344B-81E4-0B822EF2BC33}" srcOrd="1" destOrd="0" presId="urn:microsoft.com/office/officeart/2005/8/layout/hierarchy5"/>
    <dgm:cxn modelId="{B76B2329-4AE4-884F-9561-2A15383D91A4}" type="presOf" srcId="{5E7B2F84-D91B-0F48-8C9C-2BB4917F91BA}" destId="{E0CD3B97-255C-F14B-A7CD-3912723600F0}" srcOrd="1" destOrd="0" presId="urn:microsoft.com/office/officeart/2005/8/layout/hierarchy5"/>
    <dgm:cxn modelId="{7BFAE0E7-C65E-CE41-B5EE-1CB96C46190D}" type="presOf" srcId="{9691E43C-2A6D-0A4D-8762-B6F2B14B8D84}" destId="{F0DCA76B-335C-BB4A-91BE-E2EC35E0E61F}" srcOrd="0" destOrd="0" presId="urn:microsoft.com/office/officeart/2005/8/layout/hierarchy5"/>
    <dgm:cxn modelId="{ECB853DF-1BF9-DC44-B8DB-B4561086CF56}" type="presOf" srcId="{AFB292B0-9C57-2E48-A66E-BDC547FF90AE}" destId="{38A19CA3-4E8F-DF48-BA98-37FA9A6EA598}" srcOrd="1" destOrd="0" presId="urn:microsoft.com/office/officeart/2005/8/layout/hierarchy5"/>
    <dgm:cxn modelId="{A71DEAF6-B4FA-104C-844C-A65669318223}" type="presOf" srcId="{7E53DCEB-6903-B148-B590-931CE2E153BC}" destId="{1FE9B280-31D2-1A46-B54D-D056AD107B6F}" srcOrd="0" destOrd="0" presId="urn:microsoft.com/office/officeart/2005/8/layout/hierarchy5"/>
    <dgm:cxn modelId="{CDE7BE58-D614-1142-92A6-BEAD93448320}" type="presOf" srcId="{2DCBAD56-A4F9-2948-A68E-47B328226EE8}" destId="{914A6C23-B6C3-A64B-9528-90647670F638}" srcOrd="1" destOrd="0" presId="urn:microsoft.com/office/officeart/2005/8/layout/hierarchy5"/>
    <dgm:cxn modelId="{0335C63C-C77D-E74C-91FF-486D86D7DD07}" type="presOf" srcId="{2A021C99-1E47-0C4F-8C1D-FB407735505B}" destId="{3B3CB725-ADCA-1640-A8E2-6F7E3EA00E04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E14BA174-9C58-654E-AAD9-EBAAE53FC049}" type="presOf" srcId="{800CE575-34FE-F844-9DC5-25E143C23484}" destId="{8AC4DAFA-8D04-F24E-8037-EAE1831FF784}" srcOrd="0" destOrd="0" presId="urn:microsoft.com/office/officeart/2005/8/layout/hierarchy5"/>
    <dgm:cxn modelId="{5097ACC1-405D-B941-82EC-52E5F799B361}" type="presOf" srcId="{8F736F34-4D45-6F48-A7A7-F1E98F80B16B}" destId="{9896789B-8D91-0747-A2A3-550676BFD420}" srcOrd="0" destOrd="0" presId="urn:microsoft.com/office/officeart/2005/8/layout/hierarchy5"/>
    <dgm:cxn modelId="{2057C506-1E36-2F4E-82CF-97F2164236B0}" type="presOf" srcId="{A1897211-E367-2247-8A6B-494021308C85}" destId="{110F40BE-F6B1-0A48-998C-8CD5E42CA34A}" srcOrd="0" destOrd="0" presId="urn:microsoft.com/office/officeart/2005/8/layout/hierarchy5"/>
    <dgm:cxn modelId="{67B91F2B-F7EE-7545-BF45-707D5373BD47}" type="presOf" srcId="{CA70F187-0EC9-CE44-BB68-07409C744B89}" destId="{AB780979-7552-F148-9895-EF717D5D94F4}" srcOrd="0" destOrd="0" presId="urn:microsoft.com/office/officeart/2005/8/layout/hierarchy5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D1E0FE84-17B8-544B-8DED-F75D81A6DBB6}" type="presOf" srcId="{F0E14D8F-EF1C-524B-AD90-6C1A19C5E5CD}" destId="{454C6513-9122-1446-8E23-ED5A7F2DF877}" srcOrd="0" destOrd="0" presId="urn:microsoft.com/office/officeart/2005/8/layout/hierarchy5"/>
    <dgm:cxn modelId="{10B2A5B9-F92E-AA4E-A4B9-A34948B91179}" srcId="{8F736F34-4D45-6F48-A7A7-F1E98F80B16B}" destId="{44D08BFE-426C-D044-B086-40A1EF674FDC}" srcOrd="0" destOrd="0" parTransId="{800CE575-34FE-F844-9DC5-25E143C23484}" sibTransId="{A82E6FEB-73FF-4945-A084-846A266ECB78}"/>
    <dgm:cxn modelId="{EE0A7453-BA9A-934B-8766-8A7C2E871A49}" type="presParOf" srcId="{BD68264E-C08D-5C47-8383-58E5D0D25F1A}" destId="{13F6849C-532A-F846-9E83-85793C73E5AB}" srcOrd="0" destOrd="0" presId="urn:microsoft.com/office/officeart/2005/8/layout/hierarchy5"/>
    <dgm:cxn modelId="{265BE9B8-65C6-964F-926D-61372C9E34FF}" type="presParOf" srcId="{13F6849C-532A-F846-9E83-85793C73E5AB}" destId="{E19BBCE7-1291-B74F-9E67-973DAA4F3E1C}" srcOrd="0" destOrd="0" presId="urn:microsoft.com/office/officeart/2005/8/layout/hierarchy5"/>
    <dgm:cxn modelId="{D3EA1C2D-8A9A-314F-A6D7-08FBD3E01E86}" type="presParOf" srcId="{13F6849C-532A-F846-9E83-85793C73E5AB}" destId="{800F0BB4-C507-CC42-A665-720AE45388A3}" srcOrd="1" destOrd="0" presId="urn:microsoft.com/office/officeart/2005/8/layout/hierarchy5"/>
    <dgm:cxn modelId="{1298EA67-3569-C14A-B023-3BA0187D2265}" type="presParOf" srcId="{800F0BB4-C507-CC42-A665-720AE45388A3}" destId="{727ADFD2-A0EA-CD44-8D0C-65A13D074D33}" srcOrd="0" destOrd="0" presId="urn:microsoft.com/office/officeart/2005/8/layout/hierarchy5"/>
    <dgm:cxn modelId="{A5ED160C-020C-1440-9C45-33B40D0AE466}" type="presParOf" srcId="{727ADFD2-A0EA-CD44-8D0C-65A13D074D33}" destId="{07F6EA0F-6BF4-A247-B7EF-054A83D452DB}" srcOrd="0" destOrd="0" presId="urn:microsoft.com/office/officeart/2005/8/layout/hierarchy5"/>
    <dgm:cxn modelId="{686109E9-88B8-7B42-9991-FB02FAD70AAA}" type="presParOf" srcId="{727ADFD2-A0EA-CD44-8D0C-65A13D074D33}" destId="{F9CA38FB-FB0A-B246-A0C0-CB77E6F7BAFB}" srcOrd="1" destOrd="0" presId="urn:microsoft.com/office/officeart/2005/8/layout/hierarchy5"/>
    <dgm:cxn modelId="{095C5A47-2651-AE40-8733-310C7FE44842}" type="presParOf" srcId="{F9CA38FB-FB0A-B246-A0C0-CB77E6F7BAFB}" destId="{35E7E8EB-412D-C040-A517-F4EB68E0C1F8}" srcOrd="0" destOrd="0" presId="urn:microsoft.com/office/officeart/2005/8/layout/hierarchy5"/>
    <dgm:cxn modelId="{ABAA77C9-3405-3D49-827A-BA50981A91E3}" type="presParOf" srcId="{35E7E8EB-412D-C040-A517-F4EB68E0C1F8}" destId="{2A355178-74B5-224D-B332-A7E626007195}" srcOrd="0" destOrd="0" presId="urn:microsoft.com/office/officeart/2005/8/layout/hierarchy5"/>
    <dgm:cxn modelId="{07C26919-0851-1047-8D34-B3421396BFB3}" type="presParOf" srcId="{F9CA38FB-FB0A-B246-A0C0-CB77E6F7BAFB}" destId="{650AD59D-E240-DB4C-B3B0-82349725B91D}" srcOrd="1" destOrd="0" presId="urn:microsoft.com/office/officeart/2005/8/layout/hierarchy5"/>
    <dgm:cxn modelId="{4ADE867F-C476-C942-B3EA-6EA8BC8F8A60}" type="presParOf" srcId="{650AD59D-E240-DB4C-B3B0-82349725B91D}" destId="{6EF139E8-63AC-7943-852D-97916409F123}" srcOrd="0" destOrd="0" presId="urn:microsoft.com/office/officeart/2005/8/layout/hierarchy5"/>
    <dgm:cxn modelId="{4DB8EB52-155F-7A4F-BFFF-EC57E55EB367}" type="presParOf" srcId="{650AD59D-E240-DB4C-B3B0-82349725B91D}" destId="{1DA47F92-4516-854A-B2C1-17D5DFB6A4E6}" srcOrd="1" destOrd="0" presId="urn:microsoft.com/office/officeart/2005/8/layout/hierarchy5"/>
    <dgm:cxn modelId="{339B9E6C-B4CC-934B-91BB-45BB93D739AB}" type="presParOf" srcId="{1DA47F92-4516-854A-B2C1-17D5DFB6A4E6}" destId="{1FE9B280-31D2-1A46-B54D-D056AD107B6F}" srcOrd="0" destOrd="0" presId="urn:microsoft.com/office/officeart/2005/8/layout/hierarchy5"/>
    <dgm:cxn modelId="{C388FA1A-FD3D-9E4C-AC2F-B585196BD236}" type="presParOf" srcId="{1FE9B280-31D2-1A46-B54D-D056AD107B6F}" destId="{D8EC7EB6-CFB7-3043-9CAD-34D774A15983}" srcOrd="0" destOrd="0" presId="urn:microsoft.com/office/officeart/2005/8/layout/hierarchy5"/>
    <dgm:cxn modelId="{4B4AF3EF-1885-CD48-AC15-8D0918D8AC19}" type="presParOf" srcId="{1DA47F92-4516-854A-B2C1-17D5DFB6A4E6}" destId="{CCD31D05-8A61-6A43-8822-D5BDE70F182C}" srcOrd="1" destOrd="0" presId="urn:microsoft.com/office/officeart/2005/8/layout/hierarchy5"/>
    <dgm:cxn modelId="{FF4EBA2D-35DB-3344-B05C-7CAB1347B256}" type="presParOf" srcId="{CCD31D05-8A61-6A43-8822-D5BDE70F182C}" destId="{78B9348E-6314-1C4C-93AB-C7C6833CCF28}" srcOrd="0" destOrd="0" presId="urn:microsoft.com/office/officeart/2005/8/layout/hierarchy5"/>
    <dgm:cxn modelId="{7E678A09-FC9A-6843-A42A-6B0B6E2EA96D}" type="presParOf" srcId="{CCD31D05-8A61-6A43-8822-D5BDE70F182C}" destId="{44E22F71-A8AE-7F4B-A51D-845AAFF93EAD}" srcOrd="1" destOrd="0" presId="urn:microsoft.com/office/officeart/2005/8/layout/hierarchy5"/>
    <dgm:cxn modelId="{80DE9FE1-CB0F-994E-BB6A-1083CF4D1BE9}" type="presParOf" srcId="{44E22F71-A8AE-7F4B-A51D-845AAFF93EAD}" destId="{90FF1766-77C0-E54D-8396-D7FD19D78CCE}" srcOrd="0" destOrd="0" presId="urn:microsoft.com/office/officeart/2005/8/layout/hierarchy5"/>
    <dgm:cxn modelId="{8694FE07-5043-5F4B-9BAC-264F7A9EAA4B}" type="presParOf" srcId="{90FF1766-77C0-E54D-8396-D7FD19D78CCE}" destId="{94F0BF5B-3E88-5942-9C9C-FE47B7E5A558}" srcOrd="0" destOrd="0" presId="urn:microsoft.com/office/officeart/2005/8/layout/hierarchy5"/>
    <dgm:cxn modelId="{5B8A2F5B-0D10-5A41-8B9B-0CEA879F694E}" type="presParOf" srcId="{44E22F71-A8AE-7F4B-A51D-845AAFF93EAD}" destId="{A58E40C6-AC8C-B343-AD64-2E4009583630}" srcOrd="1" destOrd="0" presId="urn:microsoft.com/office/officeart/2005/8/layout/hierarchy5"/>
    <dgm:cxn modelId="{738C8AF5-AA9F-DF48-A47A-3E8D43A0C306}" type="presParOf" srcId="{A58E40C6-AC8C-B343-AD64-2E4009583630}" destId="{31CC6BA3-99CB-6445-9161-7D6A509131EC}" srcOrd="0" destOrd="0" presId="urn:microsoft.com/office/officeart/2005/8/layout/hierarchy5"/>
    <dgm:cxn modelId="{D098B2CB-BFB5-C84C-9E35-1D146FED44E3}" type="presParOf" srcId="{A58E40C6-AC8C-B343-AD64-2E4009583630}" destId="{2C2E38BA-4B38-D044-8563-2F160379074E}" srcOrd="1" destOrd="0" presId="urn:microsoft.com/office/officeart/2005/8/layout/hierarchy5"/>
    <dgm:cxn modelId="{DB86D74F-A174-7941-969C-B4B56E6324F4}" type="presParOf" srcId="{2C2E38BA-4B38-D044-8563-2F160379074E}" destId="{28A7C9D8-9811-0548-9438-646B018CC5F4}" srcOrd="0" destOrd="0" presId="urn:microsoft.com/office/officeart/2005/8/layout/hierarchy5"/>
    <dgm:cxn modelId="{28F46CFA-D6EB-0146-B493-F84450689BE8}" type="presParOf" srcId="{28A7C9D8-9811-0548-9438-646B018CC5F4}" destId="{3B3CB725-ADCA-1640-A8E2-6F7E3EA00E04}" srcOrd="0" destOrd="0" presId="urn:microsoft.com/office/officeart/2005/8/layout/hierarchy5"/>
    <dgm:cxn modelId="{ADCEB217-2CD4-4F43-B90E-7B5F0F9D087E}" type="presParOf" srcId="{2C2E38BA-4B38-D044-8563-2F160379074E}" destId="{7D3EF7B2-0905-1441-9EE1-A48F8BF63B53}" srcOrd="1" destOrd="0" presId="urn:microsoft.com/office/officeart/2005/8/layout/hierarchy5"/>
    <dgm:cxn modelId="{FC21753D-F129-C945-B364-4397CF155795}" type="presParOf" srcId="{7D3EF7B2-0905-1441-9EE1-A48F8BF63B53}" destId="{F0DCA76B-335C-BB4A-91BE-E2EC35E0E61F}" srcOrd="0" destOrd="0" presId="urn:microsoft.com/office/officeart/2005/8/layout/hierarchy5"/>
    <dgm:cxn modelId="{E0EDE97E-24D3-6740-9A2C-7C99605C959C}" type="presParOf" srcId="{7D3EF7B2-0905-1441-9EE1-A48F8BF63B53}" destId="{E807EB97-F1EB-644D-B410-BD3C5B6AEF6A}" srcOrd="1" destOrd="0" presId="urn:microsoft.com/office/officeart/2005/8/layout/hierarchy5"/>
    <dgm:cxn modelId="{CE134E0D-6563-DE43-BDAB-68A34CFB195A}" type="presParOf" srcId="{F9CA38FB-FB0A-B246-A0C0-CB77E6F7BAFB}" destId="{F97414AC-067B-614D-B4D6-F113F0D204E9}" srcOrd="2" destOrd="0" presId="urn:microsoft.com/office/officeart/2005/8/layout/hierarchy5"/>
    <dgm:cxn modelId="{2B514123-EB72-4648-BCE3-24F45206A941}" type="presParOf" srcId="{F97414AC-067B-614D-B4D6-F113F0D204E9}" destId="{E0CD3B97-255C-F14B-A7CD-3912723600F0}" srcOrd="0" destOrd="0" presId="urn:microsoft.com/office/officeart/2005/8/layout/hierarchy5"/>
    <dgm:cxn modelId="{E9CF8E40-4C62-0542-BCA4-35EB3A394855}" type="presParOf" srcId="{F9CA38FB-FB0A-B246-A0C0-CB77E6F7BAFB}" destId="{77C12182-5CE1-A84F-89BB-E4A1D5C2CF51}" srcOrd="3" destOrd="0" presId="urn:microsoft.com/office/officeart/2005/8/layout/hierarchy5"/>
    <dgm:cxn modelId="{3D50E392-15CC-0A4F-8A7B-9A6E1B78BB5F}" type="presParOf" srcId="{77C12182-5CE1-A84F-89BB-E4A1D5C2CF51}" destId="{30AAAC8D-6B2A-3146-B7D2-70D2EBC70247}" srcOrd="0" destOrd="0" presId="urn:microsoft.com/office/officeart/2005/8/layout/hierarchy5"/>
    <dgm:cxn modelId="{922FC458-835E-EB42-922C-56CC6F2DADFC}" type="presParOf" srcId="{77C12182-5CE1-A84F-89BB-E4A1D5C2CF51}" destId="{B49704B5-7362-9A44-B4AB-5F19C1941C36}" srcOrd="1" destOrd="0" presId="urn:microsoft.com/office/officeart/2005/8/layout/hierarchy5"/>
    <dgm:cxn modelId="{8B502469-0D90-D849-A5F0-8AFE76B1B5DD}" type="presParOf" srcId="{B49704B5-7362-9A44-B4AB-5F19C1941C36}" destId="{AB780979-7552-F148-9895-EF717D5D94F4}" srcOrd="0" destOrd="0" presId="urn:microsoft.com/office/officeart/2005/8/layout/hierarchy5"/>
    <dgm:cxn modelId="{CE7FBA13-B457-E045-8D60-D76EB851D175}" type="presParOf" srcId="{AB780979-7552-F148-9895-EF717D5D94F4}" destId="{5DD5C3F1-C0E2-344B-81E4-0B822EF2BC33}" srcOrd="0" destOrd="0" presId="urn:microsoft.com/office/officeart/2005/8/layout/hierarchy5"/>
    <dgm:cxn modelId="{2F514B87-30EF-7045-9F95-01367960D569}" type="presParOf" srcId="{B49704B5-7362-9A44-B4AB-5F19C1941C36}" destId="{C6889915-30C1-1844-8D9C-6B52B7FDBC2A}" srcOrd="1" destOrd="0" presId="urn:microsoft.com/office/officeart/2005/8/layout/hierarchy5"/>
    <dgm:cxn modelId="{FA79F25E-6FFC-2440-A8B7-09721BB884AB}" type="presParOf" srcId="{C6889915-30C1-1844-8D9C-6B52B7FDBC2A}" destId="{A07C6313-C8B3-FA46-A441-B8F6CA44B12C}" srcOrd="0" destOrd="0" presId="urn:microsoft.com/office/officeart/2005/8/layout/hierarchy5"/>
    <dgm:cxn modelId="{C27D77C9-4C42-7842-9E6A-6DE8A8C0324D}" type="presParOf" srcId="{C6889915-30C1-1844-8D9C-6B52B7FDBC2A}" destId="{DA55DF16-969D-324A-B615-5E90927A1EE2}" srcOrd="1" destOrd="0" presId="urn:microsoft.com/office/officeart/2005/8/layout/hierarchy5"/>
    <dgm:cxn modelId="{150C6DA6-E70C-C64C-B482-2494BBD0E2DD}" type="presParOf" srcId="{DA55DF16-969D-324A-B615-5E90927A1EE2}" destId="{B5C0D9E4-A9EF-DF43-A45A-98D0A51BAE99}" srcOrd="0" destOrd="0" presId="urn:microsoft.com/office/officeart/2005/8/layout/hierarchy5"/>
    <dgm:cxn modelId="{4DD43940-371F-E445-9AB0-5E2A95BCAA9C}" type="presParOf" srcId="{B5C0D9E4-A9EF-DF43-A45A-98D0A51BAE99}" destId="{E7E668AA-F50E-1442-8FC4-82BBCCC65AFD}" srcOrd="0" destOrd="0" presId="urn:microsoft.com/office/officeart/2005/8/layout/hierarchy5"/>
    <dgm:cxn modelId="{F0CEE3D2-0C83-0B4E-8B33-1755D9A8CA0D}" type="presParOf" srcId="{DA55DF16-969D-324A-B615-5E90927A1EE2}" destId="{A3F13974-8D1A-924B-AAA8-F251AC98147B}" srcOrd="1" destOrd="0" presId="urn:microsoft.com/office/officeart/2005/8/layout/hierarchy5"/>
    <dgm:cxn modelId="{D0BCEB69-68EC-4145-9FA2-0F4DF90B344F}" type="presParOf" srcId="{A3F13974-8D1A-924B-AAA8-F251AC98147B}" destId="{A0425C65-33CE-E642-BA12-81FF64AB915A}" srcOrd="0" destOrd="0" presId="urn:microsoft.com/office/officeart/2005/8/layout/hierarchy5"/>
    <dgm:cxn modelId="{0FF048FF-D454-1945-9E38-1A1E762CA384}" type="presParOf" srcId="{A3F13974-8D1A-924B-AAA8-F251AC98147B}" destId="{A5592434-E7EC-6D44-A9E6-3AFCE063E6B8}" srcOrd="1" destOrd="0" presId="urn:microsoft.com/office/officeart/2005/8/layout/hierarchy5"/>
    <dgm:cxn modelId="{500AD94E-2B52-9844-94DA-9944A87397D0}" type="presParOf" srcId="{A5592434-E7EC-6D44-A9E6-3AFCE063E6B8}" destId="{85503B90-A282-1A4F-96FE-4D585F3B1E37}" srcOrd="0" destOrd="0" presId="urn:microsoft.com/office/officeart/2005/8/layout/hierarchy5"/>
    <dgm:cxn modelId="{CBD8B7A5-35CB-1644-9E0A-5029A753901A}" type="presParOf" srcId="{85503B90-A282-1A4F-96FE-4D585F3B1E37}" destId="{795B0992-84F6-9D46-B343-84D377A5AA2D}" srcOrd="0" destOrd="0" presId="urn:microsoft.com/office/officeart/2005/8/layout/hierarchy5"/>
    <dgm:cxn modelId="{CEFED71A-8345-1F48-A522-825505B43B12}" type="presParOf" srcId="{A5592434-E7EC-6D44-A9E6-3AFCE063E6B8}" destId="{609200A2-3C8C-224A-A4F4-8A00FAEBB793}" srcOrd="1" destOrd="0" presId="urn:microsoft.com/office/officeart/2005/8/layout/hierarchy5"/>
    <dgm:cxn modelId="{C3FFE384-26A6-F848-B6E1-CBD4A67FD043}" type="presParOf" srcId="{609200A2-3C8C-224A-A4F4-8A00FAEBB793}" destId="{97FFC2D7-1E8D-FB45-AADD-3A129B6897D3}" srcOrd="0" destOrd="0" presId="urn:microsoft.com/office/officeart/2005/8/layout/hierarchy5"/>
    <dgm:cxn modelId="{DCCF687E-0E92-4242-BFF6-E58A6032BE77}" type="presParOf" srcId="{609200A2-3C8C-224A-A4F4-8A00FAEBB793}" destId="{0230C9B1-FCF8-E94A-AF6D-6FB9065B1A0E}" srcOrd="1" destOrd="0" presId="urn:microsoft.com/office/officeart/2005/8/layout/hierarchy5"/>
    <dgm:cxn modelId="{AAB7E153-3304-0544-9322-76ABAE03FA0B}" type="presParOf" srcId="{F9CA38FB-FB0A-B246-A0C0-CB77E6F7BAFB}" destId="{D7F0B863-B3E3-5C4F-BD08-EB97D5A476DC}" srcOrd="4" destOrd="0" presId="urn:microsoft.com/office/officeart/2005/8/layout/hierarchy5"/>
    <dgm:cxn modelId="{1A7E5692-4001-8D42-B5BD-0E188034219D}" type="presParOf" srcId="{D7F0B863-B3E3-5C4F-BD08-EB97D5A476DC}" destId="{36C20AB7-DE08-0F45-B224-F92E432C91EF}" srcOrd="0" destOrd="0" presId="urn:microsoft.com/office/officeart/2005/8/layout/hierarchy5"/>
    <dgm:cxn modelId="{9EFA1522-E8BE-414D-8D4E-3DB800661326}" type="presParOf" srcId="{F9CA38FB-FB0A-B246-A0C0-CB77E6F7BAFB}" destId="{E836BDF4-B76D-F44C-A25D-5A6006A2ADAC}" srcOrd="5" destOrd="0" presId="urn:microsoft.com/office/officeart/2005/8/layout/hierarchy5"/>
    <dgm:cxn modelId="{0AB64D30-B287-9147-BD9D-A1AC7268D439}" type="presParOf" srcId="{E836BDF4-B76D-F44C-A25D-5A6006A2ADAC}" destId="{110F40BE-F6B1-0A48-998C-8CD5E42CA34A}" srcOrd="0" destOrd="0" presId="urn:microsoft.com/office/officeart/2005/8/layout/hierarchy5"/>
    <dgm:cxn modelId="{20DE6A06-F775-BF4E-8070-C97B5D0A1506}" type="presParOf" srcId="{E836BDF4-B76D-F44C-A25D-5A6006A2ADAC}" destId="{2952D736-2925-D547-A304-1F9324F90EE3}" srcOrd="1" destOrd="0" presId="urn:microsoft.com/office/officeart/2005/8/layout/hierarchy5"/>
    <dgm:cxn modelId="{79B2E3F0-4FAA-BB4E-B97F-3A7F5FE61479}" type="presParOf" srcId="{2952D736-2925-D547-A304-1F9324F90EE3}" destId="{C01330B7-29BA-D348-83BA-3B7F3033D0EE}" srcOrd="0" destOrd="0" presId="urn:microsoft.com/office/officeart/2005/8/layout/hierarchy5"/>
    <dgm:cxn modelId="{D7C1E6A4-0C3A-C04D-87E1-76E72EC17F36}" type="presParOf" srcId="{C01330B7-29BA-D348-83BA-3B7F3033D0EE}" destId="{5B77ACBB-E467-D143-9502-C9034B1D418B}" srcOrd="0" destOrd="0" presId="urn:microsoft.com/office/officeart/2005/8/layout/hierarchy5"/>
    <dgm:cxn modelId="{8890B10B-69C0-EB44-8D42-663371D423D7}" type="presParOf" srcId="{2952D736-2925-D547-A304-1F9324F90EE3}" destId="{3CCD3C0C-8042-FA48-AFBD-350A5E426A3B}" srcOrd="1" destOrd="0" presId="urn:microsoft.com/office/officeart/2005/8/layout/hierarchy5"/>
    <dgm:cxn modelId="{0A0137D7-D8AC-284B-B48F-D79F0DFD416E}" type="presParOf" srcId="{3CCD3C0C-8042-FA48-AFBD-350A5E426A3B}" destId="{9896789B-8D91-0747-A2A3-550676BFD420}" srcOrd="0" destOrd="0" presId="urn:microsoft.com/office/officeart/2005/8/layout/hierarchy5"/>
    <dgm:cxn modelId="{6801DE70-E4E9-8C4A-A056-B4A787214C7A}" type="presParOf" srcId="{3CCD3C0C-8042-FA48-AFBD-350A5E426A3B}" destId="{E690DE07-FA49-F642-8746-24AE0985E9BB}" srcOrd="1" destOrd="0" presId="urn:microsoft.com/office/officeart/2005/8/layout/hierarchy5"/>
    <dgm:cxn modelId="{F4BF9C04-657F-6F4B-8708-AD3003EAF621}" type="presParOf" srcId="{E690DE07-FA49-F642-8746-24AE0985E9BB}" destId="{8AC4DAFA-8D04-F24E-8037-EAE1831FF784}" srcOrd="0" destOrd="0" presId="urn:microsoft.com/office/officeart/2005/8/layout/hierarchy5"/>
    <dgm:cxn modelId="{135790B6-403E-304C-9C81-690983EDCF07}" type="presParOf" srcId="{8AC4DAFA-8D04-F24E-8037-EAE1831FF784}" destId="{0918B136-00AA-8B42-85BD-90DC4F0C38F0}" srcOrd="0" destOrd="0" presId="urn:microsoft.com/office/officeart/2005/8/layout/hierarchy5"/>
    <dgm:cxn modelId="{7A7B4961-FCD4-BF42-B39F-883C74AF4444}" type="presParOf" srcId="{E690DE07-FA49-F642-8746-24AE0985E9BB}" destId="{3E35E6E8-4F03-404B-B86C-2E928828A5A0}" srcOrd="1" destOrd="0" presId="urn:microsoft.com/office/officeart/2005/8/layout/hierarchy5"/>
    <dgm:cxn modelId="{AF89BB93-33EB-574E-A5AF-E1E67FD5F8FC}" type="presParOf" srcId="{3E35E6E8-4F03-404B-B86C-2E928828A5A0}" destId="{FE78E742-E47D-6A45-B4C9-D02485AA8AE9}" srcOrd="0" destOrd="0" presId="urn:microsoft.com/office/officeart/2005/8/layout/hierarchy5"/>
    <dgm:cxn modelId="{311E4CF6-B581-AE43-B6E3-9C5ECA6E2E49}" type="presParOf" srcId="{3E35E6E8-4F03-404B-B86C-2E928828A5A0}" destId="{A276EF3C-4D41-8745-89AC-0178BB87C0AF}" srcOrd="1" destOrd="0" presId="urn:microsoft.com/office/officeart/2005/8/layout/hierarchy5"/>
    <dgm:cxn modelId="{ED2EB38A-A1D4-B642-8C66-6A15F953BC37}" type="presParOf" srcId="{BD68264E-C08D-5C47-8383-58E5D0D25F1A}" destId="{0B966E4E-2F6C-5348-912B-B7536A8E1997}" srcOrd="1" destOrd="0" presId="urn:microsoft.com/office/officeart/2005/8/layout/hierarchy5"/>
    <dgm:cxn modelId="{035EA463-01CE-7C41-9D4A-63205E792CB1}" type="presParOf" srcId="{0B966E4E-2F6C-5348-912B-B7536A8E1997}" destId="{861C8A77-6762-CA41-9418-D5B95B46C4ED}" srcOrd="0" destOrd="0" presId="urn:microsoft.com/office/officeart/2005/8/layout/hierarchy5"/>
    <dgm:cxn modelId="{2A08A9AC-67A1-EB4B-8193-88E6A5D41E08}" type="presParOf" srcId="{861C8A77-6762-CA41-9418-D5B95B46C4ED}" destId="{7CFC669B-C265-F94A-B791-927060E35E39}" srcOrd="0" destOrd="0" presId="urn:microsoft.com/office/officeart/2005/8/layout/hierarchy5"/>
    <dgm:cxn modelId="{37046675-5541-F64F-94E3-BD7D3A95EF00}" type="presParOf" srcId="{861C8A77-6762-CA41-9418-D5B95B46C4ED}" destId="{38A19CA3-4E8F-DF48-BA98-37FA9A6EA598}" srcOrd="1" destOrd="0" presId="urn:microsoft.com/office/officeart/2005/8/layout/hierarchy5"/>
    <dgm:cxn modelId="{9186C91C-9A06-7648-B116-50AD8A07A749}" type="presParOf" srcId="{0B966E4E-2F6C-5348-912B-B7536A8E1997}" destId="{19FF5CE4-058A-2941-A8B3-C78B07BE29CF}" srcOrd="1" destOrd="0" presId="urn:microsoft.com/office/officeart/2005/8/layout/hierarchy5"/>
    <dgm:cxn modelId="{91CFCEBD-AC3E-C448-9CD1-0B6591F4BCE8}" type="presParOf" srcId="{19FF5CE4-058A-2941-A8B3-C78B07BE29CF}" destId="{CDBC6BE1-5B9E-B345-A2B0-61C15DF2E25B}" srcOrd="0" destOrd="0" presId="urn:microsoft.com/office/officeart/2005/8/layout/hierarchy5"/>
    <dgm:cxn modelId="{A77DF6AB-ED07-0A44-85C9-DC6993B04A39}" type="presParOf" srcId="{0B966E4E-2F6C-5348-912B-B7536A8E1997}" destId="{48B9E592-8551-6240-8C51-35C7E56A47F8}" srcOrd="2" destOrd="0" presId="urn:microsoft.com/office/officeart/2005/8/layout/hierarchy5"/>
    <dgm:cxn modelId="{1464720C-0A01-5345-8A63-B4A9242313AA}" type="presParOf" srcId="{48B9E592-8551-6240-8C51-35C7E56A47F8}" destId="{B2B0E0AC-BBD0-8C41-99BD-7AC9400B5998}" srcOrd="0" destOrd="0" presId="urn:microsoft.com/office/officeart/2005/8/layout/hierarchy5"/>
    <dgm:cxn modelId="{9250B225-098E-324E-831F-F1F78E86F312}" type="presParOf" srcId="{48B9E592-8551-6240-8C51-35C7E56A47F8}" destId="{914A6C23-B6C3-A64B-9528-90647670F638}" srcOrd="1" destOrd="0" presId="urn:microsoft.com/office/officeart/2005/8/layout/hierarchy5"/>
    <dgm:cxn modelId="{95A3747A-F14F-7847-A80E-E64FE1FE8AE6}" type="presParOf" srcId="{0B966E4E-2F6C-5348-912B-B7536A8E1997}" destId="{D2DB4714-0A27-BF44-8D93-AEEDDFB97F31}" srcOrd="3" destOrd="0" presId="urn:microsoft.com/office/officeart/2005/8/layout/hierarchy5"/>
    <dgm:cxn modelId="{32168FE9-C198-F941-A172-E9A874931135}" type="presParOf" srcId="{D2DB4714-0A27-BF44-8D93-AEEDDFB97F31}" destId="{0AFF2607-11A0-2B49-B293-E5094F9B31A1}" srcOrd="0" destOrd="0" presId="urn:microsoft.com/office/officeart/2005/8/layout/hierarchy5"/>
    <dgm:cxn modelId="{42F49BAC-24BA-A144-849D-C36D91E7B3C2}" type="presParOf" srcId="{0B966E4E-2F6C-5348-912B-B7536A8E1997}" destId="{439A5DEA-79CE-EE4B-88AA-123F94C0C9D9}" srcOrd="4" destOrd="0" presId="urn:microsoft.com/office/officeart/2005/8/layout/hierarchy5"/>
    <dgm:cxn modelId="{E797D0A9-D84A-6646-8C2F-DBA8793AFC72}" type="presParOf" srcId="{439A5DEA-79CE-EE4B-88AA-123F94C0C9D9}" destId="{AD27FCFF-4AAC-BB49-94DF-0548F04CA1E5}" srcOrd="0" destOrd="0" presId="urn:microsoft.com/office/officeart/2005/8/layout/hierarchy5"/>
    <dgm:cxn modelId="{96854F5B-4A1F-1C40-A29F-E9740EDB684B}" type="presParOf" srcId="{439A5DEA-79CE-EE4B-88AA-123F94C0C9D9}" destId="{2169A4D3-6804-384B-AA47-41DE5FB5E2F0}" srcOrd="1" destOrd="0" presId="urn:microsoft.com/office/officeart/2005/8/layout/hierarchy5"/>
    <dgm:cxn modelId="{59FC21D0-02AE-6240-840B-D2D09243756C}" type="presParOf" srcId="{0B966E4E-2F6C-5348-912B-B7536A8E1997}" destId="{4AEBBD90-9364-1B4F-93A0-08D6472C1F52}" srcOrd="5" destOrd="0" presId="urn:microsoft.com/office/officeart/2005/8/layout/hierarchy5"/>
    <dgm:cxn modelId="{91826F26-411A-1247-8946-DD6F098C6028}" type="presParOf" srcId="{4AEBBD90-9364-1B4F-93A0-08D6472C1F52}" destId="{1DDA6481-C200-D441-8012-FCA8CB9059EB}" srcOrd="0" destOrd="0" presId="urn:microsoft.com/office/officeart/2005/8/layout/hierarchy5"/>
    <dgm:cxn modelId="{0FB1BEFE-520B-4E46-8020-F56E1AE8B933}" type="presParOf" srcId="{0B966E4E-2F6C-5348-912B-B7536A8E1997}" destId="{E94EEE78-5C4E-724F-9CCF-818F10F53D64}" srcOrd="6" destOrd="0" presId="urn:microsoft.com/office/officeart/2005/8/layout/hierarchy5"/>
    <dgm:cxn modelId="{F2B5BB8A-4179-D24B-ABED-162531D8FE91}" type="presParOf" srcId="{E94EEE78-5C4E-724F-9CCF-818F10F53D64}" destId="{454C6513-9122-1446-8E23-ED5A7F2DF877}" srcOrd="0" destOrd="0" presId="urn:microsoft.com/office/officeart/2005/8/layout/hierarchy5"/>
    <dgm:cxn modelId="{146179D3-2613-264A-B59F-395A9CDF3099}" type="presParOf" srcId="{E94EEE78-5C4E-724F-9CCF-818F10F53D64}" destId="{7D7077BE-04FA-254A-8D63-6D0486575700}" srcOrd="1" destOrd="0" presId="urn:microsoft.com/office/officeart/2005/8/layout/hierarchy5"/>
    <dgm:cxn modelId="{DB566538-6484-BC4D-B695-985E8567945D}" type="presParOf" srcId="{0B966E4E-2F6C-5348-912B-B7536A8E1997}" destId="{C7C8B00D-5F11-6A47-9D3C-F9A105E49D37}" srcOrd="7" destOrd="0" presId="urn:microsoft.com/office/officeart/2005/8/layout/hierarchy5"/>
    <dgm:cxn modelId="{02FE7CB4-8DC7-E34B-96CE-52FB54F5D5CB}" type="presParOf" srcId="{C7C8B00D-5F11-6A47-9D3C-F9A105E49D37}" destId="{561C069D-E3D1-9E4A-A1CD-4E6BF9EFC05D}" srcOrd="0" destOrd="0" presId="urn:microsoft.com/office/officeart/2005/8/layout/hierarchy5"/>
    <dgm:cxn modelId="{F0E720D8-F909-394D-A861-28C313DFA2C2}" type="presParOf" srcId="{0B966E4E-2F6C-5348-912B-B7536A8E1997}" destId="{46407A5B-67CD-F343-9E4C-4939C81B501C}" srcOrd="8" destOrd="0" presId="urn:microsoft.com/office/officeart/2005/8/layout/hierarchy5"/>
    <dgm:cxn modelId="{047ADC36-A62E-A74C-BB50-B7F660C61AB7}" type="presParOf" srcId="{46407A5B-67CD-F343-9E4C-4939C81B501C}" destId="{C65575E6-5C16-1B42-89DF-B61C59B67B8F}" srcOrd="0" destOrd="0" presId="urn:microsoft.com/office/officeart/2005/8/layout/hierarchy5"/>
    <dgm:cxn modelId="{01FBE6C1-DB72-6043-8342-E35DBD869884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2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2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2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4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4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4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4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2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2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2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4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4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4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4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853668-3AB6-6E41-9B6B-D855082AC919}" type="presOf" srcId="{7E53DCEB-6903-B148-B590-931CE2E153BC}" destId="{D8EC7EB6-CFB7-3043-9CAD-34D774A15983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640F148F-C883-AE4E-9BE1-CE1A1C5371E6}" type="presOf" srcId="{B462A5BB-70E6-0D44-A736-CFD4FFBCA6DC}" destId="{795B0992-84F6-9D46-B343-84D377A5AA2D}" srcOrd="1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9F313D90-C449-F34C-87D4-FD7F38346533}" type="presOf" srcId="{5E7B2F84-D91B-0F48-8C9C-2BB4917F91BA}" destId="{E0CD3B97-255C-F14B-A7CD-3912723600F0}" srcOrd="1" destOrd="0" presId="urn:microsoft.com/office/officeart/2005/8/layout/hierarchy5"/>
    <dgm:cxn modelId="{4FD135FB-EBAC-174F-9351-E95F7CAEB182}" type="presOf" srcId="{5742A778-3C3C-A044-9D2F-E6F84538AAAF}" destId="{AD27FCFF-4AAC-BB49-94DF-0548F04CA1E5}" srcOrd="0" destOrd="0" presId="urn:microsoft.com/office/officeart/2005/8/layout/hierarchy5"/>
    <dgm:cxn modelId="{B1F67539-60B1-9E4C-AB6F-040051C02A7E}" type="presOf" srcId="{5EF599D8-CCEE-F44E-9C88-BA6CBAD3509A}" destId="{B5C0D9E4-A9EF-DF43-A45A-98D0A51BAE99}" srcOrd="0" destOrd="0" presId="urn:microsoft.com/office/officeart/2005/8/layout/hierarchy5"/>
    <dgm:cxn modelId="{43AD2D3D-EA1A-1A4D-850D-D43E76E63BC0}" type="presOf" srcId="{79ACDE5B-92EA-9040-9316-CF0C97B6FE9C}" destId="{31CC6BA3-99CB-6445-9161-7D6A509131EC}" srcOrd="0" destOrd="0" presId="urn:microsoft.com/office/officeart/2005/8/layout/hierarchy5"/>
    <dgm:cxn modelId="{DE9CB96C-3AC3-974A-B263-4AD3FF74ED1E}" type="presOf" srcId="{CBEC9FB6-6EA4-904A-AADC-142B3E17A487}" destId="{2A355178-74B5-224D-B332-A7E626007195}" srcOrd="1" destOrd="0" presId="urn:microsoft.com/office/officeart/2005/8/layout/hierarchy5"/>
    <dgm:cxn modelId="{E7A99768-482A-434D-9FF5-427504E58944}" type="presOf" srcId="{C0F90392-413C-E148-8A2E-44F1401C3775}" destId="{78B9348E-6314-1C4C-93AB-C7C6833CCF28}" srcOrd="0" destOrd="0" presId="urn:microsoft.com/office/officeart/2005/8/layout/hierarchy5"/>
    <dgm:cxn modelId="{42F74192-1B9D-4A42-B492-17FDFECB9C52}" type="presOf" srcId="{B2185230-14FC-DC4E-A387-39FA56129CCF}" destId="{BD68264E-C08D-5C47-8383-58E5D0D25F1A}" srcOrd="0" destOrd="0" presId="urn:microsoft.com/office/officeart/2005/8/layout/hierarchy5"/>
    <dgm:cxn modelId="{4C36C0CC-35BA-8944-BA17-D1BAF2DE24C5}" type="presOf" srcId="{211373B5-A41D-3947-8F09-F72405483EB0}" destId="{94F0BF5B-3E88-5942-9C9C-FE47B7E5A558}" srcOrd="1" destOrd="0" presId="urn:microsoft.com/office/officeart/2005/8/layout/hierarchy5"/>
    <dgm:cxn modelId="{ABF96203-5D0A-3F4F-A233-EC2AC06C0D4C}" type="presOf" srcId="{5E7B2F84-D91B-0F48-8C9C-2BB4917F91BA}" destId="{F97414AC-067B-614D-B4D6-F113F0D204E9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E82404DC-0AF8-3B4F-8371-4A74E2209118}" type="presOf" srcId="{5EF599D8-CCEE-F44E-9C88-BA6CBAD3509A}" destId="{E7E668AA-F50E-1442-8FC4-82BBCCC65AFD}" srcOrd="1" destOrd="0" presId="urn:microsoft.com/office/officeart/2005/8/layout/hierarchy5"/>
    <dgm:cxn modelId="{98600945-4781-5E47-9B94-3C2E61FCA030}" type="presOf" srcId="{F0E14D8F-EF1C-524B-AD90-6C1A19C5E5CD}" destId="{7D7077BE-04FA-254A-8D63-6D0486575700}" srcOrd="1" destOrd="0" presId="urn:microsoft.com/office/officeart/2005/8/layout/hierarchy5"/>
    <dgm:cxn modelId="{3470BABF-A4CA-884F-A026-457A78918E3C}" type="presOf" srcId="{D157B04F-DC75-2E46-ACB0-30298AF3B698}" destId="{A0425C65-33CE-E642-BA12-81FF64AB915A}" srcOrd="0" destOrd="0" presId="urn:microsoft.com/office/officeart/2005/8/layout/hierarchy5"/>
    <dgm:cxn modelId="{AC923B25-F87C-EA48-B63E-BA4D2E383C15}" type="presOf" srcId="{BB048F40-243D-FE4D-BEC8-07DE9DED28BD}" destId="{30AAAC8D-6B2A-3146-B7D2-70D2EBC70247}" srcOrd="0" destOrd="0" presId="urn:microsoft.com/office/officeart/2005/8/layout/hierarchy5"/>
    <dgm:cxn modelId="{5D84F925-F3E9-6D44-B978-05E23111FF99}" type="presOf" srcId="{1C42280D-5DFC-8641-9880-2A891DD3FAB0}" destId="{A07C6313-C8B3-FA46-A441-B8F6CA44B12C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A5BCB987-9268-2C40-ADCB-92DBC1BEB268}" type="presOf" srcId="{211373B5-A41D-3947-8F09-F72405483EB0}" destId="{90FF1766-77C0-E54D-8396-D7FD19D78CCE}" srcOrd="0" destOrd="0" presId="urn:microsoft.com/office/officeart/2005/8/layout/hierarchy5"/>
    <dgm:cxn modelId="{24ED2AA6-AA7B-E04D-A0FA-684CE1F84984}" type="presOf" srcId="{CBEC9FB6-6EA4-904A-AADC-142B3E17A487}" destId="{35E7E8EB-412D-C040-A517-F4EB68E0C1F8}" srcOrd="0" destOrd="0" presId="urn:microsoft.com/office/officeart/2005/8/layout/hierarchy5"/>
    <dgm:cxn modelId="{C73D5E58-B0AA-D34B-80D1-B30789B75760}" type="presOf" srcId="{5742A778-3C3C-A044-9D2F-E6F84538AAAF}" destId="{2169A4D3-6804-384B-AA47-41DE5FB5E2F0}" srcOrd="1" destOrd="0" presId="urn:microsoft.com/office/officeart/2005/8/layout/hierarchy5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88D157B6-69FB-A241-97B7-AD40CB74027F}" type="presOf" srcId="{B0BDA86F-1350-8E42-ABA7-3856FC2FBABB}" destId="{F7B506A8-926F-1049-89AB-A4B5845450F6}" srcOrd="1" destOrd="0" presId="urn:microsoft.com/office/officeart/2005/8/layout/hierarchy5"/>
    <dgm:cxn modelId="{04A8B337-8BAD-AB40-A8EA-D2ED2FB2C687}" type="presOf" srcId="{AFB292B0-9C57-2E48-A66E-BDC547FF90AE}" destId="{7CFC669B-C265-F94A-B791-927060E35E39}" srcOrd="0" destOrd="0" presId="urn:microsoft.com/office/officeart/2005/8/layout/hierarchy5"/>
    <dgm:cxn modelId="{565C7380-3FD3-B14D-853B-7619F4A5469A}" type="presOf" srcId="{B0BDA86F-1350-8E42-ABA7-3856FC2FBABB}" destId="{C65575E6-5C16-1B42-89DF-B61C59B67B8F}" srcOrd="0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BA246495-502E-2148-9A90-CF54EC1D02CD}" type="presOf" srcId="{2DCBAD56-A4F9-2948-A68E-47B328226EE8}" destId="{914A6C23-B6C3-A64B-9528-90647670F638}" srcOrd="1" destOrd="0" presId="urn:microsoft.com/office/officeart/2005/8/layout/hierarchy5"/>
    <dgm:cxn modelId="{13E9A4AE-EDFC-7841-BFDE-624BC0C3D62C}" type="presOf" srcId="{2A021C99-1E47-0C4F-8C1D-FB407735505B}" destId="{28A7C9D8-9811-0548-9438-646B018CC5F4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93D9AD13-AC5E-1740-BC88-93A89BFB8FF2}" type="presOf" srcId="{CA70F187-0EC9-CE44-BB68-07409C744B89}" destId="{AB780979-7552-F148-9895-EF717D5D94F4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1D68A23F-43C5-6341-8667-061F50C2DC0E}" type="presOf" srcId="{CA70F187-0EC9-CE44-BB68-07409C744B89}" destId="{5DD5C3F1-C0E2-344B-81E4-0B822EF2BC33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9F63FF04-0D02-F744-AE1B-CCA403D86748}" type="presOf" srcId="{7E53DCEB-6903-B148-B590-931CE2E153BC}" destId="{1FE9B280-31D2-1A46-B54D-D056AD107B6F}" srcOrd="0" destOrd="0" presId="urn:microsoft.com/office/officeart/2005/8/layout/hierarchy5"/>
    <dgm:cxn modelId="{182326E5-920C-574F-951F-1B5EE56E29E4}" type="presOf" srcId="{B462A5BB-70E6-0D44-A736-CFD4FFBCA6DC}" destId="{85503B90-A282-1A4F-96FE-4D585F3B1E37}" srcOrd="0" destOrd="0" presId="urn:microsoft.com/office/officeart/2005/8/layout/hierarchy5"/>
    <dgm:cxn modelId="{6AAEF313-8606-8040-A2CC-B8B395B31DD8}" type="presOf" srcId="{2DCBAD56-A4F9-2948-A68E-47B328226EE8}" destId="{B2B0E0AC-BBD0-8C41-99BD-7AC9400B5998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AD53C5AE-A761-324C-ABCB-F25F9F94AD24}" type="presOf" srcId="{9691E43C-2A6D-0A4D-8762-B6F2B14B8D84}" destId="{F0DCA76B-335C-BB4A-91BE-E2EC35E0E61F}" srcOrd="0" destOrd="0" presId="urn:microsoft.com/office/officeart/2005/8/layout/hierarchy5"/>
    <dgm:cxn modelId="{8871F9A2-8FC6-4F45-8108-6A1C1AD36CD0}" type="presOf" srcId="{F0E14D8F-EF1C-524B-AD90-6C1A19C5E5CD}" destId="{454C6513-9122-1446-8E23-ED5A7F2DF877}" srcOrd="0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39E3D70D-DFF6-B641-A77D-52B579B63C33}" type="presOf" srcId="{F46263FB-5952-9A44-ADC1-4181D585DC66}" destId="{07F6EA0F-6BF4-A247-B7EF-054A83D452DB}" srcOrd="0" destOrd="0" presId="urn:microsoft.com/office/officeart/2005/8/layout/hierarchy5"/>
    <dgm:cxn modelId="{6C31CDE1-0502-5948-AD7B-F905C8B71FD2}" type="presOf" srcId="{2A021C99-1E47-0C4F-8C1D-FB407735505B}" destId="{3B3CB725-ADCA-1640-A8E2-6F7E3EA00E04}" srcOrd="1" destOrd="0" presId="urn:microsoft.com/office/officeart/2005/8/layout/hierarchy5"/>
    <dgm:cxn modelId="{AD72B6C2-8251-5C4E-B18F-E6BA9F2B12FD}" type="presOf" srcId="{DAD518B4-8DF9-EA40-A71D-E20B90A221FB}" destId="{97FFC2D7-1E8D-FB45-AADD-3A129B6897D3}" srcOrd="0" destOrd="0" presId="urn:microsoft.com/office/officeart/2005/8/layout/hierarchy5"/>
    <dgm:cxn modelId="{E75EC5DD-E84A-0746-BD85-F4A226EA652D}" type="presOf" srcId="{AFB292B0-9C57-2E48-A66E-BDC547FF90AE}" destId="{38A19CA3-4E8F-DF48-BA98-37FA9A6EA598}" srcOrd="1" destOrd="0" presId="urn:microsoft.com/office/officeart/2005/8/layout/hierarchy5"/>
    <dgm:cxn modelId="{2C408E1D-31FD-A643-A041-5746C359B6A2}" type="presOf" srcId="{9E96C429-1C94-4D46-B2C5-0374BC95AB7C}" destId="{6EF139E8-63AC-7943-852D-97916409F123}" srcOrd="0" destOrd="0" presId="urn:microsoft.com/office/officeart/2005/8/layout/hierarchy5"/>
    <dgm:cxn modelId="{08CCCB11-FC6B-3941-AF5E-CE2F81EA0603}" type="presParOf" srcId="{BD68264E-C08D-5C47-8383-58E5D0D25F1A}" destId="{13F6849C-532A-F846-9E83-85793C73E5AB}" srcOrd="0" destOrd="0" presId="urn:microsoft.com/office/officeart/2005/8/layout/hierarchy5"/>
    <dgm:cxn modelId="{07A8BFF9-CF4F-B340-A4CE-52F9DA727FC9}" type="presParOf" srcId="{13F6849C-532A-F846-9E83-85793C73E5AB}" destId="{E19BBCE7-1291-B74F-9E67-973DAA4F3E1C}" srcOrd="0" destOrd="0" presId="urn:microsoft.com/office/officeart/2005/8/layout/hierarchy5"/>
    <dgm:cxn modelId="{58E9A6DA-D8A5-014A-96D4-C49AFB3E4CF7}" type="presParOf" srcId="{13F6849C-532A-F846-9E83-85793C73E5AB}" destId="{800F0BB4-C507-CC42-A665-720AE45388A3}" srcOrd="1" destOrd="0" presId="urn:microsoft.com/office/officeart/2005/8/layout/hierarchy5"/>
    <dgm:cxn modelId="{39F426E4-B5A6-B94C-92FA-B7D385271878}" type="presParOf" srcId="{800F0BB4-C507-CC42-A665-720AE45388A3}" destId="{727ADFD2-A0EA-CD44-8D0C-65A13D074D33}" srcOrd="0" destOrd="0" presId="urn:microsoft.com/office/officeart/2005/8/layout/hierarchy5"/>
    <dgm:cxn modelId="{E4C69756-F231-9C4F-AC53-7DF560A5823A}" type="presParOf" srcId="{727ADFD2-A0EA-CD44-8D0C-65A13D074D33}" destId="{07F6EA0F-6BF4-A247-B7EF-054A83D452DB}" srcOrd="0" destOrd="0" presId="urn:microsoft.com/office/officeart/2005/8/layout/hierarchy5"/>
    <dgm:cxn modelId="{90022C10-47BA-8F4B-98DB-6F25388A6949}" type="presParOf" srcId="{727ADFD2-A0EA-CD44-8D0C-65A13D074D33}" destId="{F9CA38FB-FB0A-B246-A0C0-CB77E6F7BAFB}" srcOrd="1" destOrd="0" presId="urn:microsoft.com/office/officeart/2005/8/layout/hierarchy5"/>
    <dgm:cxn modelId="{642AE835-5AE6-BD4C-8F5F-48CB85EC501D}" type="presParOf" srcId="{F9CA38FB-FB0A-B246-A0C0-CB77E6F7BAFB}" destId="{35E7E8EB-412D-C040-A517-F4EB68E0C1F8}" srcOrd="0" destOrd="0" presId="urn:microsoft.com/office/officeart/2005/8/layout/hierarchy5"/>
    <dgm:cxn modelId="{C1A7E748-E2B7-0E41-9A58-BB9F9BD69E11}" type="presParOf" srcId="{35E7E8EB-412D-C040-A517-F4EB68E0C1F8}" destId="{2A355178-74B5-224D-B332-A7E626007195}" srcOrd="0" destOrd="0" presId="urn:microsoft.com/office/officeart/2005/8/layout/hierarchy5"/>
    <dgm:cxn modelId="{BEC8138C-F644-3941-97EE-4872730470A7}" type="presParOf" srcId="{F9CA38FB-FB0A-B246-A0C0-CB77E6F7BAFB}" destId="{650AD59D-E240-DB4C-B3B0-82349725B91D}" srcOrd="1" destOrd="0" presId="urn:microsoft.com/office/officeart/2005/8/layout/hierarchy5"/>
    <dgm:cxn modelId="{BAB7D461-357B-4A4D-BC7A-7BD73D0A7B0B}" type="presParOf" srcId="{650AD59D-E240-DB4C-B3B0-82349725B91D}" destId="{6EF139E8-63AC-7943-852D-97916409F123}" srcOrd="0" destOrd="0" presId="urn:microsoft.com/office/officeart/2005/8/layout/hierarchy5"/>
    <dgm:cxn modelId="{11CE2F4F-5FB0-3449-8F7E-17403933B52B}" type="presParOf" srcId="{650AD59D-E240-DB4C-B3B0-82349725B91D}" destId="{1DA47F92-4516-854A-B2C1-17D5DFB6A4E6}" srcOrd="1" destOrd="0" presId="urn:microsoft.com/office/officeart/2005/8/layout/hierarchy5"/>
    <dgm:cxn modelId="{1026A4CB-7671-6C4D-8E7D-D0FED1DB17BA}" type="presParOf" srcId="{1DA47F92-4516-854A-B2C1-17D5DFB6A4E6}" destId="{1FE9B280-31D2-1A46-B54D-D056AD107B6F}" srcOrd="0" destOrd="0" presId="urn:microsoft.com/office/officeart/2005/8/layout/hierarchy5"/>
    <dgm:cxn modelId="{CD62AD70-5AF2-7C40-AB6F-0887AE2B332F}" type="presParOf" srcId="{1FE9B280-31D2-1A46-B54D-D056AD107B6F}" destId="{D8EC7EB6-CFB7-3043-9CAD-34D774A15983}" srcOrd="0" destOrd="0" presId="urn:microsoft.com/office/officeart/2005/8/layout/hierarchy5"/>
    <dgm:cxn modelId="{ED6FDC0F-EE90-7A42-9052-E60E0F3C33E7}" type="presParOf" srcId="{1DA47F92-4516-854A-B2C1-17D5DFB6A4E6}" destId="{CCD31D05-8A61-6A43-8822-D5BDE70F182C}" srcOrd="1" destOrd="0" presId="urn:microsoft.com/office/officeart/2005/8/layout/hierarchy5"/>
    <dgm:cxn modelId="{C11D94C0-7992-E14C-A8D7-6ADE1622C1C4}" type="presParOf" srcId="{CCD31D05-8A61-6A43-8822-D5BDE70F182C}" destId="{78B9348E-6314-1C4C-93AB-C7C6833CCF28}" srcOrd="0" destOrd="0" presId="urn:microsoft.com/office/officeart/2005/8/layout/hierarchy5"/>
    <dgm:cxn modelId="{EF74C975-D77A-E940-8BEB-686B5B9A94D4}" type="presParOf" srcId="{CCD31D05-8A61-6A43-8822-D5BDE70F182C}" destId="{44E22F71-A8AE-7F4B-A51D-845AAFF93EAD}" srcOrd="1" destOrd="0" presId="urn:microsoft.com/office/officeart/2005/8/layout/hierarchy5"/>
    <dgm:cxn modelId="{B5F6A251-8632-7E44-96B9-E1FDDC50F2DE}" type="presParOf" srcId="{44E22F71-A8AE-7F4B-A51D-845AAFF93EAD}" destId="{90FF1766-77C0-E54D-8396-D7FD19D78CCE}" srcOrd="0" destOrd="0" presId="urn:microsoft.com/office/officeart/2005/8/layout/hierarchy5"/>
    <dgm:cxn modelId="{2DB8D622-861A-3546-A411-2AE286DC3E75}" type="presParOf" srcId="{90FF1766-77C0-E54D-8396-D7FD19D78CCE}" destId="{94F0BF5B-3E88-5942-9C9C-FE47B7E5A558}" srcOrd="0" destOrd="0" presId="urn:microsoft.com/office/officeart/2005/8/layout/hierarchy5"/>
    <dgm:cxn modelId="{F9A49D2F-6AC0-3A43-BBB9-FA11C5D7A1DC}" type="presParOf" srcId="{44E22F71-A8AE-7F4B-A51D-845AAFF93EAD}" destId="{A58E40C6-AC8C-B343-AD64-2E4009583630}" srcOrd="1" destOrd="0" presId="urn:microsoft.com/office/officeart/2005/8/layout/hierarchy5"/>
    <dgm:cxn modelId="{0D568246-4AE5-9348-815A-B37842475E75}" type="presParOf" srcId="{A58E40C6-AC8C-B343-AD64-2E4009583630}" destId="{31CC6BA3-99CB-6445-9161-7D6A509131EC}" srcOrd="0" destOrd="0" presId="urn:microsoft.com/office/officeart/2005/8/layout/hierarchy5"/>
    <dgm:cxn modelId="{F4600A2D-62CF-8449-B1AA-2D48887CE986}" type="presParOf" srcId="{A58E40C6-AC8C-B343-AD64-2E4009583630}" destId="{2C2E38BA-4B38-D044-8563-2F160379074E}" srcOrd="1" destOrd="0" presId="urn:microsoft.com/office/officeart/2005/8/layout/hierarchy5"/>
    <dgm:cxn modelId="{9323044D-36A2-B44C-8D3A-9D2F3F1CF07D}" type="presParOf" srcId="{2C2E38BA-4B38-D044-8563-2F160379074E}" destId="{28A7C9D8-9811-0548-9438-646B018CC5F4}" srcOrd="0" destOrd="0" presId="urn:microsoft.com/office/officeart/2005/8/layout/hierarchy5"/>
    <dgm:cxn modelId="{3B8E29F3-ECE4-C14F-8853-AE7A5297C684}" type="presParOf" srcId="{28A7C9D8-9811-0548-9438-646B018CC5F4}" destId="{3B3CB725-ADCA-1640-A8E2-6F7E3EA00E04}" srcOrd="0" destOrd="0" presId="urn:microsoft.com/office/officeart/2005/8/layout/hierarchy5"/>
    <dgm:cxn modelId="{514DC3AF-66BD-0246-B48B-6E56DEFA3138}" type="presParOf" srcId="{2C2E38BA-4B38-D044-8563-2F160379074E}" destId="{7D3EF7B2-0905-1441-9EE1-A48F8BF63B53}" srcOrd="1" destOrd="0" presId="urn:microsoft.com/office/officeart/2005/8/layout/hierarchy5"/>
    <dgm:cxn modelId="{920D4A41-9E4D-684C-BF99-5DE90B5F38A0}" type="presParOf" srcId="{7D3EF7B2-0905-1441-9EE1-A48F8BF63B53}" destId="{F0DCA76B-335C-BB4A-91BE-E2EC35E0E61F}" srcOrd="0" destOrd="0" presId="urn:microsoft.com/office/officeart/2005/8/layout/hierarchy5"/>
    <dgm:cxn modelId="{3BF5F641-9B7E-5148-A497-B1973AF3E960}" type="presParOf" srcId="{7D3EF7B2-0905-1441-9EE1-A48F8BF63B53}" destId="{E807EB97-F1EB-644D-B410-BD3C5B6AEF6A}" srcOrd="1" destOrd="0" presId="urn:microsoft.com/office/officeart/2005/8/layout/hierarchy5"/>
    <dgm:cxn modelId="{032D3FA4-382C-4948-8BA6-3D948303542D}" type="presParOf" srcId="{F9CA38FB-FB0A-B246-A0C0-CB77E6F7BAFB}" destId="{F97414AC-067B-614D-B4D6-F113F0D204E9}" srcOrd="2" destOrd="0" presId="urn:microsoft.com/office/officeart/2005/8/layout/hierarchy5"/>
    <dgm:cxn modelId="{94A124A1-3116-3E48-806D-02B74D21DE70}" type="presParOf" srcId="{F97414AC-067B-614D-B4D6-F113F0D204E9}" destId="{E0CD3B97-255C-F14B-A7CD-3912723600F0}" srcOrd="0" destOrd="0" presId="urn:microsoft.com/office/officeart/2005/8/layout/hierarchy5"/>
    <dgm:cxn modelId="{E2C659B8-FBF3-8642-8708-559F5834A138}" type="presParOf" srcId="{F9CA38FB-FB0A-B246-A0C0-CB77E6F7BAFB}" destId="{77C12182-5CE1-A84F-89BB-E4A1D5C2CF51}" srcOrd="3" destOrd="0" presId="urn:microsoft.com/office/officeart/2005/8/layout/hierarchy5"/>
    <dgm:cxn modelId="{00776653-0615-D344-AEC2-E59B6F7C97D0}" type="presParOf" srcId="{77C12182-5CE1-A84F-89BB-E4A1D5C2CF51}" destId="{30AAAC8D-6B2A-3146-B7D2-70D2EBC70247}" srcOrd="0" destOrd="0" presId="urn:microsoft.com/office/officeart/2005/8/layout/hierarchy5"/>
    <dgm:cxn modelId="{F132FE0D-267A-AC48-AEB4-5B96DD5CF148}" type="presParOf" srcId="{77C12182-5CE1-A84F-89BB-E4A1D5C2CF51}" destId="{B49704B5-7362-9A44-B4AB-5F19C1941C36}" srcOrd="1" destOrd="0" presId="urn:microsoft.com/office/officeart/2005/8/layout/hierarchy5"/>
    <dgm:cxn modelId="{3559DED2-8663-AD43-B3F8-C6B9848F30A3}" type="presParOf" srcId="{B49704B5-7362-9A44-B4AB-5F19C1941C36}" destId="{AB780979-7552-F148-9895-EF717D5D94F4}" srcOrd="0" destOrd="0" presId="urn:microsoft.com/office/officeart/2005/8/layout/hierarchy5"/>
    <dgm:cxn modelId="{29F81188-7834-CA4D-BDDB-7763267274FC}" type="presParOf" srcId="{AB780979-7552-F148-9895-EF717D5D94F4}" destId="{5DD5C3F1-C0E2-344B-81E4-0B822EF2BC33}" srcOrd="0" destOrd="0" presId="urn:microsoft.com/office/officeart/2005/8/layout/hierarchy5"/>
    <dgm:cxn modelId="{74A44A3C-56BE-0A45-BFDB-E889DE0699B6}" type="presParOf" srcId="{B49704B5-7362-9A44-B4AB-5F19C1941C36}" destId="{C6889915-30C1-1844-8D9C-6B52B7FDBC2A}" srcOrd="1" destOrd="0" presId="urn:microsoft.com/office/officeart/2005/8/layout/hierarchy5"/>
    <dgm:cxn modelId="{D74A8FB7-8B90-8D4F-AD71-CF419CC08E6D}" type="presParOf" srcId="{C6889915-30C1-1844-8D9C-6B52B7FDBC2A}" destId="{A07C6313-C8B3-FA46-A441-B8F6CA44B12C}" srcOrd="0" destOrd="0" presId="urn:microsoft.com/office/officeart/2005/8/layout/hierarchy5"/>
    <dgm:cxn modelId="{46052CFD-BDB0-494B-ACCB-460C5FDEBCB0}" type="presParOf" srcId="{C6889915-30C1-1844-8D9C-6B52B7FDBC2A}" destId="{DA55DF16-969D-324A-B615-5E90927A1EE2}" srcOrd="1" destOrd="0" presId="urn:microsoft.com/office/officeart/2005/8/layout/hierarchy5"/>
    <dgm:cxn modelId="{898E63F1-A6DA-4241-9AFD-444634599ED5}" type="presParOf" srcId="{DA55DF16-969D-324A-B615-5E90927A1EE2}" destId="{B5C0D9E4-A9EF-DF43-A45A-98D0A51BAE99}" srcOrd="0" destOrd="0" presId="urn:microsoft.com/office/officeart/2005/8/layout/hierarchy5"/>
    <dgm:cxn modelId="{B502BDD1-2F70-1A42-895B-A4A5B9D48C56}" type="presParOf" srcId="{B5C0D9E4-A9EF-DF43-A45A-98D0A51BAE99}" destId="{E7E668AA-F50E-1442-8FC4-82BBCCC65AFD}" srcOrd="0" destOrd="0" presId="urn:microsoft.com/office/officeart/2005/8/layout/hierarchy5"/>
    <dgm:cxn modelId="{81ECF5B0-2BD6-894E-A49C-149BC1E9BE89}" type="presParOf" srcId="{DA55DF16-969D-324A-B615-5E90927A1EE2}" destId="{A3F13974-8D1A-924B-AAA8-F251AC98147B}" srcOrd="1" destOrd="0" presId="urn:microsoft.com/office/officeart/2005/8/layout/hierarchy5"/>
    <dgm:cxn modelId="{51FF47A8-C700-BD40-B1C8-31E8DCBD9C77}" type="presParOf" srcId="{A3F13974-8D1A-924B-AAA8-F251AC98147B}" destId="{A0425C65-33CE-E642-BA12-81FF64AB915A}" srcOrd="0" destOrd="0" presId="urn:microsoft.com/office/officeart/2005/8/layout/hierarchy5"/>
    <dgm:cxn modelId="{81A37C2F-5EF6-B348-9CE9-63A96D21168C}" type="presParOf" srcId="{A3F13974-8D1A-924B-AAA8-F251AC98147B}" destId="{A5592434-E7EC-6D44-A9E6-3AFCE063E6B8}" srcOrd="1" destOrd="0" presId="urn:microsoft.com/office/officeart/2005/8/layout/hierarchy5"/>
    <dgm:cxn modelId="{B1BE3B7C-2C53-1D45-B9BE-D96DC683234F}" type="presParOf" srcId="{A5592434-E7EC-6D44-A9E6-3AFCE063E6B8}" destId="{85503B90-A282-1A4F-96FE-4D585F3B1E37}" srcOrd="0" destOrd="0" presId="urn:microsoft.com/office/officeart/2005/8/layout/hierarchy5"/>
    <dgm:cxn modelId="{630EA5D2-EAF7-FB4A-812A-AFC37294C080}" type="presParOf" srcId="{85503B90-A282-1A4F-96FE-4D585F3B1E37}" destId="{795B0992-84F6-9D46-B343-84D377A5AA2D}" srcOrd="0" destOrd="0" presId="urn:microsoft.com/office/officeart/2005/8/layout/hierarchy5"/>
    <dgm:cxn modelId="{CDAB7E33-34D3-C747-88FA-80B2B0D95E32}" type="presParOf" srcId="{A5592434-E7EC-6D44-A9E6-3AFCE063E6B8}" destId="{609200A2-3C8C-224A-A4F4-8A00FAEBB793}" srcOrd="1" destOrd="0" presId="urn:microsoft.com/office/officeart/2005/8/layout/hierarchy5"/>
    <dgm:cxn modelId="{BB096DF3-A8A2-104A-827C-886E604C9C01}" type="presParOf" srcId="{609200A2-3C8C-224A-A4F4-8A00FAEBB793}" destId="{97FFC2D7-1E8D-FB45-AADD-3A129B6897D3}" srcOrd="0" destOrd="0" presId="urn:microsoft.com/office/officeart/2005/8/layout/hierarchy5"/>
    <dgm:cxn modelId="{D3F3BAE3-DCA8-3D48-B210-E78493F2C376}" type="presParOf" srcId="{609200A2-3C8C-224A-A4F4-8A00FAEBB793}" destId="{0230C9B1-FCF8-E94A-AF6D-6FB9065B1A0E}" srcOrd="1" destOrd="0" presId="urn:microsoft.com/office/officeart/2005/8/layout/hierarchy5"/>
    <dgm:cxn modelId="{DBFA1E9D-2BD2-1E4F-93DF-8A1FFEB00961}" type="presParOf" srcId="{BD68264E-C08D-5C47-8383-58E5D0D25F1A}" destId="{0B966E4E-2F6C-5348-912B-B7536A8E1997}" srcOrd="1" destOrd="0" presId="urn:microsoft.com/office/officeart/2005/8/layout/hierarchy5"/>
    <dgm:cxn modelId="{B6E7FA24-CD47-7C40-B3AB-4C4807E969B4}" type="presParOf" srcId="{0B966E4E-2F6C-5348-912B-B7536A8E1997}" destId="{861C8A77-6762-CA41-9418-D5B95B46C4ED}" srcOrd="0" destOrd="0" presId="urn:microsoft.com/office/officeart/2005/8/layout/hierarchy5"/>
    <dgm:cxn modelId="{2EE6FA8A-2B70-E441-92BA-011EEC83B457}" type="presParOf" srcId="{861C8A77-6762-CA41-9418-D5B95B46C4ED}" destId="{7CFC669B-C265-F94A-B791-927060E35E39}" srcOrd="0" destOrd="0" presId="urn:microsoft.com/office/officeart/2005/8/layout/hierarchy5"/>
    <dgm:cxn modelId="{638157E2-92AF-7248-B400-E01732E2DDC5}" type="presParOf" srcId="{861C8A77-6762-CA41-9418-D5B95B46C4ED}" destId="{38A19CA3-4E8F-DF48-BA98-37FA9A6EA598}" srcOrd="1" destOrd="0" presId="urn:microsoft.com/office/officeart/2005/8/layout/hierarchy5"/>
    <dgm:cxn modelId="{6C4CED45-6C98-C14F-9DF5-972EC6766336}" type="presParOf" srcId="{0B966E4E-2F6C-5348-912B-B7536A8E1997}" destId="{19FF5CE4-058A-2941-A8B3-C78B07BE29CF}" srcOrd="1" destOrd="0" presId="urn:microsoft.com/office/officeart/2005/8/layout/hierarchy5"/>
    <dgm:cxn modelId="{7B143C22-6966-974E-897F-938DB351155F}" type="presParOf" srcId="{19FF5CE4-058A-2941-A8B3-C78B07BE29CF}" destId="{CDBC6BE1-5B9E-B345-A2B0-61C15DF2E25B}" srcOrd="0" destOrd="0" presId="urn:microsoft.com/office/officeart/2005/8/layout/hierarchy5"/>
    <dgm:cxn modelId="{2B20CFFB-315F-2C43-90DA-700F1553F977}" type="presParOf" srcId="{0B966E4E-2F6C-5348-912B-B7536A8E1997}" destId="{48B9E592-8551-6240-8C51-35C7E56A47F8}" srcOrd="2" destOrd="0" presId="urn:microsoft.com/office/officeart/2005/8/layout/hierarchy5"/>
    <dgm:cxn modelId="{1543FC3B-BEE9-914D-A273-53F812F5DECD}" type="presParOf" srcId="{48B9E592-8551-6240-8C51-35C7E56A47F8}" destId="{B2B0E0AC-BBD0-8C41-99BD-7AC9400B5998}" srcOrd="0" destOrd="0" presId="urn:microsoft.com/office/officeart/2005/8/layout/hierarchy5"/>
    <dgm:cxn modelId="{E7FD99EC-A63C-8F47-80FD-69DC686BC305}" type="presParOf" srcId="{48B9E592-8551-6240-8C51-35C7E56A47F8}" destId="{914A6C23-B6C3-A64B-9528-90647670F638}" srcOrd="1" destOrd="0" presId="urn:microsoft.com/office/officeart/2005/8/layout/hierarchy5"/>
    <dgm:cxn modelId="{C798FAD6-843F-7F4F-89AA-AB458A316832}" type="presParOf" srcId="{0B966E4E-2F6C-5348-912B-B7536A8E1997}" destId="{D2DB4714-0A27-BF44-8D93-AEEDDFB97F31}" srcOrd="3" destOrd="0" presId="urn:microsoft.com/office/officeart/2005/8/layout/hierarchy5"/>
    <dgm:cxn modelId="{3A4BB2F6-5109-0742-9280-02C8E4EB93A0}" type="presParOf" srcId="{D2DB4714-0A27-BF44-8D93-AEEDDFB97F31}" destId="{0AFF2607-11A0-2B49-B293-E5094F9B31A1}" srcOrd="0" destOrd="0" presId="urn:microsoft.com/office/officeart/2005/8/layout/hierarchy5"/>
    <dgm:cxn modelId="{D4B1761C-889A-A14A-838B-2CB9AB6D9DA5}" type="presParOf" srcId="{0B966E4E-2F6C-5348-912B-B7536A8E1997}" destId="{439A5DEA-79CE-EE4B-88AA-123F94C0C9D9}" srcOrd="4" destOrd="0" presId="urn:microsoft.com/office/officeart/2005/8/layout/hierarchy5"/>
    <dgm:cxn modelId="{88C2EE2E-0B25-5849-BC31-80049320E7B2}" type="presParOf" srcId="{439A5DEA-79CE-EE4B-88AA-123F94C0C9D9}" destId="{AD27FCFF-4AAC-BB49-94DF-0548F04CA1E5}" srcOrd="0" destOrd="0" presId="urn:microsoft.com/office/officeart/2005/8/layout/hierarchy5"/>
    <dgm:cxn modelId="{4E25F1A2-DF96-A141-BAF5-E82F699AB081}" type="presParOf" srcId="{439A5DEA-79CE-EE4B-88AA-123F94C0C9D9}" destId="{2169A4D3-6804-384B-AA47-41DE5FB5E2F0}" srcOrd="1" destOrd="0" presId="urn:microsoft.com/office/officeart/2005/8/layout/hierarchy5"/>
    <dgm:cxn modelId="{366E8084-916B-2A4B-8B8F-76C5C2FA9558}" type="presParOf" srcId="{0B966E4E-2F6C-5348-912B-B7536A8E1997}" destId="{4AEBBD90-9364-1B4F-93A0-08D6472C1F52}" srcOrd="5" destOrd="0" presId="urn:microsoft.com/office/officeart/2005/8/layout/hierarchy5"/>
    <dgm:cxn modelId="{268C8B6A-189B-9F45-B371-8BD9E7B84BC1}" type="presParOf" srcId="{4AEBBD90-9364-1B4F-93A0-08D6472C1F52}" destId="{1DDA6481-C200-D441-8012-FCA8CB9059EB}" srcOrd="0" destOrd="0" presId="urn:microsoft.com/office/officeart/2005/8/layout/hierarchy5"/>
    <dgm:cxn modelId="{1528F42C-6220-3A4A-ADDF-291C0CD7F72D}" type="presParOf" srcId="{0B966E4E-2F6C-5348-912B-B7536A8E1997}" destId="{E94EEE78-5C4E-724F-9CCF-818F10F53D64}" srcOrd="6" destOrd="0" presId="urn:microsoft.com/office/officeart/2005/8/layout/hierarchy5"/>
    <dgm:cxn modelId="{AE4D935E-F086-E142-B292-DB09F2F92AE9}" type="presParOf" srcId="{E94EEE78-5C4E-724F-9CCF-818F10F53D64}" destId="{454C6513-9122-1446-8E23-ED5A7F2DF877}" srcOrd="0" destOrd="0" presId="urn:microsoft.com/office/officeart/2005/8/layout/hierarchy5"/>
    <dgm:cxn modelId="{D87688A2-8FC0-DD4A-A30E-9F075CB6F013}" type="presParOf" srcId="{E94EEE78-5C4E-724F-9CCF-818F10F53D64}" destId="{7D7077BE-04FA-254A-8D63-6D0486575700}" srcOrd="1" destOrd="0" presId="urn:microsoft.com/office/officeart/2005/8/layout/hierarchy5"/>
    <dgm:cxn modelId="{BA728715-CC0A-E746-9A35-5E95ECBE212B}" type="presParOf" srcId="{0B966E4E-2F6C-5348-912B-B7536A8E1997}" destId="{C7C8B00D-5F11-6A47-9D3C-F9A105E49D37}" srcOrd="7" destOrd="0" presId="urn:microsoft.com/office/officeart/2005/8/layout/hierarchy5"/>
    <dgm:cxn modelId="{214DF63C-6356-EB4B-B84C-E9D112FE01F5}" type="presParOf" srcId="{C7C8B00D-5F11-6A47-9D3C-F9A105E49D37}" destId="{561C069D-E3D1-9E4A-A1CD-4E6BF9EFC05D}" srcOrd="0" destOrd="0" presId="urn:microsoft.com/office/officeart/2005/8/layout/hierarchy5"/>
    <dgm:cxn modelId="{67FAE777-0AB4-3547-AEA6-F5AC377881F4}" type="presParOf" srcId="{0B966E4E-2F6C-5348-912B-B7536A8E1997}" destId="{46407A5B-67CD-F343-9E4C-4939C81B501C}" srcOrd="8" destOrd="0" presId="urn:microsoft.com/office/officeart/2005/8/layout/hierarchy5"/>
    <dgm:cxn modelId="{E04520C2-6CE4-7944-B183-46C0A509FAF1}" type="presParOf" srcId="{46407A5B-67CD-F343-9E4C-4939C81B501C}" destId="{C65575E6-5C16-1B42-89DF-B61C59B67B8F}" srcOrd="0" destOrd="0" presId="urn:microsoft.com/office/officeart/2005/8/layout/hierarchy5"/>
    <dgm:cxn modelId="{39EFEEFA-F261-9C4F-ABA6-1C572AA2DCBB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8FBF96-B59C-9543-A2B0-D85BBD50A42A}" type="doc">
      <dgm:prSet loTypeId="urn:microsoft.com/office/officeart/2005/8/layout/hierarchy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AF296B-AAD8-6345-8DBC-D8E2EC611CA1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FFF45449-0F93-A042-BE29-61B130ECF4F2}" type="parTrans" cxnId="{77AFC89F-431A-8046-BEC2-CA5579828C16}">
      <dgm:prSet/>
      <dgm:spPr/>
      <dgm:t>
        <a:bodyPr/>
        <a:lstStyle/>
        <a:p>
          <a:endParaRPr lang="en-US"/>
        </a:p>
      </dgm:t>
    </dgm:pt>
    <dgm:pt modelId="{F063BBC5-63F4-0648-A0A5-6B1098E0A3C1}" type="sibTrans" cxnId="{77AFC89F-431A-8046-BEC2-CA5579828C16}">
      <dgm:prSet/>
      <dgm:spPr/>
      <dgm:t>
        <a:bodyPr/>
        <a:lstStyle/>
        <a:p>
          <a:endParaRPr lang="en-US"/>
        </a:p>
      </dgm:t>
    </dgm:pt>
    <dgm:pt modelId="{7CE78B08-07AA-B640-9178-1E676166F75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DE6CA4-3433-D14B-942F-2245FC23A514}" type="parTrans" cxnId="{75CDBC67-F9AC-A24B-B1D2-C9C95C0316FB}">
      <dgm:prSet/>
      <dgm:spPr/>
      <dgm:t>
        <a:bodyPr/>
        <a:lstStyle/>
        <a:p>
          <a:endParaRPr lang="en-US"/>
        </a:p>
      </dgm:t>
    </dgm:pt>
    <dgm:pt modelId="{96F3D36B-D14D-5146-BE25-AA4EE532E9B7}" type="sibTrans" cxnId="{75CDBC67-F9AC-A24B-B1D2-C9C95C0316FB}">
      <dgm:prSet/>
      <dgm:spPr/>
      <dgm:t>
        <a:bodyPr/>
        <a:lstStyle/>
        <a:p>
          <a:endParaRPr lang="en-US"/>
        </a:p>
      </dgm:t>
    </dgm:pt>
    <dgm:pt modelId="{A08D418F-89E3-5344-8CE2-3E917DF0ED0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F64893-70DE-9242-B895-8DFD3821AE6A}" type="parTrans" cxnId="{CCBEC798-58A3-B64C-B6F3-53184C38F384}">
      <dgm:prSet/>
      <dgm:spPr/>
      <dgm:t>
        <a:bodyPr/>
        <a:lstStyle/>
        <a:p>
          <a:endParaRPr lang="en-US"/>
        </a:p>
      </dgm:t>
    </dgm:pt>
    <dgm:pt modelId="{004923E6-C4E4-9B40-82DB-6213A8AF0E85}" type="sibTrans" cxnId="{CCBEC798-58A3-B64C-B6F3-53184C38F384}">
      <dgm:prSet/>
      <dgm:spPr/>
      <dgm:t>
        <a:bodyPr/>
        <a:lstStyle/>
        <a:p>
          <a:endParaRPr lang="en-US"/>
        </a:p>
      </dgm:t>
    </dgm:pt>
    <dgm:pt modelId="{1F55DDF2-DD61-6644-8CB8-A8F1893E4D1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572D43C7-FCE8-B049-B71D-E6B4C37FC9E3}" type="parTrans" cxnId="{390CB9EC-3B82-B743-AB39-FC7CC1B8471F}">
      <dgm:prSet/>
      <dgm:spPr/>
      <dgm:t>
        <a:bodyPr/>
        <a:lstStyle/>
        <a:p>
          <a:endParaRPr lang="en-US"/>
        </a:p>
      </dgm:t>
    </dgm:pt>
    <dgm:pt modelId="{865BC33C-3FF3-DC45-A75D-E9D7C4129ED1}" type="sibTrans" cxnId="{390CB9EC-3B82-B743-AB39-FC7CC1B8471F}">
      <dgm:prSet/>
      <dgm:spPr/>
      <dgm:t>
        <a:bodyPr/>
        <a:lstStyle/>
        <a:p>
          <a:endParaRPr lang="en-US"/>
        </a:p>
      </dgm:t>
    </dgm:pt>
    <dgm:pt modelId="{65DC7FBB-CE1A-8443-B017-F932BFCE6AC4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68028F8A-5AB6-5B45-87D6-B45A4B92E113}" type="parTrans" cxnId="{CEAA876C-5359-C741-A912-64DBD5BA3225}">
      <dgm:prSet/>
      <dgm:spPr/>
      <dgm:t>
        <a:bodyPr/>
        <a:lstStyle/>
        <a:p>
          <a:endParaRPr lang="en-US"/>
        </a:p>
      </dgm:t>
    </dgm:pt>
    <dgm:pt modelId="{DDB77A0C-5951-EE4D-BE06-5B7478D15E23}" type="sibTrans" cxnId="{CEAA876C-5359-C741-A912-64DBD5BA3225}">
      <dgm:prSet/>
      <dgm:spPr/>
      <dgm:t>
        <a:bodyPr/>
        <a:lstStyle/>
        <a:p>
          <a:endParaRPr lang="en-US"/>
        </a:p>
      </dgm:t>
    </dgm:pt>
    <dgm:pt modelId="{274358AF-A963-6441-A61E-53DEA5C7B241}">
      <dgm:prSet/>
      <dgm:spPr/>
      <dgm:t>
        <a:bodyPr/>
        <a:lstStyle/>
        <a:p>
          <a:r>
            <a:rPr lang="en-US" dirty="0" smtClean="0"/>
            <a:t>Packer</a:t>
          </a:r>
          <a:endParaRPr lang="en-US" dirty="0"/>
        </a:p>
      </dgm:t>
    </dgm:pt>
    <dgm:pt modelId="{BB5EA17E-671E-6D45-A512-5AFE6F6765F4}" type="parTrans" cxnId="{60A8F531-BBBD-094D-9B79-D2313E790A45}">
      <dgm:prSet/>
      <dgm:spPr/>
      <dgm:t>
        <a:bodyPr/>
        <a:lstStyle/>
        <a:p>
          <a:endParaRPr lang="en-US"/>
        </a:p>
      </dgm:t>
    </dgm:pt>
    <dgm:pt modelId="{4E35C50A-2523-1841-8F98-E2D87ED0A994}" type="sibTrans" cxnId="{60A8F531-BBBD-094D-9B79-D2313E790A45}">
      <dgm:prSet/>
      <dgm:spPr/>
      <dgm:t>
        <a:bodyPr/>
        <a:lstStyle/>
        <a:p>
          <a:endParaRPr lang="en-US"/>
        </a:p>
      </dgm:t>
    </dgm:pt>
    <dgm:pt modelId="{2EC8A1C7-36D5-1645-B540-DC5E02BCE162}">
      <dgm:prSet/>
      <dgm:spPr/>
      <dgm:t>
        <a:bodyPr/>
        <a:lstStyle/>
        <a:p>
          <a:endParaRPr lang="en-US" dirty="0"/>
        </a:p>
      </dgm:t>
    </dgm:pt>
    <dgm:pt modelId="{490052D9-F6A8-6045-AC3D-2070462CA96E}" type="parTrans" cxnId="{7D70575D-F68E-3D43-A577-8FF4448747DC}">
      <dgm:prSet/>
      <dgm:spPr/>
      <dgm:t>
        <a:bodyPr/>
        <a:lstStyle/>
        <a:p>
          <a:endParaRPr lang="en-US"/>
        </a:p>
      </dgm:t>
    </dgm:pt>
    <dgm:pt modelId="{73C78EC8-D15C-AC42-9E8D-A1E9E9EE25D7}" type="sibTrans" cxnId="{7D70575D-F68E-3D43-A577-8FF4448747DC}">
      <dgm:prSet/>
      <dgm:spPr/>
      <dgm:t>
        <a:bodyPr/>
        <a:lstStyle/>
        <a:p>
          <a:endParaRPr lang="en-US"/>
        </a:p>
      </dgm:t>
    </dgm:pt>
    <dgm:pt modelId="{0D3811C8-5EC6-2D4B-BF43-2C9D6286AE4A}">
      <dgm:prSet/>
      <dgm:spPr/>
      <dgm:t>
        <a:bodyPr/>
        <a:lstStyle/>
        <a:p>
          <a:endParaRPr lang="en-US"/>
        </a:p>
      </dgm:t>
    </dgm:pt>
    <dgm:pt modelId="{1072BF27-AB13-BB4F-92D2-3C70607ADC01}" type="parTrans" cxnId="{3C8637E5-7270-9A4A-9E81-3F4222C24070}">
      <dgm:prSet/>
      <dgm:spPr/>
      <dgm:t>
        <a:bodyPr/>
        <a:lstStyle/>
        <a:p>
          <a:endParaRPr lang="en-US"/>
        </a:p>
      </dgm:t>
    </dgm:pt>
    <dgm:pt modelId="{29A5FEBA-CADA-7242-BA26-A07C0AB788F4}" type="sibTrans" cxnId="{3C8637E5-7270-9A4A-9E81-3F4222C24070}">
      <dgm:prSet/>
      <dgm:spPr/>
      <dgm:t>
        <a:bodyPr/>
        <a:lstStyle/>
        <a:p>
          <a:endParaRPr lang="en-US"/>
        </a:p>
      </dgm:t>
    </dgm:pt>
    <dgm:pt modelId="{C276B88F-3581-7441-8AEA-733AB497B604}" type="pres">
      <dgm:prSet presAssocID="{C68FBF96-B59C-9543-A2B0-D85BBD50A4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79EDE-470B-EB46-BD35-6CFEB0E96D55}" type="pres">
      <dgm:prSet presAssocID="{C68FBF96-B59C-9543-A2B0-D85BBD50A42A}" presName="hierFlow" presStyleCnt="0"/>
      <dgm:spPr/>
    </dgm:pt>
    <dgm:pt modelId="{1437DCF0-DFF3-5643-B8E2-545ABD8A0DE7}" type="pres">
      <dgm:prSet presAssocID="{C68FBF96-B59C-9543-A2B0-D85BBD50A42A}" presName="firstBuf" presStyleCnt="0"/>
      <dgm:spPr/>
    </dgm:pt>
    <dgm:pt modelId="{3D91A413-A88C-AD4F-B63F-58FA3D0487D7}" type="pres">
      <dgm:prSet presAssocID="{C68FBF96-B59C-9543-A2B0-D85BBD50A4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6C10A3-5360-1147-8149-80617A5616AB}" type="pres">
      <dgm:prSet presAssocID="{274358AF-A963-6441-A61E-53DEA5C7B241}" presName="Name17" presStyleCnt="0"/>
      <dgm:spPr/>
    </dgm:pt>
    <dgm:pt modelId="{0CF9F6EB-6752-E846-8D88-DD0A5B9C2791}" type="pres">
      <dgm:prSet presAssocID="{274358AF-A963-6441-A61E-53DEA5C7B2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89F0C-CCD5-5743-843D-EAA6A042864A}" type="pres">
      <dgm:prSet presAssocID="{274358AF-A963-6441-A61E-53DEA5C7B241}" presName="hierChild2" presStyleCnt="0"/>
      <dgm:spPr/>
    </dgm:pt>
    <dgm:pt modelId="{F640E5C8-C8E4-274C-87CB-09EC68DB1BB3}" type="pres">
      <dgm:prSet presAssocID="{FFF45449-0F93-A042-BE29-61B130ECF4F2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6B77F4A-D70E-5542-8E41-C1BC632CC06B}" type="pres">
      <dgm:prSet presAssocID="{FFF45449-0F93-A042-BE29-61B130ECF4F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C1598D5-784E-4646-AF8C-EB86935EE4D0}" type="pres">
      <dgm:prSet presAssocID="{3FAF296B-AAD8-6345-8DBC-D8E2EC611CA1}" presName="Name30" presStyleCnt="0"/>
      <dgm:spPr/>
    </dgm:pt>
    <dgm:pt modelId="{FE356689-6EB1-B74B-A3E6-3F6DD845D4D4}" type="pres">
      <dgm:prSet presAssocID="{3FAF296B-AAD8-6345-8DBC-D8E2EC611CA1}" presName="level2Shape" presStyleLbl="node2" presStyleIdx="0" presStyleCnt="1"/>
      <dgm:spPr/>
      <dgm:t>
        <a:bodyPr/>
        <a:lstStyle/>
        <a:p>
          <a:endParaRPr lang="en-US"/>
        </a:p>
      </dgm:t>
    </dgm:pt>
    <dgm:pt modelId="{558F0DC1-4957-0B4C-8948-07F735FB78D4}" type="pres">
      <dgm:prSet presAssocID="{3FAF296B-AAD8-6345-8DBC-D8E2EC611CA1}" presName="hierChild3" presStyleCnt="0"/>
      <dgm:spPr/>
    </dgm:pt>
    <dgm:pt modelId="{4418C7F2-007F-AE49-A459-12487EBF0BF1}" type="pres">
      <dgm:prSet presAssocID="{572D43C7-FCE8-B049-B71D-E6B4C37FC9E3}" presName="Name25" presStyleLbl="parChTrans1D3" presStyleIdx="0" presStyleCnt="1"/>
      <dgm:spPr/>
      <dgm:t>
        <a:bodyPr/>
        <a:lstStyle/>
        <a:p>
          <a:endParaRPr lang="en-US"/>
        </a:p>
      </dgm:t>
    </dgm:pt>
    <dgm:pt modelId="{16104B7E-CE10-FF40-9C45-60F6A122750C}" type="pres">
      <dgm:prSet presAssocID="{572D43C7-FCE8-B049-B71D-E6B4C37FC9E3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B2BFF39-7903-0343-A440-26081F6FCCCB}" type="pres">
      <dgm:prSet presAssocID="{1F55DDF2-DD61-6644-8CB8-A8F1893E4D1B}" presName="Name30" presStyleCnt="0"/>
      <dgm:spPr/>
    </dgm:pt>
    <dgm:pt modelId="{BB7FB902-C878-5945-BF6A-D7A3029E6D5A}" type="pres">
      <dgm:prSet presAssocID="{1F55DDF2-DD61-6644-8CB8-A8F1893E4D1B}" presName="level2Shape" presStyleLbl="node3" presStyleIdx="0" presStyleCnt="1"/>
      <dgm:spPr/>
      <dgm:t>
        <a:bodyPr/>
        <a:lstStyle/>
        <a:p>
          <a:endParaRPr lang="en-US"/>
        </a:p>
      </dgm:t>
    </dgm:pt>
    <dgm:pt modelId="{1B242119-3C5E-B340-82EF-AE79FE18E90E}" type="pres">
      <dgm:prSet presAssocID="{1F55DDF2-DD61-6644-8CB8-A8F1893E4D1B}" presName="hierChild3" presStyleCnt="0"/>
      <dgm:spPr/>
    </dgm:pt>
    <dgm:pt modelId="{18E4822A-BF58-8E4A-A55D-C8AE0F4F6303}" type="pres">
      <dgm:prSet presAssocID="{68028F8A-5AB6-5B45-87D6-B45A4B92E113}" presName="Name25" presStyleLbl="parChTrans1D4" presStyleIdx="0" presStyleCnt="1"/>
      <dgm:spPr/>
      <dgm:t>
        <a:bodyPr/>
        <a:lstStyle/>
        <a:p>
          <a:endParaRPr lang="en-US"/>
        </a:p>
      </dgm:t>
    </dgm:pt>
    <dgm:pt modelId="{59DBCF01-A0D6-8B43-94B3-1C7A07AD5EEB}" type="pres">
      <dgm:prSet presAssocID="{68028F8A-5AB6-5B45-87D6-B45A4B92E11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76DF525-E974-A54E-9446-1ADC6EF800E5}" type="pres">
      <dgm:prSet presAssocID="{65DC7FBB-CE1A-8443-B017-F932BFCE6AC4}" presName="Name30" presStyleCnt="0"/>
      <dgm:spPr/>
    </dgm:pt>
    <dgm:pt modelId="{8DAE00A6-78B7-7845-AAC1-7BF427A30BAA}" type="pres">
      <dgm:prSet presAssocID="{65DC7FBB-CE1A-8443-B017-F932BFCE6AC4}" presName="level2Shape" presStyleLbl="node4" presStyleIdx="0" presStyleCnt="1"/>
      <dgm:spPr/>
      <dgm:t>
        <a:bodyPr/>
        <a:lstStyle/>
        <a:p>
          <a:endParaRPr lang="en-US"/>
        </a:p>
      </dgm:t>
    </dgm:pt>
    <dgm:pt modelId="{4872759A-1FC4-A146-A39F-2DD6E4039EC0}" type="pres">
      <dgm:prSet presAssocID="{65DC7FBB-CE1A-8443-B017-F932BFCE6AC4}" presName="hierChild3" presStyleCnt="0"/>
      <dgm:spPr/>
    </dgm:pt>
    <dgm:pt modelId="{FA5EB4EF-08ED-724B-A697-0C8340E7F0AF}" type="pres">
      <dgm:prSet presAssocID="{C68FBF96-B59C-9543-A2B0-D85BBD50A42A}" presName="bgShapesFlow" presStyleCnt="0"/>
      <dgm:spPr/>
    </dgm:pt>
    <dgm:pt modelId="{41BE9E29-9FAB-3D4C-AAA2-AAD638428D28}" type="pres">
      <dgm:prSet presAssocID="{7CE78B08-07AA-B640-9178-1E676166F758}" presName="rectComp" presStyleCnt="0"/>
      <dgm:spPr/>
    </dgm:pt>
    <dgm:pt modelId="{CB44E023-3CA8-3F49-890F-B867AB891556}" type="pres">
      <dgm:prSet presAssocID="{7CE78B08-07AA-B640-9178-1E676166F758}" presName="bgRect" presStyleLbl="bgShp" presStyleIdx="0" presStyleCnt="4"/>
      <dgm:spPr/>
      <dgm:t>
        <a:bodyPr/>
        <a:lstStyle/>
        <a:p>
          <a:endParaRPr lang="en-US"/>
        </a:p>
      </dgm:t>
    </dgm:pt>
    <dgm:pt modelId="{C7EFEE58-9EFC-344B-BEBF-AE41D7C544E6}" type="pres">
      <dgm:prSet presAssocID="{7CE78B08-07AA-B640-9178-1E676166F75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5AE23-8973-3941-A0E7-1E1E98EBA751}" type="pres">
      <dgm:prSet presAssocID="{7CE78B08-07AA-B640-9178-1E676166F758}" presName="spComp" presStyleCnt="0"/>
      <dgm:spPr/>
    </dgm:pt>
    <dgm:pt modelId="{455DC24D-3F37-B642-85ED-06C9EB3640FA}" type="pres">
      <dgm:prSet presAssocID="{7CE78B08-07AA-B640-9178-1E676166F758}" presName="hSp" presStyleCnt="0"/>
      <dgm:spPr/>
    </dgm:pt>
    <dgm:pt modelId="{6F5C553C-328C-CB49-84B0-1688CC28D164}" type="pres">
      <dgm:prSet presAssocID="{2EC8A1C7-36D5-1645-B540-DC5E02BCE162}" presName="rectComp" presStyleCnt="0"/>
      <dgm:spPr/>
    </dgm:pt>
    <dgm:pt modelId="{E2900277-134C-3044-A079-05A12FEC9D23}" type="pres">
      <dgm:prSet presAssocID="{2EC8A1C7-36D5-1645-B540-DC5E02BCE162}" presName="bgRect" presStyleLbl="bgShp" presStyleIdx="1" presStyleCnt="4"/>
      <dgm:spPr/>
      <dgm:t>
        <a:bodyPr/>
        <a:lstStyle/>
        <a:p>
          <a:endParaRPr lang="en-US"/>
        </a:p>
      </dgm:t>
    </dgm:pt>
    <dgm:pt modelId="{E01E29AD-2207-5541-A01D-D1542603718A}" type="pres">
      <dgm:prSet presAssocID="{2EC8A1C7-36D5-1645-B540-DC5E02BCE16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6D7C-CE86-BB4D-BBE9-FEA9B2FBAAD0}" type="pres">
      <dgm:prSet presAssocID="{2EC8A1C7-36D5-1645-B540-DC5E02BCE162}" presName="spComp" presStyleCnt="0"/>
      <dgm:spPr/>
    </dgm:pt>
    <dgm:pt modelId="{92826116-EDE1-1E45-B253-47567A14E70C}" type="pres">
      <dgm:prSet presAssocID="{2EC8A1C7-36D5-1645-B540-DC5E02BCE162}" presName="hSp" presStyleCnt="0"/>
      <dgm:spPr/>
    </dgm:pt>
    <dgm:pt modelId="{5F93B0BA-8C03-F64A-98AA-9E138695FE1E}" type="pres">
      <dgm:prSet presAssocID="{A08D418F-89E3-5344-8CE2-3E917DF0ED02}" presName="rectComp" presStyleCnt="0"/>
      <dgm:spPr/>
    </dgm:pt>
    <dgm:pt modelId="{D24CF501-3536-084C-9381-B28CA4510C86}" type="pres">
      <dgm:prSet presAssocID="{A08D418F-89E3-5344-8CE2-3E917DF0ED02}" presName="bgRect" presStyleLbl="bgShp" presStyleIdx="2" presStyleCnt="4"/>
      <dgm:spPr/>
      <dgm:t>
        <a:bodyPr/>
        <a:lstStyle/>
        <a:p>
          <a:endParaRPr lang="en-US"/>
        </a:p>
      </dgm:t>
    </dgm:pt>
    <dgm:pt modelId="{EF376205-385E-894B-86E6-7B4FE7092561}" type="pres">
      <dgm:prSet presAssocID="{A08D418F-89E3-5344-8CE2-3E917DF0ED0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57CF-0CC0-FF48-92B7-3AE46E2FFDAC}" type="pres">
      <dgm:prSet presAssocID="{A08D418F-89E3-5344-8CE2-3E917DF0ED02}" presName="spComp" presStyleCnt="0"/>
      <dgm:spPr/>
    </dgm:pt>
    <dgm:pt modelId="{DF3A12C2-309B-474F-B05E-D86E187EF16B}" type="pres">
      <dgm:prSet presAssocID="{A08D418F-89E3-5344-8CE2-3E917DF0ED02}" presName="hSp" presStyleCnt="0"/>
      <dgm:spPr/>
    </dgm:pt>
    <dgm:pt modelId="{3C8C4D29-AE7F-D442-8304-DC38E0D31EE8}" type="pres">
      <dgm:prSet presAssocID="{0D3811C8-5EC6-2D4B-BF43-2C9D6286AE4A}" presName="rectComp" presStyleCnt="0"/>
      <dgm:spPr/>
    </dgm:pt>
    <dgm:pt modelId="{69CED93B-DA5A-B441-993A-8F53468C2CA1}" type="pres">
      <dgm:prSet presAssocID="{0D3811C8-5EC6-2D4B-BF43-2C9D6286AE4A}" presName="bgRect" presStyleLbl="bgShp" presStyleIdx="3" presStyleCnt="4"/>
      <dgm:spPr/>
      <dgm:t>
        <a:bodyPr/>
        <a:lstStyle/>
        <a:p>
          <a:endParaRPr lang="en-US"/>
        </a:p>
      </dgm:t>
    </dgm:pt>
    <dgm:pt modelId="{023F7F7F-7052-B744-ACF2-0731A4EA87C5}" type="pres">
      <dgm:prSet presAssocID="{0D3811C8-5EC6-2D4B-BF43-2C9D6286AE4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8B7E5-3580-E947-B8DF-8EF65CCFBC49}" type="presOf" srcId="{0D3811C8-5EC6-2D4B-BF43-2C9D6286AE4A}" destId="{023F7F7F-7052-B744-ACF2-0731A4EA87C5}" srcOrd="1" destOrd="0" presId="urn:microsoft.com/office/officeart/2005/8/layout/hierarchy5"/>
    <dgm:cxn modelId="{879F53BD-C0EA-4A48-ACA4-61ACEC6F27A0}" type="presOf" srcId="{68028F8A-5AB6-5B45-87D6-B45A4B92E113}" destId="{59DBCF01-A0D6-8B43-94B3-1C7A07AD5EEB}" srcOrd="1" destOrd="0" presId="urn:microsoft.com/office/officeart/2005/8/layout/hierarchy5"/>
    <dgm:cxn modelId="{3F049EE5-C42F-FE44-965B-4B03C9AC1A9F}" type="presOf" srcId="{3FAF296B-AAD8-6345-8DBC-D8E2EC611CA1}" destId="{FE356689-6EB1-B74B-A3E6-3F6DD845D4D4}" srcOrd="0" destOrd="0" presId="urn:microsoft.com/office/officeart/2005/8/layout/hierarchy5"/>
    <dgm:cxn modelId="{88DBFCDD-F743-464B-A225-B11B887A2621}" type="presOf" srcId="{FFF45449-0F93-A042-BE29-61B130ECF4F2}" destId="{76B77F4A-D70E-5542-8E41-C1BC632CC06B}" srcOrd="1" destOrd="0" presId="urn:microsoft.com/office/officeart/2005/8/layout/hierarchy5"/>
    <dgm:cxn modelId="{4681D4ED-0CFB-264E-B33F-DE25A0D386DE}" type="presOf" srcId="{7CE78B08-07AA-B640-9178-1E676166F758}" destId="{CB44E023-3CA8-3F49-890F-B867AB891556}" srcOrd="0" destOrd="0" presId="urn:microsoft.com/office/officeart/2005/8/layout/hierarchy5"/>
    <dgm:cxn modelId="{CEAA876C-5359-C741-A912-64DBD5BA3225}" srcId="{1F55DDF2-DD61-6644-8CB8-A8F1893E4D1B}" destId="{65DC7FBB-CE1A-8443-B017-F932BFCE6AC4}" srcOrd="0" destOrd="0" parTransId="{68028F8A-5AB6-5B45-87D6-B45A4B92E113}" sibTransId="{DDB77A0C-5951-EE4D-BE06-5B7478D15E23}"/>
    <dgm:cxn modelId="{2C4D96EF-7BD3-9441-9158-4EB8C272B94B}" type="presOf" srcId="{274358AF-A963-6441-A61E-53DEA5C7B241}" destId="{0CF9F6EB-6752-E846-8D88-DD0A5B9C2791}" srcOrd="0" destOrd="0" presId="urn:microsoft.com/office/officeart/2005/8/layout/hierarchy5"/>
    <dgm:cxn modelId="{390CB9EC-3B82-B743-AB39-FC7CC1B8471F}" srcId="{3FAF296B-AAD8-6345-8DBC-D8E2EC611CA1}" destId="{1F55DDF2-DD61-6644-8CB8-A8F1893E4D1B}" srcOrd="0" destOrd="0" parTransId="{572D43C7-FCE8-B049-B71D-E6B4C37FC9E3}" sibTransId="{865BC33C-3FF3-DC45-A75D-E9D7C4129ED1}"/>
    <dgm:cxn modelId="{60A8F531-BBBD-094D-9B79-D2313E790A45}" srcId="{C68FBF96-B59C-9543-A2B0-D85BBD50A42A}" destId="{274358AF-A963-6441-A61E-53DEA5C7B241}" srcOrd="0" destOrd="0" parTransId="{BB5EA17E-671E-6D45-A512-5AFE6F6765F4}" sibTransId="{4E35C50A-2523-1841-8F98-E2D87ED0A994}"/>
    <dgm:cxn modelId="{CC86F2EB-E17A-AD4C-83B4-051899402BC0}" type="presOf" srcId="{A08D418F-89E3-5344-8CE2-3E917DF0ED02}" destId="{D24CF501-3536-084C-9381-B28CA4510C86}" srcOrd="0" destOrd="0" presId="urn:microsoft.com/office/officeart/2005/8/layout/hierarchy5"/>
    <dgm:cxn modelId="{0122D410-939C-4B41-9FAD-3AD984BE9734}" type="presOf" srcId="{1F55DDF2-DD61-6644-8CB8-A8F1893E4D1B}" destId="{BB7FB902-C878-5945-BF6A-D7A3029E6D5A}" srcOrd="0" destOrd="0" presId="urn:microsoft.com/office/officeart/2005/8/layout/hierarchy5"/>
    <dgm:cxn modelId="{43DD6DAD-9224-CE45-AB71-F1B89F2C2C99}" type="presOf" srcId="{C68FBF96-B59C-9543-A2B0-D85BBD50A42A}" destId="{C276B88F-3581-7441-8AEA-733AB497B604}" srcOrd="0" destOrd="0" presId="urn:microsoft.com/office/officeart/2005/8/layout/hierarchy5"/>
    <dgm:cxn modelId="{1075EA6A-5049-DC49-AB98-6BDA58B0AEA0}" type="presOf" srcId="{2EC8A1C7-36D5-1645-B540-DC5E02BCE162}" destId="{E01E29AD-2207-5541-A01D-D1542603718A}" srcOrd="1" destOrd="0" presId="urn:microsoft.com/office/officeart/2005/8/layout/hierarchy5"/>
    <dgm:cxn modelId="{E779292F-ED1D-9746-B2D8-1839242133F6}" type="presOf" srcId="{65DC7FBB-CE1A-8443-B017-F932BFCE6AC4}" destId="{8DAE00A6-78B7-7845-AAC1-7BF427A30BAA}" srcOrd="0" destOrd="0" presId="urn:microsoft.com/office/officeart/2005/8/layout/hierarchy5"/>
    <dgm:cxn modelId="{1DEEE8FF-374D-4B48-8DFF-1B6E32886657}" type="presOf" srcId="{7CE78B08-07AA-B640-9178-1E676166F758}" destId="{C7EFEE58-9EFC-344B-BEBF-AE41D7C544E6}" srcOrd="1" destOrd="0" presId="urn:microsoft.com/office/officeart/2005/8/layout/hierarchy5"/>
    <dgm:cxn modelId="{75CDBC67-F9AC-A24B-B1D2-C9C95C0316FB}" srcId="{C68FBF96-B59C-9543-A2B0-D85BBD50A42A}" destId="{7CE78B08-07AA-B640-9178-1E676166F758}" srcOrd="1" destOrd="0" parTransId="{9CDE6CA4-3433-D14B-942F-2245FC23A514}" sibTransId="{96F3D36B-D14D-5146-BE25-AA4EE532E9B7}"/>
    <dgm:cxn modelId="{77AFC89F-431A-8046-BEC2-CA5579828C16}" srcId="{274358AF-A963-6441-A61E-53DEA5C7B241}" destId="{3FAF296B-AAD8-6345-8DBC-D8E2EC611CA1}" srcOrd="0" destOrd="0" parTransId="{FFF45449-0F93-A042-BE29-61B130ECF4F2}" sibTransId="{F063BBC5-63F4-0648-A0A5-6B1098E0A3C1}"/>
    <dgm:cxn modelId="{D9B023C7-711B-AE42-89DB-132ECC2EEEFD}" type="presOf" srcId="{572D43C7-FCE8-B049-B71D-E6B4C37FC9E3}" destId="{16104B7E-CE10-FF40-9C45-60F6A122750C}" srcOrd="1" destOrd="0" presId="urn:microsoft.com/office/officeart/2005/8/layout/hierarchy5"/>
    <dgm:cxn modelId="{8FC63129-AF1C-204F-8E08-A936DA418956}" type="presOf" srcId="{A08D418F-89E3-5344-8CE2-3E917DF0ED02}" destId="{EF376205-385E-894B-86E6-7B4FE7092561}" srcOrd="1" destOrd="0" presId="urn:microsoft.com/office/officeart/2005/8/layout/hierarchy5"/>
    <dgm:cxn modelId="{7D70575D-F68E-3D43-A577-8FF4448747DC}" srcId="{C68FBF96-B59C-9543-A2B0-D85BBD50A42A}" destId="{2EC8A1C7-36D5-1645-B540-DC5E02BCE162}" srcOrd="2" destOrd="0" parTransId="{490052D9-F6A8-6045-AC3D-2070462CA96E}" sibTransId="{73C78EC8-D15C-AC42-9E8D-A1E9E9EE25D7}"/>
    <dgm:cxn modelId="{7CBD2A50-9E61-8742-B275-2B8F58DD1248}" type="presOf" srcId="{FFF45449-0F93-A042-BE29-61B130ECF4F2}" destId="{F640E5C8-C8E4-274C-87CB-09EC68DB1BB3}" srcOrd="0" destOrd="0" presId="urn:microsoft.com/office/officeart/2005/8/layout/hierarchy5"/>
    <dgm:cxn modelId="{41A58119-C57F-634D-88D0-65B61782D389}" type="presOf" srcId="{2EC8A1C7-36D5-1645-B540-DC5E02BCE162}" destId="{E2900277-134C-3044-A079-05A12FEC9D23}" srcOrd="0" destOrd="0" presId="urn:microsoft.com/office/officeart/2005/8/layout/hierarchy5"/>
    <dgm:cxn modelId="{3C8637E5-7270-9A4A-9E81-3F4222C24070}" srcId="{C68FBF96-B59C-9543-A2B0-D85BBD50A42A}" destId="{0D3811C8-5EC6-2D4B-BF43-2C9D6286AE4A}" srcOrd="4" destOrd="0" parTransId="{1072BF27-AB13-BB4F-92D2-3C70607ADC01}" sibTransId="{29A5FEBA-CADA-7242-BA26-A07C0AB788F4}"/>
    <dgm:cxn modelId="{CCBEC798-58A3-B64C-B6F3-53184C38F384}" srcId="{C68FBF96-B59C-9543-A2B0-D85BBD50A42A}" destId="{A08D418F-89E3-5344-8CE2-3E917DF0ED02}" srcOrd="3" destOrd="0" parTransId="{41F64893-70DE-9242-B895-8DFD3821AE6A}" sibTransId="{004923E6-C4E4-9B40-82DB-6213A8AF0E85}"/>
    <dgm:cxn modelId="{5AD3830F-F901-E94D-AF81-3EE270844273}" type="presOf" srcId="{0D3811C8-5EC6-2D4B-BF43-2C9D6286AE4A}" destId="{69CED93B-DA5A-B441-993A-8F53468C2CA1}" srcOrd="0" destOrd="0" presId="urn:microsoft.com/office/officeart/2005/8/layout/hierarchy5"/>
    <dgm:cxn modelId="{730DC6B7-1584-2B47-A22E-71D982F43643}" type="presOf" srcId="{572D43C7-FCE8-B049-B71D-E6B4C37FC9E3}" destId="{4418C7F2-007F-AE49-A459-12487EBF0BF1}" srcOrd="0" destOrd="0" presId="urn:microsoft.com/office/officeart/2005/8/layout/hierarchy5"/>
    <dgm:cxn modelId="{1E8C7B4D-957B-E846-BF63-723FADF0CC08}" type="presOf" srcId="{68028F8A-5AB6-5B45-87D6-B45A4B92E113}" destId="{18E4822A-BF58-8E4A-A55D-C8AE0F4F6303}" srcOrd="0" destOrd="0" presId="urn:microsoft.com/office/officeart/2005/8/layout/hierarchy5"/>
    <dgm:cxn modelId="{56734FAF-6BA9-2D4A-B23B-3BE005F23B61}" type="presParOf" srcId="{C276B88F-3581-7441-8AEA-733AB497B604}" destId="{73879EDE-470B-EB46-BD35-6CFEB0E96D55}" srcOrd="0" destOrd="0" presId="urn:microsoft.com/office/officeart/2005/8/layout/hierarchy5"/>
    <dgm:cxn modelId="{7CA90CD6-5C5E-0E49-B119-82E901249247}" type="presParOf" srcId="{73879EDE-470B-EB46-BD35-6CFEB0E96D55}" destId="{1437DCF0-DFF3-5643-B8E2-545ABD8A0DE7}" srcOrd="0" destOrd="0" presId="urn:microsoft.com/office/officeart/2005/8/layout/hierarchy5"/>
    <dgm:cxn modelId="{4C0846A6-EB4B-F74F-A52B-E75B4A7897C2}" type="presParOf" srcId="{73879EDE-470B-EB46-BD35-6CFEB0E96D55}" destId="{3D91A413-A88C-AD4F-B63F-58FA3D0487D7}" srcOrd="1" destOrd="0" presId="urn:microsoft.com/office/officeart/2005/8/layout/hierarchy5"/>
    <dgm:cxn modelId="{A7D58269-BB44-6647-8F12-3306FF16429D}" type="presParOf" srcId="{3D91A413-A88C-AD4F-B63F-58FA3D0487D7}" destId="{2D6C10A3-5360-1147-8149-80617A5616AB}" srcOrd="0" destOrd="0" presId="urn:microsoft.com/office/officeart/2005/8/layout/hierarchy5"/>
    <dgm:cxn modelId="{F55FE1E3-8315-A347-9947-2201F6C01146}" type="presParOf" srcId="{2D6C10A3-5360-1147-8149-80617A5616AB}" destId="{0CF9F6EB-6752-E846-8D88-DD0A5B9C2791}" srcOrd="0" destOrd="0" presId="urn:microsoft.com/office/officeart/2005/8/layout/hierarchy5"/>
    <dgm:cxn modelId="{23AD8148-1E83-A24E-A1BE-9828CDE27F45}" type="presParOf" srcId="{2D6C10A3-5360-1147-8149-80617A5616AB}" destId="{32789F0C-CCD5-5743-843D-EAA6A042864A}" srcOrd="1" destOrd="0" presId="urn:microsoft.com/office/officeart/2005/8/layout/hierarchy5"/>
    <dgm:cxn modelId="{3A4705AA-807A-FA49-AA8C-62B59C13480A}" type="presParOf" srcId="{32789F0C-CCD5-5743-843D-EAA6A042864A}" destId="{F640E5C8-C8E4-274C-87CB-09EC68DB1BB3}" srcOrd="0" destOrd="0" presId="urn:microsoft.com/office/officeart/2005/8/layout/hierarchy5"/>
    <dgm:cxn modelId="{D32B26EA-D344-B347-BF4F-C56952A91CB0}" type="presParOf" srcId="{F640E5C8-C8E4-274C-87CB-09EC68DB1BB3}" destId="{76B77F4A-D70E-5542-8E41-C1BC632CC06B}" srcOrd="0" destOrd="0" presId="urn:microsoft.com/office/officeart/2005/8/layout/hierarchy5"/>
    <dgm:cxn modelId="{F230D362-6D4D-0742-8F2E-2E483AACB41C}" type="presParOf" srcId="{32789F0C-CCD5-5743-843D-EAA6A042864A}" destId="{EC1598D5-784E-4646-AF8C-EB86935EE4D0}" srcOrd="1" destOrd="0" presId="urn:microsoft.com/office/officeart/2005/8/layout/hierarchy5"/>
    <dgm:cxn modelId="{F9BCD156-573C-D044-98FE-B6E7556EE4A2}" type="presParOf" srcId="{EC1598D5-784E-4646-AF8C-EB86935EE4D0}" destId="{FE356689-6EB1-B74B-A3E6-3F6DD845D4D4}" srcOrd="0" destOrd="0" presId="urn:microsoft.com/office/officeart/2005/8/layout/hierarchy5"/>
    <dgm:cxn modelId="{F5BAC54A-9E62-1B45-9BFF-718BF3144346}" type="presParOf" srcId="{EC1598D5-784E-4646-AF8C-EB86935EE4D0}" destId="{558F0DC1-4957-0B4C-8948-07F735FB78D4}" srcOrd="1" destOrd="0" presId="urn:microsoft.com/office/officeart/2005/8/layout/hierarchy5"/>
    <dgm:cxn modelId="{9E3387D1-578C-D446-85AB-3774D610239B}" type="presParOf" srcId="{558F0DC1-4957-0B4C-8948-07F735FB78D4}" destId="{4418C7F2-007F-AE49-A459-12487EBF0BF1}" srcOrd="0" destOrd="0" presId="urn:microsoft.com/office/officeart/2005/8/layout/hierarchy5"/>
    <dgm:cxn modelId="{25EDF62E-B1CB-3948-B6EF-1F7BF536827B}" type="presParOf" srcId="{4418C7F2-007F-AE49-A459-12487EBF0BF1}" destId="{16104B7E-CE10-FF40-9C45-60F6A122750C}" srcOrd="0" destOrd="0" presId="urn:microsoft.com/office/officeart/2005/8/layout/hierarchy5"/>
    <dgm:cxn modelId="{9AACCB58-B71D-0F4B-8BFF-23E505504AA7}" type="presParOf" srcId="{558F0DC1-4957-0B4C-8948-07F735FB78D4}" destId="{9B2BFF39-7903-0343-A440-26081F6FCCCB}" srcOrd="1" destOrd="0" presId="urn:microsoft.com/office/officeart/2005/8/layout/hierarchy5"/>
    <dgm:cxn modelId="{DA0BA20D-199E-9841-89E2-A91B4FD163D2}" type="presParOf" srcId="{9B2BFF39-7903-0343-A440-26081F6FCCCB}" destId="{BB7FB902-C878-5945-BF6A-D7A3029E6D5A}" srcOrd="0" destOrd="0" presId="urn:microsoft.com/office/officeart/2005/8/layout/hierarchy5"/>
    <dgm:cxn modelId="{1BE7A519-CAA0-8A48-A620-9CF974A8AC52}" type="presParOf" srcId="{9B2BFF39-7903-0343-A440-26081F6FCCCB}" destId="{1B242119-3C5E-B340-82EF-AE79FE18E90E}" srcOrd="1" destOrd="0" presId="urn:microsoft.com/office/officeart/2005/8/layout/hierarchy5"/>
    <dgm:cxn modelId="{B4AF020D-9A38-D547-8315-B3D0922B4185}" type="presParOf" srcId="{1B242119-3C5E-B340-82EF-AE79FE18E90E}" destId="{18E4822A-BF58-8E4A-A55D-C8AE0F4F6303}" srcOrd="0" destOrd="0" presId="urn:microsoft.com/office/officeart/2005/8/layout/hierarchy5"/>
    <dgm:cxn modelId="{ACEE2F32-D763-304B-9942-DC85F521E214}" type="presParOf" srcId="{18E4822A-BF58-8E4A-A55D-C8AE0F4F6303}" destId="{59DBCF01-A0D6-8B43-94B3-1C7A07AD5EEB}" srcOrd="0" destOrd="0" presId="urn:microsoft.com/office/officeart/2005/8/layout/hierarchy5"/>
    <dgm:cxn modelId="{3F0C0F67-53AF-974E-BB23-A9D6026FBC74}" type="presParOf" srcId="{1B242119-3C5E-B340-82EF-AE79FE18E90E}" destId="{B76DF525-E974-A54E-9446-1ADC6EF800E5}" srcOrd="1" destOrd="0" presId="urn:microsoft.com/office/officeart/2005/8/layout/hierarchy5"/>
    <dgm:cxn modelId="{43F95A60-01BC-AC48-B790-F644D56FC4C6}" type="presParOf" srcId="{B76DF525-E974-A54E-9446-1ADC6EF800E5}" destId="{8DAE00A6-78B7-7845-AAC1-7BF427A30BAA}" srcOrd="0" destOrd="0" presId="urn:microsoft.com/office/officeart/2005/8/layout/hierarchy5"/>
    <dgm:cxn modelId="{8B6F56F1-0163-9047-B311-D737A47DA264}" type="presParOf" srcId="{B76DF525-E974-A54E-9446-1ADC6EF800E5}" destId="{4872759A-1FC4-A146-A39F-2DD6E4039EC0}" srcOrd="1" destOrd="0" presId="urn:microsoft.com/office/officeart/2005/8/layout/hierarchy5"/>
    <dgm:cxn modelId="{FD7FB44B-24CF-0947-9B42-259175FE43DE}" type="presParOf" srcId="{C276B88F-3581-7441-8AEA-733AB497B604}" destId="{FA5EB4EF-08ED-724B-A697-0C8340E7F0AF}" srcOrd="1" destOrd="0" presId="urn:microsoft.com/office/officeart/2005/8/layout/hierarchy5"/>
    <dgm:cxn modelId="{69E75C26-27A3-3D47-AC86-49FCC7182D22}" type="presParOf" srcId="{FA5EB4EF-08ED-724B-A697-0C8340E7F0AF}" destId="{41BE9E29-9FAB-3D4C-AAA2-AAD638428D28}" srcOrd="0" destOrd="0" presId="urn:microsoft.com/office/officeart/2005/8/layout/hierarchy5"/>
    <dgm:cxn modelId="{AE436D7D-C3FA-A04C-8803-4C1CF426B228}" type="presParOf" srcId="{41BE9E29-9FAB-3D4C-AAA2-AAD638428D28}" destId="{CB44E023-3CA8-3F49-890F-B867AB891556}" srcOrd="0" destOrd="0" presId="urn:microsoft.com/office/officeart/2005/8/layout/hierarchy5"/>
    <dgm:cxn modelId="{11C3B2A5-5776-F542-80A6-166B9734522E}" type="presParOf" srcId="{41BE9E29-9FAB-3D4C-AAA2-AAD638428D28}" destId="{C7EFEE58-9EFC-344B-BEBF-AE41D7C544E6}" srcOrd="1" destOrd="0" presId="urn:microsoft.com/office/officeart/2005/8/layout/hierarchy5"/>
    <dgm:cxn modelId="{13148EF2-D8DD-3844-A2A9-727D0465EACF}" type="presParOf" srcId="{FA5EB4EF-08ED-724B-A697-0C8340E7F0AF}" destId="{79C5AE23-8973-3941-A0E7-1E1E98EBA751}" srcOrd="1" destOrd="0" presId="urn:microsoft.com/office/officeart/2005/8/layout/hierarchy5"/>
    <dgm:cxn modelId="{F6EAEDCA-A634-CD4F-915C-F9536A7D7059}" type="presParOf" srcId="{79C5AE23-8973-3941-A0E7-1E1E98EBA751}" destId="{455DC24D-3F37-B642-85ED-06C9EB3640FA}" srcOrd="0" destOrd="0" presId="urn:microsoft.com/office/officeart/2005/8/layout/hierarchy5"/>
    <dgm:cxn modelId="{950BF450-F4B8-2448-9E1F-B2D5ACBC14EC}" type="presParOf" srcId="{FA5EB4EF-08ED-724B-A697-0C8340E7F0AF}" destId="{6F5C553C-328C-CB49-84B0-1688CC28D164}" srcOrd="2" destOrd="0" presId="urn:microsoft.com/office/officeart/2005/8/layout/hierarchy5"/>
    <dgm:cxn modelId="{8FFAE526-F61B-8C43-95DE-855403BE58C8}" type="presParOf" srcId="{6F5C553C-328C-CB49-84B0-1688CC28D164}" destId="{E2900277-134C-3044-A079-05A12FEC9D23}" srcOrd="0" destOrd="0" presId="urn:microsoft.com/office/officeart/2005/8/layout/hierarchy5"/>
    <dgm:cxn modelId="{FB33A2BC-5C01-A647-999D-B948A7D6DA70}" type="presParOf" srcId="{6F5C553C-328C-CB49-84B0-1688CC28D164}" destId="{E01E29AD-2207-5541-A01D-D1542603718A}" srcOrd="1" destOrd="0" presId="urn:microsoft.com/office/officeart/2005/8/layout/hierarchy5"/>
    <dgm:cxn modelId="{7EB9E417-D5DD-9B4B-8198-E077F8B1D9A6}" type="presParOf" srcId="{FA5EB4EF-08ED-724B-A697-0C8340E7F0AF}" destId="{5C256D7C-CE86-BB4D-BBE9-FEA9B2FBAAD0}" srcOrd="3" destOrd="0" presId="urn:microsoft.com/office/officeart/2005/8/layout/hierarchy5"/>
    <dgm:cxn modelId="{C11B8EB5-0359-3341-9C08-B5FD3C017D68}" type="presParOf" srcId="{5C256D7C-CE86-BB4D-BBE9-FEA9B2FBAAD0}" destId="{92826116-EDE1-1E45-B253-47567A14E70C}" srcOrd="0" destOrd="0" presId="urn:microsoft.com/office/officeart/2005/8/layout/hierarchy5"/>
    <dgm:cxn modelId="{97B99AED-353A-B645-BF34-E321686C85CC}" type="presParOf" srcId="{FA5EB4EF-08ED-724B-A697-0C8340E7F0AF}" destId="{5F93B0BA-8C03-F64A-98AA-9E138695FE1E}" srcOrd="4" destOrd="0" presId="urn:microsoft.com/office/officeart/2005/8/layout/hierarchy5"/>
    <dgm:cxn modelId="{2168001C-9192-3848-9C42-8402F30702C4}" type="presParOf" srcId="{5F93B0BA-8C03-F64A-98AA-9E138695FE1E}" destId="{D24CF501-3536-084C-9381-B28CA4510C86}" srcOrd="0" destOrd="0" presId="urn:microsoft.com/office/officeart/2005/8/layout/hierarchy5"/>
    <dgm:cxn modelId="{2AD4F7AC-EDBF-A84C-93C5-F63BFDB12434}" type="presParOf" srcId="{5F93B0BA-8C03-F64A-98AA-9E138695FE1E}" destId="{EF376205-385E-894B-86E6-7B4FE7092561}" srcOrd="1" destOrd="0" presId="urn:microsoft.com/office/officeart/2005/8/layout/hierarchy5"/>
    <dgm:cxn modelId="{86009128-A72E-0C4D-9A58-F0507628EAA6}" type="presParOf" srcId="{FA5EB4EF-08ED-724B-A697-0C8340E7F0AF}" destId="{083457CF-0CC0-FF48-92B7-3AE46E2FFDAC}" srcOrd="5" destOrd="0" presId="urn:microsoft.com/office/officeart/2005/8/layout/hierarchy5"/>
    <dgm:cxn modelId="{21AA120F-61DA-8542-A464-C80829CC387E}" type="presParOf" srcId="{083457CF-0CC0-FF48-92B7-3AE46E2FFDAC}" destId="{DF3A12C2-309B-474F-B05E-D86E187EF16B}" srcOrd="0" destOrd="0" presId="urn:microsoft.com/office/officeart/2005/8/layout/hierarchy5"/>
    <dgm:cxn modelId="{1B736419-DAD3-7D44-AEB4-325A10302A75}" type="presParOf" srcId="{FA5EB4EF-08ED-724B-A697-0C8340E7F0AF}" destId="{3C8C4D29-AE7F-D442-8304-DC38E0D31EE8}" srcOrd="6" destOrd="0" presId="urn:microsoft.com/office/officeart/2005/8/layout/hierarchy5"/>
    <dgm:cxn modelId="{E32769FD-97C6-A34B-BAE4-A07D7E516583}" type="presParOf" srcId="{3C8C4D29-AE7F-D442-8304-DC38E0D31EE8}" destId="{69CED93B-DA5A-B441-993A-8F53468C2CA1}" srcOrd="0" destOrd="0" presId="urn:microsoft.com/office/officeart/2005/8/layout/hierarchy5"/>
    <dgm:cxn modelId="{F2EBA3B7-F930-C54C-B9A4-82521C47439A}" type="presParOf" srcId="{3C8C4D29-AE7F-D442-8304-DC38E0D31EE8}" destId="{023F7F7F-7052-B744-ACF2-0731A4EA87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2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2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2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4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4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4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4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2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2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2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4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4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4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4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7EDE3-FCEB-1043-B401-639F21146713}" type="presOf" srcId="{DAD518B4-8DF9-EA40-A71D-E20B90A221FB}" destId="{97FFC2D7-1E8D-FB45-AADD-3A129B6897D3}" srcOrd="0" destOrd="0" presId="urn:microsoft.com/office/officeart/2005/8/layout/hierarchy5"/>
    <dgm:cxn modelId="{65AC4FD5-ECD2-F941-9910-DBEE504F55EF}" type="presOf" srcId="{9E96C429-1C94-4D46-B2C5-0374BC95AB7C}" destId="{6EF139E8-63AC-7943-852D-97916409F123}" srcOrd="0" destOrd="0" presId="urn:microsoft.com/office/officeart/2005/8/layout/hierarchy5"/>
    <dgm:cxn modelId="{D73F9982-6D89-F545-9D46-18ECE1C61206}" type="presOf" srcId="{211373B5-A41D-3947-8F09-F72405483EB0}" destId="{94F0BF5B-3E88-5942-9C9C-FE47B7E5A558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7C28DE7B-E6A5-7949-8DCD-01CF251520C0}" type="presOf" srcId="{5742A778-3C3C-A044-9D2F-E6F84538AAAF}" destId="{2169A4D3-6804-384B-AA47-41DE5FB5E2F0}" srcOrd="1" destOrd="0" presId="urn:microsoft.com/office/officeart/2005/8/layout/hierarchy5"/>
    <dgm:cxn modelId="{6E69A6CF-71FE-8840-8CE7-9B46C036EA3A}" type="presOf" srcId="{D157B04F-DC75-2E46-ACB0-30298AF3B698}" destId="{A0425C65-33CE-E642-BA12-81FF64AB915A}" srcOrd="0" destOrd="0" presId="urn:microsoft.com/office/officeart/2005/8/layout/hierarchy5"/>
    <dgm:cxn modelId="{BA035664-E803-4D4B-982A-A4D7F6E0F193}" type="presOf" srcId="{B0BDA86F-1350-8E42-ABA7-3856FC2FBABB}" destId="{F7B506A8-926F-1049-89AB-A4B5845450F6}" srcOrd="1" destOrd="0" presId="urn:microsoft.com/office/officeart/2005/8/layout/hierarchy5"/>
    <dgm:cxn modelId="{0E9DC0AD-91E9-4C4D-A4C5-4FC60BE25DA1}" type="presOf" srcId="{7E53DCEB-6903-B148-B590-931CE2E153BC}" destId="{D8EC7EB6-CFB7-3043-9CAD-34D774A15983}" srcOrd="1" destOrd="0" presId="urn:microsoft.com/office/officeart/2005/8/layout/hierarchy5"/>
    <dgm:cxn modelId="{48C4FDEA-2002-BE4C-BA9F-DACA12D2F7CE}" type="presOf" srcId="{5EF599D8-CCEE-F44E-9C88-BA6CBAD3509A}" destId="{B5C0D9E4-A9EF-DF43-A45A-98D0A51BAE99}" srcOrd="0" destOrd="0" presId="urn:microsoft.com/office/officeart/2005/8/layout/hierarchy5"/>
    <dgm:cxn modelId="{FCC1283A-89AE-DB46-B0D7-30ED0DAA7662}" type="presOf" srcId="{CBEC9FB6-6EA4-904A-AADC-142B3E17A487}" destId="{35E7E8EB-412D-C040-A517-F4EB68E0C1F8}" srcOrd="0" destOrd="0" presId="urn:microsoft.com/office/officeart/2005/8/layout/hierarchy5"/>
    <dgm:cxn modelId="{DB8018C4-7BBE-1740-BE88-15390696596E}" type="presOf" srcId="{2DCBAD56-A4F9-2948-A68E-47B328226EE8}" destId="{B2B0E0AC-BBD0-8C41-99BD-7AC9400B5998}" srcOrd="0" destOrd="0" presId="urn:microsoft.com/office/officeart/2005/8/layout/hierarchy5"/>
    <dgm:cxn modelId="{9BB73D84-9C3C-1146-A570-ED8687AABE69}" type="presOf" srcId="{B462A5BB-70E6-0D44-A736-CFD4FFBCA6DC}" destId="{795B0992-84F6-9D46-B343-84D377A5AA2D}" srcOrd="1" destOrd="0" presId="urn:microsoft.com/office/officeart/2005/8/layout/hierarchy5"/>
    <dgm:cxn modelId="{866A0C1E-6857-B246-8AC2-D237D5C4B502}" type="presOf" srcId="{5E7B2F84-D91B-0F48-8C9C-2BB4917F91BA}" destId="{F97414AC-067B-614D-B4D6-F113F0D204E9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79A20709-9E5B-EF40-8357-AA9E5E960800}" type="presOf" srcId="{B462A5BB-70E6-0D44-A736-CFD4FFBCA6DC}" destId="{85503B90-A282-1A4F-96FE-4D585F3B1E37}" srcOrd="0" destOrd="0" presId="urn:microsoft.com/office/officeart/2005/8/layout/hierarchy5"/>
    <dgm:cxn modelId="{9077343D-B418-9B49-B56E-4B88A152A1B4}" type="presOf" srcId="{7E53DCEB-6903-B148-B590-931CE2E153BC}" destId="{1FE9B280-31D2-1A46-B54D-D056AD107B6F}" srcOrd="0" destOrd="0" presId="urn:microsoft.com/office/officeart/2005/8/layout/hierarchy5"/>
    <dgm:cxn modelId="{EAC29AD0-A295-D942-980B-8A031D055890}" type="presOf" srcId="{CA70F187-0EC9-CE44-BB68-07409C744B89}" destId="{5DD5C3F1-C0E2-344B-81E4-0B822EF2BC33}" srcOrd="1" destOrd="0" presId="urn:microsoft.com/office/officeart/2005/8/layout/hierarchy5"/>
    <dgm:cxn modelId="{66F5032B-7B95-414E-8A69-C63ECEFE378C}" type="presOf" srcId="{2A021C99-1E47-0C4F-8C1D-FB407735505B}" destId="{3B3CB725-ADCA-1640-A8E2-6F7E3EA00E04}" srcOrd="1" destOrd="0" presId="urn:microsoft.com/office/officeart/2005/8/layout/hierarchy5"/>
    <dgm:cxn modelId="{59DCE2F8-87CF-1341-B59E-83436E3AAB4A}" type="presOf" srcId="{CA70F187-0EC9-CE44-BB68-07409C744B89}" destId="{AB780979-7552-F148-9895-EF717D5D94F4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4F01F360-0C71-4545-A74D-BF0A2875AADA}" type="presOf" srcId="{79ACDE5B-92EA-9040-9316-CF0C97B6FE9C}" destId="{31CC6BA3-99CB-6445-9161-7D6A509131EC}" srcOrd="0" destOrd="0" presId="urn:microsoft.com/office/officeart/2005/8/layout/hierarchy5"/>
    <dgm:cxn modelId="{5D9BCF1D-9DF2-F545-90BE-932EC2B8B75A}" type="presOf" srcId="{CBEC9FB6-6EA4-904A-AADC-142B3E17A487}" destId="{2A355178-74B5-224D-B332-A7E626007195}" srcOrd="1" destOrd="0" presId="urn:microsoft.com/office/officeart/2005/8/layout/hierarchy5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84546A18-9A2F-FD45-8A62-791C76AF0552}" type="presOf" srcId="{5EF599D8-CCEE-F44E-9C88-BA6CBAD3509A}" destId="{E7E668AA-F50E-1442-8FC4-82BBCCC65AFD}" srcOrd="1" destOrd="0" presId="urn:microsoft.com/office/officeart/2005/8/layout/hierarchy5"/>
    <dgm:cxn modelId="{B76DAD34-B8DF-D446-81A2-4E63FC7BCB55}" type="presOf" srcId="{C0F90392-413C-E148-8A2E-44F1401C3775}" destId="{78B9348E-6314-1C4C-93AB-C7C6833CCF28}" srcOrd="0" destOrd="0" presId="urn:microsoft.com/office/officeart/2005/8/layout/hierarchy5"/>
    <dgm:cxn modelId="{71E6BB39-BBE6-8D4B-A181-7B18D6BA987E}" type="presOf" srcId="{F0E14D8F-EF1C-524B-AD90-6C1A19C5E5CD}" destId="{7D7077BE-04FA-254A-8D63-6D0486575700}" srcOrd="1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85962048-59A4-8B4D-AD7E-B96DA5976EC4}" type="presOf" srcId="{1C42280D-5DFC-8641-9880-2A891DD3FAB0}" destId="{A07C6313-C8B3-FA46-A441-B8F6CA44B12C}" srcOrd="0" destOrd="0" presId="urn:microsoft.com/office/officeart/2005/8/layout/hierarchy5"/>
    <dgm:cxn modelId="{7DB22C86-784B-F449-8696-B44ABE6A94FB}" type="presOf" srcId="{9691E43C-2A6D-0A4D-8762-B6F2B14B8D84}" destId="{F0DCA76B-335C-BB4A-91BE-E2EC35E0E61F}" srcOrd="0" destOrd="0" presId="urn:microsoft.com/office/officeart/2005/8/layout/hierarchy5"/>
    <dgm:cxn modelId="{951777D6-98D2-7D47-AD76-C44CB9E8FD57}" type="presOf" srcId="{BB048F40-243D-FE4D-BEC8-07DE9DED28BD}" destId="{30AAAC8D-6B2A-3146-B7D2-70D2EBC70247}" srcOrd="0" destOrd="0" presId="urn:microsoft.com/office/officeart/2005/8/layout/hierarchy5"/>
    <dgm:cxn modelId="{A2ECACFF-DB01-9945-9E94-9CD96C3CBF7F}" type="presOf" srcId="{F0E14D8F-EF1C-524B-AD90-6C1A19C5E5CD}" destId="{454C6513-9122-1446-8E23-ED5A7F2DF877}" srcOrd="0" destOrd="0" presId="urn:microsoft.com/office/officeart/2005/8/layout/hierarchy5"/>
    <dgm:cxn modelId="{15C36AB8-A76A-E140-A52E-B930F724A5E9}" type="presOf" srcId="{B0BDA86F-1350-8E42-ABA7-3856FC2FBABB}" destId="{C65575E6-5C16-1B42-89DF-B61C59B67B8F}" srcOrd="0" destOrd="0" presId="urn:microsoft.com/office/officeart/2005/8/layout/hierarchy5"/>
    <dgm:cxn modelId="{1DE1C66F-2D8B-CE42-9708-D283EF35DBD3}" type="presOf" srcId="{AFB292B0-9C57-2E48-A66E-BDC547FF90AE}" destId="{7CFC669B-C265-F94A-B791-927060E35E39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D5D55EC8-493E-FF4F-A8AD-A1B570F82BD9}" type="presOf" srcId="{F46263FB-5952-9A44-ADC1-4181D585DC66}" destId="{07F6EA0F-6BF4-A247-B7EF-054A83D452DB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282F96BD-B561-F84E-BD87-69014E62DDC6}" type="presOf" srcId="{B2185230-14FC-DC4E-A387-39FA56129CCF}" destId="{BD68264E-C08D-5C47-8383-58E5D0D25F1A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58E30921-7E3C-AE40-B6C7-96978C0277BD}" type="presOf" srcId="{5742A778-3C3C-A044-9D2F-E6F84538AAAF}" destId="{AD27FCFF-4AAC-BB49-94DF-0548F04CA1E5}" srcOrd="0" destOrd="0" presId="urn:microsoft.com/office/officeart/2005/8/layout/hierarchy5"/>
    <dgm:cxn modelId="{BEA942E5-D12B-2548-8E67-54DC356DDD66}" type="presOf" srcId="{2DCBAD56-A4F9-2948-A68E-47B328226EE8}" destId="{914A6C23-B6C3-A64B-9528-90647670F638}" srcOrd="1" destOrd="0" presId="urn:microsoft.com/office/officeart/2005/8/layout/hierarchy5"/>
    <dgm:cxn modelId="{4B7A64D9-4E76-1E46-8840-A4714DCC8866}" type="presOf" srcId="{211373B5-A41D-3947-8F09-F72405483EB0}" destId="{90FF1766-77C0-E54D-8396-D7FD19D78CCE}" srcOrd="0" destOrd="0" presId="urn:microsoft.com/office/officeart/2005/8/layout/hierarchy5"/>
    <dgm:cxn modelId="{098CEA7D-AF7F-C049-8CA4-EE592E998A40}" type="presOf" srcId="{AFB292B0-9C57-2E48-A66E-BDC547FF90AE}" destId="{38A19CA3-4E8F-DF48-BA98-37FA9A6EA598}" srcOrd="1" destOrd="0" presId="urn:microsoft.com/office/officeart/2005/8/layout/hierarchy5"/>
    <dgm:cxn modelId="{C3310562-1DE1-124F-95E0-E876D86F06FB}" type="presOf" srcId="{5E7B2F84-D91B-0F48-8C9C-2BB4917F91BA}" destId="{E0CD3B97-255C-F14B-A7CD-3912723600F0}" srcOrd="1" destOrd="0" presId="urn:microsoft.com/office/officeart/2005/8/layout/hierarchy5"/>
    <dgm:cxn modelId="{1A70C6FC-729A-9C46-9C8D-4E33603B90EC}" type="presOf" srcId="{2A021C99-1E47-0C4F-8C1D-FB407735505B}" destId="{28A7C9D8-9811-0548-9438-646B018CC5F4}" srcOrd="0" destOrd="0" presId="urn:microsoft.com/office/officeart/2005/8/layout/hierarchy5"/>
    <dgm:cxn modelId="{E20E73D8-8E6E-204D-9525-70C9B9CBDCCE}" type="presParOf" srcId="{BD68264E-C08D-5C47-8383-58E5D0D25F1A}" destId="{13F6849C-532A-F846-9E83-85793C73E5AB}" srcOrd="0" destOrd="0" presId="urn:microsoft.com/office/officeart/2005/8/layout/hierarchy5"/>
    <dgm:cxn modelId="{A99C28AF-F31C-A045-9E79-D84CCB804354}" type="presParOf" srcId="{13F6849C-532A-F846-9E83-85793C73E5AB}" destId="{E19BBCE7-1291-B74F-9E67-973DAA4F3E1C}" srcOrd="0" destOrd="0" presId="urn:microsoft.com/office/officeart/2005/8/layout/hierarchy5"/>
    <dgm:cxn modelId="{77F42CF5-6399-7442-A650-E4C70E5A3DE4}" type="presParOf" srcId="{13F6849C-532A-F846-9E83-85793C73E5AB}" destId="{800F0BB4-C507-CC42-A665-720AE45388A3}" srcOrd="1" destOrd="0" presId="urn:microsoft.com/office/officeart/2005/8/layout/hierarchy5"/>
    <dgm:cxn modelId="{64AA6E18-002C-AB4E-BC1C-94E6F4DADA40}" type="presParOf" srcId="{800F0BB4-C507-CC42-A665-720AE45388A3}" destId="{727ADFD2-A0EA-CD44-8D0C-65A13D074D33}" srcOrd="0" destOrd="0" presId="urn:microsoft.com/office/officeart/2005/8/layout/hierarchy5"/>
    <dgm:cxn modelId="{2A658EF8-BF6A-F141-9C67-CE84FB3DB24C}" type="presParOf" srcId="{727ADFD2-A0EA-CD44-8D0C-65A13D074D33}" destId="{07F6EA0F-6BF4-A247-B7EF-054A83D452DB}" srcOrd="0" destOrd="0" presId="urn:microsoft.com/office/officeart/2005/8/layout/hierarchy5"/>
    <dgm:cxn modelId="{CC4995FB-05F6-BD4A-AA2B-72606D0C77BD}" type="presParOf" srcId="{727ADFD2-A0EA-CD44-8D0C-65A13D074D33}" destId="{F9CA38FB-FB0A-B246-A0C0-CB77E6F7BAFB}" srcOrd="1" destOrd="0" presId="urn:microsoft.com/office/officeart/2005/8/layout/hierarchy5"/>
    <dgm:cxn modelId="{63BDB23E-F89F-DD4E-A694-352A764C4F38}" type="presParOf" srcId="{F9CA38FB-FB0A-B246-A0C0-CB77E6F7BAFB}" destId="{35E7E8EB-412D-C040-A517-F4EB68E0C1F8}" srcOrd="0" destOrd="0" presId="urn:microsoft.com/office/officeart/2005/8/layout/hierarchy5"/>
    <dgm:cxn modelId="{A2932FC7-3CBC-444A-A3ED-2EBF26896855}" type="presParOf" srcId="{35E7E8EB-412D-C040-A517-F4EB68E0C1F8}" destId="{2A355178-74B5-224D-B332-A7E626007195}" srcOrd="0" destOrd="0" presId="urn:microsoft.com/office/officeart/2005/8/layout/hierarchy5"/>
    <dgm:cxn modelId="{D16264F2-4C13-144A-B810-7EA7B93F820C}" type="presParOf" srcId="{F9CA38FB-FB0A-B246-A0C0-CB77E6F7BAFB}" destId="{650AD59D-E240-DB4C-B3B0-82349725B91D}" srcOrd="1" destOrd="0" presId="urn:microsoft.com/office/officeart/2005/8/layout/hierarchy5"/>
    <dgm:cxn modelId="{CB5E8364-DF52-D147-B2EE-EB55C9907BB3}" type="presParOf" srcId="{650AD59D-E240-DB4C-B3B0-82349725B91D}" destId="{6EF139E8-63AC-7943-852D-97916409F123}" srcOrd="0" destOrd="0" presId="urn:microsoft.com/office/officeart/2005/8/layout/hierarchy5"/>
    <dgm:cxn modelId="{392D86E3-5661-6E4D-A3EA-0D929ECAB913}" type="presParOf" srcId="{650AD59D-E240-DB4C-B3B0-82349725B91D}" destId="{1DA47F92-4516-854A-B2C1-17D5DFB6A4E6}" srcOrd="1" destOrd="0" presId="urn:microsoft.com/office/officeart/2005/8/layout/hierarchy5"/>
    <dgm:cxn modelId="{B25A792C-FA6A-2D4E-A932-A36B54C7F37E}" type="presParOf" srcId="{1DA47F92-4516-854A-B2C1-17D5DFB6A4E6}" destId="{1FE9B280-31D2-1A46-B54D-D056AD107B6F}" srcOrd="0" destOrd="0" presId="urn:microsoft.com/office/officeart/2005/8/layout/hierarchy5"/>
    <dgm:cxn modelId="{0836876C-E6E3-A144-85FE-5A493BDD7F14}" type="presParOf" srcId="{1FE9B280-31D2-1A46-B54D-D056AD107B6F}" destId="{D8EC7EB6-CFB7-3043-9CAD-34D774A15983}" srcOrd="0" destOrd="0" presId="urn:microsoft.com/office/officeart/2005/8/layout/hierarchy5"/>
    <dgm:cxn modelId="{4F6FF87D-904F-7445-B27B-5AB0A07A136D}" type="presParOf" srcId="{1DA47F92-4516-854A-B2C1-17D5DFB6A4E6}" destId="{CCD31D05-8A61-6A43-8822-D5BDE70F182C}" srcOrd="1" destOrd="0" presId="urn:microsoft.com/office/officeart/2005/8/layout/hierarchy5"/>
    <dgm:cxn modelId="{1DF73739-7A76-DD4F-A950-2AE52D919AF9}" type="presParOf" srcId="{CCD31D05-8A61-6A43-8822-D5BDE70F182C}" destId="{78B9348E-6314-1C4C-93AB-C7C6833CCF28}" srcOrd="0" destOrd="0" presId="urn:microsoft.com/office/officeart/2005/8/layout/hierarchy5"/>
    <dgm:cxn modelId="{AF9326EC-4075-564B-972A-3057081A1D18}" type="presParOf" srcId="{CCD31D05-8A61-6A43-8822-D5BDE70F182C}" destId="{44E22F71-A8AE-7F4B-A51D-845AAFF93EAD}" srcOrd="1" destOrd="0" presId="urn:microsoft.com/office/officeart/2005/8/layout/hierarchy5"/>
    <dgm:cxn modelId="{9397869C-A480-3847-880C-3DBBC7073B0C}" type="presParOf" srcId="{44E22F71-A8AE-7F4B-A51D-845AAFF93EAD}" destId="{90FF1766-77C0-E54D-8396-D7FD19D78CCE}" srcOrd="0" destOrd="0" presId="urn:microsoft.com/office/officeart/2005/8/layout/hierarchy5"/>
    <dgm:cxn modelId="{29244F19-CDAE-9C4B-9AB6-B05A9C663D3D}" type="presParOf" srcId="{90FF1766-77C0-E54D-8396-D7FD19D78CCE}" destId="{94F0BF5B-3E88-5942-9C9C-FE47B7E5A558}" srcOrd="0" destOrd="0" presId="urn:microsoft.com/office/officeart/2005/8/layout/hierarchy5"/>
    <dgm:cxn modelId="{4F6D2A69-BB9F-1646-AB86-F56632EF79C6}" type="presParOf" srcId="{44E22F71-A8AE-7F4B-A51D-845AAFF93EAD}" destId="{A58E40C6-AC8C-B343-AD64-2E4009583630}" srcOrd="1" destOrd="0" presId="urn:microsoft.com/office/officeart/2005/8/layout/hierarchy5"/>
    <dgm:cxn modelId="{58757F8E-16D4-014B-B59F-00E480B2F49A}" type="presParOf" srcId="{A58E40C6-AC8C-B343-AD64-2E4009583630}" destId="{31CC6BA3-99CB-6445-9161-7D6A509131EC}" srcOrd="0" destOrd="0" presId="urn:microsoft.com/office/officeart/2005/8/layout/hierarchy5"/>
    <dgm:cxn modelId="{95AE5189-FFF0-124C-A56A-291AB9763877}" type="presParOf" srcId="{A58E40C6-AC8C-B343-AD64-2E4009583630}" destId="{2C2E38BA-4B38-D044-8563-2F160379074E}" srcOrd="1" destOrd="0" presId="urn:microsoft.com/office/officeart/2005/8/layout/hierarchy5"/>
    <dgm:cxn modelId="{2352A6B3-38A3-EF4F-8FC2-D4363AB5A47B}" type="presParOf" srcId="{2C2E38BA-4B38-D044-8563-2F160379074E}" destId="{28A7C9D8-9811-0548-9438-646B018CC5F4}" srcOrd="0" destOrd="0" presId="urn:microsoft.com/office/officeart/2005/8/layout/hierarchy5"/>
    <dgm:cxn modelId="{D3B89A55-DDBA-6D44-B01E-742224AE591D}" type="presParOf" srcId="{28A7C9D8-9811-0548-9438-646B018CC5F4}" destId="{3B3CB725-ADCA-1640-A8E2-6F7E3EA00E04}" srcOrd="0" destOrd="0" presId="urn:microsoft.com/office/officeart/2005/8/layout/hierarchy5"/>
    <dgm:cxn modelId="{2D6B8711-4D2F-B447-AC04-B7C12775E74E}" type="presParOf" srcId="{2C2E38BA-4B38-D044-8563-2F160379074E}" destId="{7D3EF7B2-0905-1441-9EE1-A48F8BF63B53}" srcOrd="1" destOrd="0" presId="urn:microsoft.com/office/officeart/2005/8/layout/hierarchy5"/>
    <dgm:cxn modelId="{AD6DCE19-5862-FA42-9816-2F0635951124}" type="presParOf" srcId="{7D3EF7B2-0905-1441-9EE1-A48F8BF63B53}" destId="{F0DCA76B-335C-BB4A-91BE-E2EC35E0E61F}" srcOrd="0" destOrd="0" presId="urn:microsoft.com/office/officeart/2005/8/layout/hierarchy5"/>
    <dgm:cxn modelId="{C67A9FC6-B7FF-4047-861D-6EB55C039F12}" type="presParOf" srcId="{7D3EF7B2-0905-1441-9EE1-A48F8BF63B53}" destId="{E807EB97-F1EB-644D-B410-BD3C5B6AEF6A}" srcOrd="1" destOrd="0" presId="urn:microsoft.com/office/officeart/2005/8/layout/hierarchy5"/>
    <dgm:cxn modelId="{97360F4A-2BB8-CB44-94EF-25168DC4619E}" type="presParOf" srcId="{F9CA38FB-FB0A-B246-A0C0-CB77E6F7BAFB}" destId="{F97414AC-067B-614D-B4D6-F113F0D204E9}" srcOrd="2" destOrd="0" presId="urn:microsoft.com/office/officeart/2005/8/layout/hierarchy5"/>
    <dgm:cxn modelId="{CF56C6C3-1D84-5D49-936B-2897C65E664E}" type="presParOf" srcId="{F97414AC-067B-614D-B4D6-F113F0D204E9}" destId="{E0CD3B97-255C-F14B-A7CD-3912723600F0}" srcOrd="0" destOrd="0" presId="urn:microsoft.com/office/officeart/2005/8/layout/hierarchy5"/>
    <dgm:cxn modelId="{0BB969F9-DAF3-6F48-8E19-3E3788579C46}" type="presParOf" srcId="{F9CA38FB-FB0A-B246-A0C0-CB77E6F7BAFB}" destId="{77C12182-5CE1-A84F-89BB-E4A1D5C2CF51}" srcOrd="3" destOrd="0" presId="urn:microsoft.com/office/officeart/2005/8/layout/hierarchy5"/>
    <dgm:cxn modelId="{96F8592F-E636-C348-8D3B-9063F487A6BB}" type="presParOf" srcId="{77C12182-5CE1-A84F-89BB-E4A1D5C2CF51}" destId="{30AAAC8D-6B2A-3146-B7D2-70D2EBC70247}" srcOrd="0" destOrd="0" presId="urn:microsoft.com/office/officeart/2005/8/layout/hierarchy5"/>
    <dgm:cxn modelId="{ED78A2E9-81B8-C946-A05D-5EAE6208E1AD}" type="presParOf" srcId="{77C12182-5CE1-A84F-89BB-E4A1D5C2CF51}" destId="{B49704B5-7362-9A44-B4AB-5F19C1941C36}" srcOrd="1" destOrd="0" presId="urn:microsoft.com/office/officeart/2005/8/layout/hierarchy5"/>
    <dgm:cxn modelId="{2670146D-41E6-AB42-BE35-6E86EF1FB597}" type="presParOf" srcId="{B49704B5-7362-9A44-B4AB-5F19C1941C36}" destId="{AB780979-7552-F148-9895-EF717D5D94F4}" srcOrd="0" destOrd="0" presId="urn:microsoft.com/office/officeart/2005/8/layout/hierarchy5"/>
    <dgm:cxn modelId="{CEFCD92D-2AFC-7C4C-B794-CD8879B2210E}" type="presParOf" srcId="{AB780979-7552-F148-9895-EF717D5D94F4}" destId="{5DD5C3F1-C0E2-344B-81E4-0B822EF2BC33}" srcOrd="0" destOrd="0" presId="urn:microsoft.com/office/officeart/2005/8/layout/hierarchy5"/>
    <dgm:cxn modelId="{8DD22D78-ED1F-A548-B2B7-83FFD674E35F}" type="presParOf" srcId="{B49704B5-7362-9A44-B4AB-5F19C1941C36}" destId="{C6889915-30C1-1844-8D9C-6B52B7FDBC2A}" srcOrd="1" destOrd="0" presId="urn:microsoft.com/office/officeart/2005/8/layout/hierarchy5"/>
    <dgm:cxn modelId="{9E0900E4-EAA6-6849-9E54-21121B803079}" type="presParOf" srcId="{C6889915-30C1-1844-8D9C-6B52B7FDBC2A}" destId="{A07C6313-C8B3-FA46-A441-B8F6CA44B12C}" srcOrd="0" destOrd="0" presId="urn:microsoft.com/office/officeart/2005/8/layout/hierarchy5"/>
    <dgm:cxn modelId="{3A420934-4C88-2349-A078-8E6B5A33C342}" type="presParOf" srcId="{C6889915-30C1-1844-8D9C-6B52B7FDBC2A}" destId="{DA55DF16-969D-324A-B615-5E90927A1EE2}" srcOrd="1" destOrd="0" presId="urn:microsoft.com/office/officeart/2005/8/layout/hierarchy5"/>
    <dgm:cxn modelId="{0916ED41-8A99-EC4E-B2F2-81948780D0E9}" type="presParOf" srcId="{DA55DF16-969D-324A-B615-5E90927A1EE2}" destId="{B5C0D9E4-A9EF-DF43-A45A-98D0A51BAE99}" srcOrd="0" destOrd="0" presId="urn:microsoft.com/office/officeart/2005/8/layout/hierarchy5"/>
    <dgm:cxn modelId="{F1AAC867-FB67-3E4D-A02B-C6EA42223808}" type="presParOf" srcId="{B5C0D9E4-A9EF-DF43-A45A-98D0A51BAE99}" destId="{E7E668AA-F50E-1442-8FC4-82BBCCC65AFD}" srcOrd="0" destOrd="0" presId="urn:microsoft.com/office/officeart/2005/8/layout/hierarchy5"/>
    <dgm:cxn modelId="{9FB836E4-5DB7-C541-9558-EBB2C1BBB248}" type="presParOf" srcId="{DA55DF16-969D-324A-B615-5E90927A1EE2}" destId="{A3F13974-8D1A-924B-AAA8-F251AC98147B}" srcOrd="1" destOrd="0" presId="urn:microsoft.com/office/officeart/2005/8/layout/hierarchy5"/>
    <dgm:cxn modelId="{A68D77B0-A7E8-9B41-8116-4E32612F88DE}" type="presParOf" srcId="{A3F13974-8D1A-924B-AAA8-F251AC98147B}" destId="{A0425C65-33CE-E642-BA12-81FF64AB915A}" srcOrd="0" destOrd="0" presId="urn:microsoft.com/office/officeart/2005/8/layout/hierarchy5"/>
    <dgm:cxn modelId="{8A75DDBA-0C28-AB45-899B-ECF85C9D1E22}" type="presParOf" srcId="{A3F13974-8D1A-924B-AAA8-F251AC98147B}" destId="{A5592434-E7EC-6D44-A9E6-3AFCE063E6B8}" srcOrd="1" destOrd="0" presId="urn:microsoft.com/office/officeart/2005/8/layout/hierarchy5"/>
    <dgm:cxn modelId="{BA1C2943-C8A1-D144-9D04-72218DC50C38}" type="presParOf" srcId="{A5592434-E7EC-6D44-A9E6-3AFCE063E6B8}" destId="{85503B90-A282-1A4F-96FE-4D585F3B1E37}" srcOrd="0" destOrd="0" presId="urn:microsoft.com/office/officeart/2005/8/layout/hierarchy5"/>
    <dgm:cxn modelId="{352518CC-DBA2-294E-89A1-B2691232885D}" type="presParOf" srcId="{85503B90-A282-1A4F-96FE-4D585F3B1E37}" destId="{795B0992-84F6-9D46-B343-84D377A5AA2D}" srcOrd="0" destOrd="0" presId="urn:microsoft.com/office/officeart/2005/8/layout/hierarchy5"/>
    <dgm:cxn modelId="{8B35C936-71AA-7440-BEBC-D0BC1816E072}" type="presParOf" srcId="{A5592434-E7EC-6D44-A9E6-3AFCE063E6B8}" destId="{609200A2-3C8C-224A-A4F4-8A00FAEBB793}" srcOrd="1" destOrd="0" presId="urn:microsoft.com/office/officeart/2005/8/layout/hierarchy5"/>
    <dgm:cxn modelId="{7AC740CC-7F5D-9F4A-94CF-5582E7AFEE79}" type="presParOf" srcId="{609200A2-3C8C-224A-A4F4-8A00FAEBB793}" destId="{97FFC2D7-1E8D-FB45-AADD-3A129B6897D3}" srcOrd="0" destOrd="0" presId="urn:microsoft.com/office/officeart/2005/8/layout/hierarchy5"/>
    <dgm:cxn modelId="{42A99ADA-A357-A544-B0A9-6DD0CA5B4D8F}" type="presParOf" srcId="{609200A2-3C8C-224A-A4F4-8A00FAEBB793}" destId="{0230C9B1-FCF8-E94A-AF6D-6FB9065B1A0E}" srcOrd="1" destOrd="0" presId="urn:microsoft.com/office/officeart/2005/8/layout/hierarchy5"/>
    <dgm:cxn modelId="{9E24AC83-695E-3042-ABFC-7314813B7807}" type="presParOf" srcId="{BD68264E-C08D-5C47-8383-58E5D0D25F1A}" destId="{0B966E4E-2F6C-5348-912B-B7536A8E1997}" srcOrd="1" destOrd="0" presId="urn:microsoft.com/office/officeart/2005/8/layout/hierarchy5"/>
    <dgm:cxn modelId="{7CA54720-CC6A-A54F-AB1A-C08DAA953BB0}" type="presParOf" srcId="{0B966E4E-2F6C-5348-912B-B7536A8E1997}" destId="{861C8A77-6762-CA41-9418-D5B95B46C4ED}" srcOrd="0" destOrd="0" presId="urn:microsoft.com/office/officeart/2005/8/layout/hierarchy5"/>
    <dgm:cxn modelId="{72CD8DC2-D14D-C34F-AE03-A69932431757}" type="presParOf" srcId="{861C8A77-6762-CA41-9418-D5B95B46C4ED}" destId="{7CFC669B-C265-F94A-B791-927060E35E39}" srcOrd="0" destOrd="0" presId="urn:microsoft.com/office/officeart/2005/8/layout/hierarchy5"/>
    <dgm:cxn modelId="{754C290C-481A-FA48-8BDC-550915B88EE5}" type="presParOf" srcId="{861C8A77-6762-CA41-9418-D5B95B46C4ED}" destId="{38A19CA3-4E8F-DF48-BA98-37FA9A6EA598}" srcOrd="1" destOrd="0" presId="urn:microsoft.com/office/officeart/2005/8/layout/hierarchy5"/>
    <dgm:cxn modelId="{E2AB6876-2045-5741-8572-6D8D9CBCA51A}" type="presParOf" srcId="{0B966E4E-2F6C-5348-912B-B7536A8E1997}" destId="{19FF5CE4-058A-2941-A8B3-C78B07BE29CF}" srcOrd="1" destOrd="0" presId="urn:microsoft.com/office/officeart/2005/8/layout/hierarchy5"/>
    <dgm:cxn modelId="{2100DB0E-F86C-4441-8363-FFD80B0AA347}" type="presParOf" srcId="{19FF5CE4-058A-2941-A8B3-C78B07BE29CF}" destId="{CDBC6BE1-5B9E-B345-A2B0-61C15DF2E25B}" srcOrd="0" destOrd="0" presId="urn:microsoft.com/office/officeart/2005/8/layout/hierarchy5"/>
    <dgm:cxn modelId="{A0321145-F344-4B4C-A6D0-E770888B2FDE}" type="presParOf" srcId="{0B966E4E-2F6C-5348-912B-B7536A8E1997}" destId="{48B9E592-8551-6240-8C51-35C7E56A47F8}" srcOrd="2" destOrd="0" presId="urn:microsoft.com/office/officeart/2005/8/layout/hierarchy5"/>
    <dgm:cxn modelId="{14A3A77E-1430-FA44-9DAF-CAB3BA063A19}" type="presParOf" srcId="{48B9E592-8551-6240-8C51-35C7E56A47F8}" destId="{B2B0E0AC-BBD0-8C41-99BD-7AC9400B5998}" srcOrd="0" destOrd="0" presId="urn:microsoft.com/office/officeart/2005/8/layout/hierarchy5"/>
    <dgm:cxn modelId="{D0FE2CE6-D28A-FC4A-86A0-37C378EFA23A}" type="presParOf" srcId="{48B9E592-8551-6240-8C51-35C7E56A47F8}" destId="{914A6C23-B6C3-A64B-9528-90647670F638}" srcOrd="1" destOrd="0" presId="urn:microsoft.com/office/officeart/2005/8/layout/hierarchy5"/>
    <dgm:cxn modelId="{C47B339B-F088-C94C-BE29-C522C2D15023}" type="presParOf" srcId="{0B966E4E-2F6C-5348-912B-B7536A8E1997}" destId="{D2DB4714-0A27-BF44-8D93-AEEDDFB97F31}" srcOrd="3" destOrd="0" presId="urn:microsoft.com/office/officeart/2005/8/layout/hierarchy5"/>
    <dgm:cxn modelId="{CF34B70D-DAD3-9E41-97A4-4B156B9CF8FB}" type="presParOf" srcId="{D2DB4714-0A27-BF44-8D93-AEEDDFB97F31}" destId="{0AFF2607-11A0-2B49-B293-E5094F9B31A1}" srcOrd="0" destOrd="0" presId="urn:microsoft.com/office/officeart/2005/8/layout/hierarchy5"/>
    <dgm:cxn modelId="{2B028336-D4F2-E042-A22E-B7127D9B1651}" type="presParOf" srcId="{0B966E4E-2F6C-5348-912B-B7536A8E1997}" destId="{439A5DEA-79CE-EE4B-88AA-123F94C0C9D9}" srcOrd="4" destOrd="0" presId="urn:microsoft.com/office/officeart/2005/8/layout/hierarchy5"/>
    <dgm:cxn modelId="{1401BAB6-A0AB-304C-98D8-B7EC3297D97E}" type="presParOf" srcId="{439A5DEA-79CE-EE4B-88AA-123F94C0C9D9}" destId="{AD27FCFF-4AAC-BB49-94DF-0548F04CA1E5}" srcOrd="0" destOrd="0" presId="urn:microsoft.com/office/officeart/2005/8/layout/hierarchy5"/>
    <dgm:cxn modelId="{0660C37B-FA5C-4E4B-B0D1-5CEAB10BBBA6}" type="presParOf" srcId="{439A5DEA-79CE-EE4B-88AA-123F94C0C9D9}" destId="{2169A4D3-6804-384B-AA47-41DE5FB5E2F0}" srcOrd="1" destOrd="0" presId="urn:microsoft.com/office/officeart/2005/8/layout/hierarchy5"/>
    <dgm:cxn modelId="{0FE5E440-9A3D-4446-9059-82309DA56F36}" type="presParOf" srcId="{0B966E4E-2F6C-5348-912B-B7536A8E1997}" destId="{4AEBBD90-9364-1B4F-93A0-08D6472C1F52}" srcOrd="5" destOrd="0" presId="urn:microsoft.com/office/officeart/2005/8/layout/hierarchy5"/>
    <dgm:cxn modelId="{EF9921EB-3953-774E-9997-EE11363CE302}" type="presParOf" srcId="{4AEBBD90-9364-1B4F-93A0-08D6472C1F52}" destId="{1DDA6481-C200-D441-8012-FCA8CB9059EB}" srcOrd="0" destOrd="0" presId="urn:microsoft.com/office/officeart/2005/8/layout/hierarchy5"/>
    <dgm:cxn modelId="{BE9616C0-E651-6F4E-94FB-F7FBE454AD34}" type="presParOf" srcId="{0B966E4E-2F6C-5348-912B-B7536A8E1997}" destId="{E94EEE78-5C4E-724F-9CCF-818F10F53D64}" srcOrd="6" destOrd="0" presId="urn:microsoft.com/office/officeart/2005/8/layout/hierarchy5"/>
    <dgm:cxn modelId="{B9C02EF6-5A4E-8B4E-9D45-165962BA4BDC}" type="presParOf" srcId="{E94EEE78-5C4E-724F-9CCF-818F10F53D64}" destId="{454C6513-9122-1446-8E23-ED5A7F2DF877}" srcOrd="0" destOrd="0" presId="urn:microsoft.com/office/officeart/2005/8/layout/hierarchy5"/>
    <dgm:cxn modelId="{F3FF8E1C-055C-9C43-9006-48D6E3B7C41B}" type="presParOf" srcId="{E94EEE78-5C4E-724F-9CCF-818F10F53D64}" destId="{7D7077BE-04FA-254A-8D63-6D0486575700}" srcOrd="1" destOrd="0" presId="urn:microsoft.com/office/officeart/2005/8/layout/hierarchy5"/>
    <dgm:cxn modelId="{C671B6EB-71FC-9B4F-B716-6A85AC4959E7}" type="presParOf" srcId="{0B966E4E-2F6C-5348-912B-B7536A8E1997}" destId="{C7C8B00D-5F11-6A47-9D3C-F9A105E49D37}" srcOrd="7" destOrd="0" presId="urn:microsoft.com/office/officeart/2005/8/layout/hierarchy5"/>
    <dgm:cxn modelId="{D12B6B9C-5CD9-DA48-B059-6C76C14999AA}" type="presParOf" srcId="{C7C8B00D-5F11-6A47-9D3C-F9A105E49D37}" destId="{561C069D-E3D1-9E4A-A1CD-4E6BF9EFC05D}" srcOrd="0" destOrd="0" presId="urn:microsoft.com/office/officeart/2005/8/layout/hierarchy5"/>
    <dgm:cxn modelId="{64B46793-800D-594B-855E-3C13E8D35B69}" type="presParOf" srcId="{0B966E4E-2F6C-5348-912B-B7536A8E1997}" destId="{46407A5B-67CD-F343-9E4C-4939C81B501C}" srcOrd="8" destOrd="0" presId="urn:microsoft.com/office/officeart/2005/8/layout/hierarchy5"/>
    <dgm:cxn modelId="{07BC26F5-9013-BA48-83CE-F92210EFFF76}" type="presParOf" srcId="{46407A5B-67CD-F343-9E4C-4939C81B501C}" destId="{C65575E6-5C16-1B42-89DF-B61C59B67B8F}" srcOrd="0" destOrd="0" presId="urn:microsoft.com/office/officeart/2005/8/layout/hierarchy5"/>
    <dgm:cxn modelId="{BC9C9F6F-889C-ED45-8E03-A33D6DA11701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8FBF96-B59C-9543-A2B0-D85BBD50A42A}" type="doc">
      <dgm:prSet loTypeId="urn:microsoft.com/office/officeart/2005/8/layout/hierarchy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AF296B-AAD8-6345-8DBC-D8E2EC611CA1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FFF45449-0F93-A042-BE29-61B130ECF4F2}" type="parTrans" cxnId="{77AFC89F-431A-8046-BEC2-CA5579828C16}">
      <dgm:prSet/>
      <dgm:spPr/>
      <dgm:t>
        <a:bodyPr/>
        <a:lstStyle/>
        <a:p>
          <a:endParaRPr lang="en-US"/>
        </a:p>
      </dgm:t>
    </dgm:pt>
    <dgm:pt modelId="{F063BBC5-63F4-0648-A0A5-6B1098E0A3C1}" type="sibTrans" cxnId="{77AFC89F-431A-8046-BEC2-CA5579828C16}">
      <dgm:prSet/>
      <dgm:spPr/>
      <dgm:t>
        <a:bodyPr/>
        <a:lstStyle/>
        <a:p>
          <a:endParaRPr lang="en-US"/>
        </a:p>
      </dgm:t>
    </dgm:pt>
    <dgm:pt modelId="{7CE78B08-07AA-B640-9178-1E676166F75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DE6CA4-3433-D14B-942F-2245FC23A514}" type="parTrans" cxnId="{75CDBC67-F9AC-A24B-B1D2-C9C95C0316FB}">
      <dgm:prSet/>
      <dgm:spPr/>
      <dgm:t>
        <a:bodyPr/>
        <a:lstStyle/>
        <a:p>
          <a:endParaRPr lang="en-US"/>
        </a:p>
      </dgm:t>
    </dgm:pt>
    <dgm:pt modelId="{96F3D36B-D14D-5146-BE25-AA4EE532E9B7}" type="sibTrans" cxnId="{75CDBC67-F9AC-A24B-B1D2-C9C95C0316FB}">
      <dgm:prSet/>
      <dgm:spPr/>
      <dgm:t>
        <a:bodyPr/>
        <a:lstStyle/>
        <a:p>
          <a:endParaRPr lang="en-US"/>
        </a:p>
      </dgm:t>
    </dgm:pt>
    <dgm:pt modelId="{A08D418F-89E3-5344-8CE2-3E917DF0ED0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F64893-70DE-9242-B895-8DFD3821AE6A}" type="parTrans" cxnId="{CCBEC798-58A3-B64C-B6F3-53184C38F384}">
      <dgm:prSet/>
      <dgm:spPr/>
      <dgm:t>
        <a:bodyPr/>
        <a:lstStyle/>
        <a:p>
          <a:endParaRPr lang="en-US"/>
        </a:p>
      </dgm:t>
    </dgm:pt>
    <dgm:pt modelId="{004923E6-C4E4-9B40-82DB-6213A8AF0E85}" type="sibTrans" cxnId="{CCBEC798-58A3-B64C-B6F3-53184C38F384}">
      <dgm:prSet/>
      <dgm:spPr/>
      <dgm:t>
        <a:bodyPr/>
        <a:lstStyle/>
        <a:p>
          <a:endParaRPr lang="en-US"/>
        </a:p>
      </dgm:t>
    </dgm:pt>
    <dgm:pt modelId="{1F55DDF2-DD61-6644-8CB8-A8F1893E4D1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572D43C7-FCE8-B049-B71D-E6B4C37FC9E3}" type="parTrans" cxnId="{390CB9EC-3B82-B743-AB39-FC7CC1B8471F}">
      <dgm:prSet/>
      <dgm:spPr/>
      <dgm:t>
        <a:bodyPr/>
        <a:lstStyle/>
        <a:p>
          <a:endParaRPr lang="en-US"/>
        </a:p>
      </dgm:t>
    </dgm:pt>
    <dgm:pt modelId="{865BC33C-3FF3-DC45-A75D-E9D7C4129ED1}" type="sibTrans" cxnId="{390CB9EC-3B82-B743-AB39-FC7CC1B8471F}">
      <dgm:prSet/>
      <dgm:spPr/>
      <dgm:t>
        <a:bodyPr/>
        <a:lstStyle/>
        <a:p>
          <a:endParaRPr lang="en-US"/>
        </a:p>
      </dgm:t>
    </dgm:pt>
    <dgm:pt modelId="{65DC7FBB-CE1A-8443-B017-F932BFCE6AC4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68028F8A-5AB6-5B45-87D6-B45A4B92E113}" type="parTrans" cxnId="{CEAA876C-5359-C741-A912-64DBD5BA3225}">
      <dgm:prSet/>
      <dgm:spPr/>
      <dgm:t>
        <a:bodyPr/>
        <a:lstStyle/>
        <a:p>
          <a:endParaRPr lang="en-US"/>
        </a:p>
      </dgm:t>
    </dgm:pt>
    <dgm:pt modelId="{DDB77A0C-5951-EE4D-BE06-5B7478D15E23}" type="sibTrans" cxnId="{CEAA876C-5359-C741-A912-64DBD5BA3225}">
      <dgm:prSet/>
      <dgm:spPr/>
      <dgm:t>
        <a:bodyPr/>
        <a:lstStyle/>
        <a:p>
          <a:endParaRPr lang="en-US"/>
        </a:p>
      </dgm:t>
    </dgm:pt>
    <dgm:pt modelId="{274358AF-A963-6441-A61E-53DEA5C7B241}">
      <dgm:prSet/>
      <dgm:spPr/>
      <dgm:t>
        <a:bodyPr/>
        <a:lstStyle/>
        <a:p>
          <a:r>
            <a:rPr lang="en-US" dirty="0" smtClean="0"/>
            <a:t>Packer</a:t>
          </a:r>
          <a:endParaRPr lang="en-US" dirty="0"/>
        </a:p>
      </dgm:t>
    </dgm:pt>
    <dgm:pt modelId="{BB5EA17E-671E-6D45-A512-5AFE6F6765F4}" type="parTrans" cxnId="{60A8F531-BBBD-094D-9B79-D2313E790A45}">
      <dgm:prSet/>
      <dgm:spPr/>
      <dgm:t>
        <a:bodyPr/>
        <a:lstStyle/>
        <a:p>
          <a:endParaRPr lang="en-US"/>
        </a:p>
      </dgm:t>
    </dgm:pt>
    <dgm:pt modelId="{4E35C50A-2523-1841-8F98-E2D87ED0A994}" type="sibTrans" cxnId="{60A8F531-BBBD-094D-9B79-D2313E790A45}">
      <dgm:prSet/>
      <dgm:spPr/>
      <dgm:t>
        <a:bodyPr/>
        <a:lstStyle/>
        <a:p>
          <a:endParaRPr lang="en-US"/>
        </a:p>
      </dgm:t>
    </dgm:pt>
    <dgm:pt modelId="{2EC8A1C7-36D5-1645-B540-DC5E02BCE162}">
      <dgm:prSet/>
      <dgm:spPr/>
      <dgm:t>
        <a:bodyPr/>
        <a:lstStyle/>
        <a:p>
          <a:endParaRPr lang="en-US" dirty="0"/>
        </a:p>
      </dgm:t>
    </dgm:pt>
    <dgm:pt modelId="{490052D9-F6A8-6045-AC3D-2070462CA96E}" type="parTrans" cxnId="{7D70575D-F68E-3D43-A577-8FF4448747DC}">
      <dgm:prSet/>
      <dgm:spPr/>
      <dgm:t>
        <a:bodyPr/>
        <a:lstStyle/>
        <a:p>
          <a:endParaRPr lang="en-US"/>
        </a:p>
      </dgm:t>
    </dgm:pt>
    <dgm:pt modelId="{73C78EC8-D15C-AC42-9E8D-A1E9E9EE25D7}" type="sibTrans" cxnId="{7D70575D-F68E-3D43-A577-8FF4448747DC}">
      <dgm:prSet/>
      <dgm:spPr/>
      <dgm:t>
        <a:bodyPr/>
        <a:lstStyle/>
        <a:p>
          <a:endParaRPr lang="en-US"/>
        </a:p>
      </dgm:t>
    </dgm:pt>
    <dgm:pt modelId="{0D3811C8-5EC6-2D4B-BF43-2C9D6286AE4A}">
      <dgm:prSet/>
      <dgm:spPr/>
      <dgm:t>
        <a:bodyPr/>
        <a:lstStyle/>
        <a:p>
          <a:endParaRPr lang="en-US"/>
        </a:p>
      </dgm:t>
    </dgm:pt>
    <dgm:pt modelId="{1072BF27-AB13-BB4F-92D2-3C70607ADC01}" type="parTrans" cxnId="{3C8637E5-7270-9A4A-9E81-3F4222C24070}">
      <dgm:prSet/>
      <dgm:spPr/>
      <dgm:t>
        <a:bodyPr/>
        <a:lstStyle/>
        <a:p>
          <a:endParaRPr lang="en-US"/>
        </a:p>
      </dgm:t>
    </dgm:pt>
    <dgm:pt modelId="{29A5FEBA-CADA-7242-BA26-A07C0AB788F4}" type="sibTrans" cxnId="{3C8637E5-7270-9A4A-9E81-3F4222C24070}">
      <dgm:prSet/>
      <dgm:spPr/>
      <dgm:t>
        <a:bodyPr/>
        <a:lstStyle/>
        <a:p>
          <a:endParaRPr lang="en-US"/>
        </a:p>
      </dgm:t>
    </dgm:pt>
    <dgm:pt modelId="{C276B88F-3581-7441-8AEA-733AB497B604}" type="pres">
      <dgm:prSet presAssocID="{C68FBF96-B59C-9543-A2B0-D85BBD50A4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79EDE-470B-EB46-BD35-6CFEB0E96D55}" type="pres">
      <dgm:prSet presAssocID="{C68FBF96-B59C-9543-A2B0-D85BBD50A42A}" presName="hierFlow" presStyleCnt="0"/>
      <dgm:spPr/>
    </dgm:pt>
    <dgm:pt modelId="{1437DCF0-DFF3-5643-B8E2-545ABD8A0DE7}" type="pres">
      <dgm:prSet presAssocID="{C68FBF96-B59C-9543-A2B0-D85BBD50A42A}" presName="firstBuf" presStyleCnt="0"/>
      <dgm:spPr/>
    </dgm:pt>
    <dgm:pt modelId="{3D91A413-A88C-AD4F-B63F-58FA3D0487D7}" type="pres">
      <dgm:prSet presAssocID="{C68FBF96-B59C-9543-A2B0-D85BBD50A4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6C10A3-5360-1147-8149-80617A5616AB}" type="pres">
      <dgm:prSet presAssocID="{274358AF-A963-6441-A61E-53DEA5C7B241}" presName="Name17" presStyleCnt="0"/>
      <dgm:spPr/>
    </dgm:pt>
    <dgm:pt modelId="{0CF9F6EB-6752-E846-8D88-DD0A5B9C2791}" type="pres">
      <dgm:prSet presAssocID="{274358AF-A963-6441-A61E-53DEA5C7B2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89F0C-CCD5-5743-843D-EAA6A042864A}" type="pres">
      <dgm:prSet presAssocID="{274358AF-A963-6441-A61E-53DEA5C7B241}" presName="hierChild2" presStyleCnt="0"/>
      <dgm:spPr/>
    </dgm:pt>
    <dgm:pt modelId="{F640E5C8-C8E4-274C-87CB-09EC68DB1BB3}" type="pres">
      <dgm:prSet presAssocID="{FFF45449-0F93-A042-BE29-61B130ECF4F2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6B77F4A-D70E-5542-8E41-C1BC632CC06B}" type="pres">
      <dgm:prSet presAssocID="{FFF45449-0F93-A042-BE29-61B130ECF4F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C1598D5-784E-4646-AF8C-EB86935EE4D0}" type="pres">
      <dgm:prSet presAssocID="{3FAF296B-AAD8-6345-8DBC-D8E2EC611CA1}" presName="Name30" presStyleCnt="0"/>
      <dgm:spPr/>
    </dgm:pt>
    <dgm:pt modelId="{FE356689-6EB1-B74B-A3E6-3F6DD845D4D4}" type="pres">
      <dgm:prSet presAssocID="{3FAF296B-AAD8-6345-8DBC-D8E2EC611CA1}" presName="level2Shape" presStyleLbl="node2" presStyleIdx="0" presStyleCnt="1"/>
      <dgm:spPr/>
      <dgm:t>
        <a:bodyPr/>
        <a:lstStyle/>
        <a:p>
          <a:endParaRPr lang="en-US"/>
        </a:p>
      </dgm:t>
    </dgm:pt>
    <dgm:pt modelId="{558F0DC1-4957-0B4C-8948-07F735FB78D4}" type="pres">
      <dgm:prSet presAssocID="{3FAF296B-AAD8-6345-8DBC-D8E2EC611CA1}" presName="hierChild3" presStyleCnt="0"/>
      <dgm:spPr/>
    </dgm:pt>
    <dgm:pt modelId="{4418C7F2-007F-AE49-A459-12487EBF0BF1}" type="pres">
      <dgm:prSet presAssocID="{572D43C7-FCE8-B049-B71D-E6B4C37FC9E3}" presName="Name25" presStyleLbl="parChTrans1D3" presStyleIdx="0" presStyleCnt="1"/>
      <dgm:spPr/>
      <dgm:t>
        <a:bodyPr/>
        <a:lstStyle/>
        <a:p>
          <a:endParaRPr lang="en-US"/>
        </a:p>
      </dgm:t>
    </dgm:pt>
    <dgm:pt modelId="{16104B7E-CE10-FF40-9C45-60F6A122750C}" type="pres">
      <dgm:prSet presAssocID="{572D43C7-FCE8-B049-B71D-E6B4C37FC9E3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B2BFF39-7903-0343-A440-26081F6FCCCB}" type="pres">
      <dgm:prSet presAssocID="{1F55DDF2-DD61-6644-8CB8-A8F1893E4D1B}" presName="Name30" presStyleCnt="0"/>
      <dgm:spPr/>
    </dgm:pt>
    <dgm:pt modelId="{BB7FB902-C878-5945-BF6A-D7A3029E6D5A}" type="pres">
      <dgm:prSet presAssocID="{1F55DDF2-DD61-6644-8CB8-A8F1893E4D1B}" presName="level2Shape" presStyleLbl="node3" presStyleIdx="0" presStyleCnt="1"/>
      <dgm:spPr/>
      <dgm:t>
        <a:bodyPr/>
        <a:lstStyle/>
        <a:p>
          <a:endParaRPr lang="en-US"/>
        </a:p>
      </dgm:t>
    </dgm:pt>
    <dgm:pt modelId="{1B242119-3C5E-B340-82EF-AE79FE18E90E}" type="pres">
      <dgm:prSet presAssocID="{1F55DDF2-DD61-6644-8CB8-A8F1893E4D1B}" presName="hierChild3" presStyleCnt="0"/>
      <dgm:spPr/>
    </dgm:pt>
    <dgm:pt modelId="{18E4822A-BF58-8E4A-A55D-C8AE0F4F6303}" type="pres">
      <dgm:prSet presAssocID="{68028F8A-5AB6-5B45-87D6-B45A4B92E113}" presName="Name25" presStyleLbl="parChTrans1D4" presStyleIdx="0" presStyleCnt="1"/>
      <dgm:spPr/>
      <dgm:t>
        <a:bodyPr/>
        <a:lstStyle/>
        <a:p>
          <a:endParaRPr lang="en-US"/>
        </a:p>
      </dgm:t>
    </dgm:pt>
    <dgm:pt modelId="{59DBCF01-A0D6-8B43-94B3-1C7A07AD5EEB}" type="pres">
      <dgm:prSet presAssocID="{68028F8A-5AB6-5B45-87D6-B45A4B92E11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76DF525-E974-A54E-9446-1ADC6EF800E5}" type="pres">
      <dgm:prSet presAssocID="{65DC7FBB-CE1A-8443-B017-F932BFCE6AC4}" presName="Name30" presStyleCnt="0"/>
      <dgm:spPr/>
    </dgm:pt>
    <dgm:pt modelId="{8DAE00A6-78B7-7845-AAC1-7BF427A30BAA}" type="pres">
      <dgm:prSet presAssocID="{65DC7FBB-CE1A-8443-B017-F932BFCE6AC4}" presName="level2Shape" presStyleLbl="node4" presStyleIdx="0" presStyleCnt="1"/>
      <dgm:spPr/>
      <dgm:t>
        <a:bodyPr/>
        <a:lstStyle/>
        <a:p>
          <a:endParaRPr lang="en-US"/>
        </a:p>
      </dgm:t>
    </dgm:pt>
    <dgm:pt modelId="{4872759A-1FC4-A146-A39F-2DD6E4039EC0}" type="pres">
      <dgm:prSet presAssocID="{65DC7FBB-CE1A-8443-B017-F932BFCE6AC4}" presName="hierChild3" presStyleCnt="0"/>
      <dgm:spPr/>
    </dgm:pt>
    <dgm:pt modelId="{FA5EB4EF-08ED-724B-A697-0C8340E7F0AF}" type="pres">
      <dgm:prSet presAssocID="{C68FBF96-B59C-9543-A2B0-D85BBD50A42A}" presName="bgShapesFlow" presStyleCnt="0"/>
      <dgm:spPr/>
    </dgm:pt>
    <dgm:pt modelId="{41BE9E29-9FAB-3D4C-AAA2-AAD638428D28}" type="pres">
      <dgm:prSet presAssocID="{7CE78B08-07AA-B640-9178-1E676166F758}" presName="rectComp" presStyleCnt="0"/>
      <dgm:spPr/>
    </dgm:pt>
    <dgm:pt modelId="{CB44E023-3CA8-3F49-890F-B867AB891556}" type="pres">
      <dgm:prSet presAssocID="{7CE78B08-07AA-B640-9178-1E676166F758}" presName="bgRect" presStyleLbl="bgShp" presStyleIdx="0" presStyleCnt="4"/>
      <dgm:spPr/>
      <dgm:t>
        <a:bodyPr/>
        <a:lstStyle/>
        <a:p>
          <a:endParaRPr lang="en-US"/>
        </a:p>
      </dgm:t>
    </dgm:pt>
    <dgm:pt modelId="{C7EFEE58-9EFC-344B-BEBF-AE41D7C544E6}" type="pres">
      <dgm:prSet presAssocID="{7CE78B08-07AA-B640-9178-1E676166F75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5AE23-8973-3941-A0E7-1E1E98EBA751}" type="pres">
      <dgm:prSet presAssocID="{7CE78B08-07AA-B640-9178-1E676166F758}" presName="spComp" presStyleCnt="0"/>
      <dgm:spPr/>
    </dgm:pt>
    <dgm:pt modelId="{455DC24D-3F37-B642-85ED-06C9EB3640FA}" type="pres">
      <dgm:prSet presAssocID="{7CE78B08-07AA-B640-9178-1E676166F758}" presName="hSp" presStyleCnt="0"/>
      <dgm:spPr/>
    </dgm:pt>
    <dgm:pt modelId="{6F5C553C-328C-CB49-84B0-1688CC28D164}" type="pres">
      <dgm:prSet presAssocID="{2EC8A1C7-36D5-1645-B540-DC5E02BCE162}" presName="rectComp" presStyleCnt="0"/>
      <dgm:spPr/>
    </dgm:pt>
    <dgm:pt modelId="{E2900277-134C-3044-A079-05A12FEC9D23}" type="pres">
      <dgm:prSet presAssocID="{2EC8A1C7-36D5-1645-B540-DC5E02BCE162}" presName="bgRect" presStyleLbl="bgShp" presStyleIdx="1" presStyleCnt="4"/>
      <dgm:spPr/>
      <dgm:t>
        <a:bodyPr/>
        <a:lstStyle/>
        <a:p>
          <a:endParaRPr lang="en-US"/>
        </a:p>
      </dgm:t>
    </dgm:pt>
    <dgm:pt modelId="{E01E29AD-2207-5541-A01D-D1542603718A}" type="pres">
      <dgm:prSet presAssocID="{2EC8A1C7-36D5-1645-B540-DC5E02BCE16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6D7C-CE86-BB4D-BBE9-FEA9B2FBAAD0}" type="pres">
      <dgm:prSet presAssocID="{2EC8A1C7-36D5-1645-B540-DC5E02BCE162}" presName="spComp" presStyleCnt="0"/>
      <dgm:spPr/>
    </dgm:pt>
    <dgm:pt modelId="{92826116-EDE1-1E45-B253-47567A14E70C}" type="pres">
      <dgm:prSet presAssocID="{2EC8A1C7-36D5-1645-B540-DC5E02BCE162}" presName="hSp" presStyleCnt="0"/>
      <dgm:spPr/>
    </dgm:pt>
    <dgm:pt modelId="{5F93B0BA-8C03-F64A-98AA-9E138695FE1E}" type="pres">
      <dgm:prSet presAssocID="{A08D418F-89E3-5344-8CE2-3E917DF0ED02}" presName="rectComp" presStyleCnt="0"/>
      <dgm:spPr/>
    </dgm:pt>
    <dgm:pt modelId="{D24CF501-3536-084C-9381-B28CA4510C86}" type="pres">
      <dgm:prSet presAssocID="{A08D418F-89E3-5344-8CE2-3E917DF0ED02}" presName="bgRect" presStyleLbl="bgShp" presStyleIdx="2" presStyleCnt="4"/>
      <dgm:spPr/>
      <dgm:t>
        <a:bodyPr/>
        <a:lstStyle/>
        <a:p>
          <a:endParaRPr lang="en-US"/>
        </a:p>
      </dgm:t>
    </dgm:pt>
    <dgm:pt modelId="{EF376205-385E-894B-86E6-7B4FE7092561}" type="pres">
      <dgm:prSet presAssocID="{A08D418F-89E3-5344-8CE2-3E917DF0ED0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57CF-0CC0-FF48-92B7-3AE46E2FFDAC}" type="pres">
      <dgm:prSet presAssocID="{A08D418F-89E3-5344-8CE2-3E917DF0ED02}" presName="spComp" presStyleCnt="0"/>
      <dgm:spPr/>
    </dgm:pt>
    <dgm:pt modelId="{DF3A12C2-309B-474F-B05E-D86E187EF16B}" type="pres">
      <dgm:prSet presAssocID="{A08D418F-89E3-5344-8CE2-3E917DF0ED02}" presName="hSp" presStyleCnt="0"/>
      <dgm:spPr/>
    </dgm:pt>
    <dgm:pt modelId="{3C8C4D29-AE7F-D442-8304-DC38E0D31EE8}" type="pres">
      <dgm:prSet presAssocID="{0D3811C8-5EC6-2D4B-BF43-2C9D6286AE4A}" presName="rectComp" presStyleCnt="0"/>
      <dgm:spPr/>
    </dgm:pt>
    <dgm:pt modelId="{69CED93B-DA5A-B441-993A-8F53468C2CA1}" type="pres">
      <dgm:prSet presAssocID="{0D3811C8-5EC6-2D4B-BF43-2C9D6286AE4A}" presName="bgRect" presStyleLbl="bgShp" presStyleIdx="3" presStyleCnt="4"/>
      <dgm:spPr/>
      <dgm:t>
        <a:bodyPr/>
        <a:lstStyle/>
        <a:p>
          <a:endParaRPr lang="en-US"/>
        </a:p>
      </dgm:t>
    </dgm:pt>
    <dgm:pt modelId="{023F7F7F-7052-B744-ACF2-0731A4EA87C5}" type="pres">
      <dgm:prSet presAssocID="{0D3811C8-5EC6-2D4B-BF43-2C9D6286AE4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FDBAFB-ABDF-9340-AC1D-07FB6FC8042D}" type="presOf" srcId="{0D3811C8-5EC6-2D4B-BF43-2C9D6286AE4A}" destId="{69CED93B-DA5A-B441-993A-8F53468C2CA1}" srcOrd="0" destOrd="0" presId="urn:microsoft.com/office/officeart/2005/8/layout/hierarchy5"/>
    <dgm:cxn modelId="{390CB9EC-3B82-B743-AB39-FC7CC1B8471F}" srcId="{3FAF296B-AAD8-6345-8DBC-D8E2EC611CA1}" destId="{1F55DDF2-DD61-6644-8CB8-A8F1893E4D1B}" srcOrd="0" destOrd="0" parTransId="{572D43C7-FCE8-B049-B71D-E6B4C37FC9E3}" sibTransId="{865BC33C-3FF3-DC45-A75D-E9D7C4129ED1}"/>
    <dgm:cxn modelId="{D4C466B2-3F41-AB48-B608-6390CFE695F4}" type="presOf" srcId="{A08D418F-89E3-5344-8CE2-3E917DF0ED02}" destId="{EF376205-385E-894B-86E6-7B4FE7092561}" srcOrd="1" destOrd="0" presId="urn:microsoft.com/office/officeart/2005/8/layout/hierarchy5"/>
    <dgm:cxn modelId="{1F1912ED-7935-6544-B5DC-0BBD7417436E}" type="presOf" srcId="{A08D418F-89E3-5344-8CE2-3E917DF0ED02}" destId="{D24CF501-3536-084C-9381-B28CA4510C86}" srcOrd="0" destOrd="0" presId="urn:microsoft.com/office/officeart/2005/8/layout/hierarchy5"/>
    <dgm:cxn modelId="{791D422D-4BE1-E548-9A0A-527A05945FD2}" type="presOf" srcId="{1F55DDF2-DD61-6644-8CB8-A8F1893E4D1B}" destId="{BB7FB902-C878-5945-BF6A-D7A3029E6D5A}" srcOrd="0" destOrd="0" presId="urn:microsoft.com/office/officeart/2005/8/layout/hierarchy5"/>
    <dgm:cxn modelId="{7B0E7A67-3322-014A-BF64-C02890FDBB09}" type="presOf" srcId="{274358AF-A963-6441-A61E-53DEA5C7B241}" destId="{0CF9F6EB-6752-E846-8D88-DD0A5B9C2791}" srcOrd="0" destOrd="0" presId="urn:microsoft.com/office/officeart/2005/8/layout/hierarchy5"/>
    <dgm:cxn modelId="{DCDC36B4-F5E1-A347-BD99-76EC46BB1E06}" type="presOf" srcId="{68028F8A-5AB6-5B45-87D6-B45A4B92E113}" destId="{59DBCF01-A0D6-8B43-94B3-1C7A07AD5EEB}" srcOrd="1" destOrd="0" presId="urn:microsoft.com/office/officeart/2005/8/layout/hierarchy5"/>
    <dgm:cxn modelId="{90737BC9-BD1A-D142-88D3-E9C929039C8D}" type="presOf" srcId="{3FAF296B-AAD8-6345-8DBC-D8E2EC611CA1}" destId="{FE356689-6EB1-B74B-A3E6-3F6DD845D4D4}" srcOrd="0" destOrd="0" presId="urn:microsoft.com/office/officeart/2005/8/layout/hierarchy5"/>
    <dgm:cxn modelId="{8F55C55A-85A8-B444-8341-9A5FA19F9630}" type="presOf" srcId="{2EC8A1C7-36D5-1645-B540-DC5E02BCE162}" destId="{E01E29AD-2207-5541-A01D-D1542603718A}" srcOrd="1" destOrd="0" presId="urn:microsoft.com/office/officeart/2005/8/layout/hierarchy5"/>
    <dgm:cxn modelId="{CEAA876C-5359-C741-A912-64DBD5BA3225}" srcId="{1F55DDF2-DD61-6644-8CB8-A8F1893E4D1B}" destId="{65DC7FBB-CE1A-8443-B017-F932BFCE6AC4}" srcOrd="0" destOrd="0" parTransId="{68028F8A-5AB6-5B45-87D6-B45A4B92E113}" sibTransId="{DDB77A0C-5951-EE4D-BE06-5B7478D15E23}"/>
    <dgm:cxn modelId="{75CDBC67-F9AC-A24B-B1D2-C9C95C0316FB}" srcId="{C68FBF96-B59C-9543-A2B0-D85BBD50A42A}" destId="{7CE78B08-07AA-B640-9178-1E676166F758}" srcOrd="1" destOrd="0" parTransId="{9CDE6CA4-3433-D14B-942F-2245FC23A514}" sibTransId="{96F3D36B-D14D-5146-BE25-AA4EE532E9B7}"/>
    <dgm:cxn modelId="{95AF11A2-046E-CC4C-930E-DC208679339D}" type="presOf" srcId="{572D43C7-FCE8-B049-B71D-E6B4C37FC9E3}" destId="{4418C7F2-007F-AE49-A459-12487EBF0BF1}" srcOrd="0" destOrd="0" presId="urn:microsoft.com/office/officeart/2005/8/layout/hierarchy5"/>
    <dgm:cxn modelId="{6D3EAA58-33CC-E240-BA1C-C139863AD146}" type="presOf" srcId="{FFF45449-0F93-A042-BE29-61B130ECF4F2}" destId="{F640E5C8-C8E4-274C-87CB-09EC68DB1BB3}" srcOrd="0" destOrd="0" presId="urn:microsoft.com/office/officeart/2005/8/layout/hierarchy5"/>
    <dgm:cxn modelId="{3C8637E5-7270-9A4A-9E81-3F4222C24070}" srcId="{C68FBF96-B59C-9543-A2B0-D85BBD50A42A}" destId="{0D3811C8-5EC6-2D4B-BF43-2C9D6286AE4A}" srcOrd="4" destOrd="0" parTransId="{1072BF27-AB13-BB4F-92D2-3C70607ADC01}" sibTransId="{29A5FEBA-CADA-7242-BA26-A07C0AB788F4}"/>
    <dgm:cxn modelId="{7DE24298-3C75-DB41-809A-BBF1BE5C51B9}" type="presOf" srcId="{7CE78B08-07AA-B640-9178-1E676166F758}" destId="{CB44E023-3CA8-3F49-890F-B867AB891556}" srcOrd="0" destOrd="0" presId="urn:microsoft.com/office/officeart/2005/8/layout/hierarchy5"/>
    <dgm:cxn modelId="{88D9B229-A2F3-F54B-B682-66617010CD68}" type="presOf" srcId="{2EC8A1C7-36D5-1645-B540-DC5E02BCE162}" destId="{E2900277-134C-3044-A079-05A12FEC9D23}" srcOrd="0" destOrd="0" presId="urn:microsoft.com/office/officeart/2005/8/layout/hierarchy5"/>
    <dgm:cxn modelId="{4BA790E7-1E3F-DC4B-A6FC-B9E0831B33A5}" type="presOf" srcId="{C68FBF96-B59C-9543-A2B0-D85BBD50A42A}" destId="{C276B88F-3581-7441-8AEA-733AB497B604}" srcOrd="0" destOrd="0" presId="urn:microsoft.com/office/officeart/2005/8/layout/hierarchy5"/>
    <dgm:cxn modelId="{60A8F531-BBBD-094D-9B79-D2313E790A45}" srcId="{C68FBF96-B59C-9543-A2B0-D85BBD50A42A}" destId="{274358AF-A963-6441-A61E-53DEA5C7B241}" srcOrd="0" destOrd="0" parTransId="{BB5EA17E-671E-6D45-A512-5AFE6F6765F4}" sibTransId="{4E35C50A-2523-1841-8F98-E2D87ED0A994}"/>
    <dgm:cxn modelId="{6115F60A-7426-E648-8F32-2B3177A04E38}" type="presOf" srcId="{7CE78B08-07AA-B640-9178-1E676166F758}" destId="{C7EFEE58-9EFC-344B-BEBF-AE41D7C544E6}" srcOrd="1" destOrd="0" presId="urn:microsoft.com/office/officeart/2005/8/layout/hierarchy5"/>
    <dgm:cxn modelId="{CCBEC798-58A3-B64C-B6F3-53184C38F384}" srcId="{C68FBF96-B59C-9543-A2B0-D85BBD50A42A}" destId="{A08D418F-89E3-5344-8CE2-3E917DF0ED02}" srcOrd="3" destOrd="0" parTransId="{41F64893-70DE-9242-B895-8DFD3821AE6A}" sibTransId="{004923E6-C4E4-9B40-82DB-6213A8AF0E85}"/>
    <dgm:cxn modelId="{931F806C-B45B-4941-8DE0-BEBED4D8F384}" type="presOf" srcId="{68028F8A-5AB6-5B45-87D6-B45A4B92E113}" destId="{18E4822A-BF58-8E4A-A55D-C8AE0F4F6303}" srcOrd="0" destOrd="0" presId="urn:microsoft.com/office/officeart/2005/8/layout/hierarchy5"/>
    <dgm:cxn modelId="{C316CCC3-2E5B-E44A-990B-40BA942F2D65}" type="presOf" srcId="{FFF45449-0F93-A042-BE29-61B130ECF4F2}" destId="{76B77F4A-D70E-5542-8E41-C1BC632CC06B}" srcOrd="1" destOrd="0" presId="urn:microsoft.com/office/officeart/2005/8/layout/hierarchy5"/>
    <dgm:cxn modelId="{11CB8351-499F-CF43-942D-28643718A60A}" type="presOf" srcId="{572D43C7-FCE8-B049-B71D-E6B4C37FC9E3}" destId="{16104B7E-CE10-FF40-9C45-60F6A122750C}" srcOrd="1" destOrd="0" presId="urn:microsoft.com/office/officeart/2005/8/layout/hierarchy5"/>
    <dgm:cxn modelId="{7D70575D-F68E-3D43-A577-8FF4448747DC}" srcId="{C68FBF96-B59C-9543-A2B0-D85BBD50A42A}" destId="{2EC8A1C7-36D5-1645-B540-DC5E02BCE162}" srcOrd="2" destOrd="0" parTransId="{490052D9-F6A8-6045-AC3D-2070462CA96E}" sibTransId="{73C78EC8-D15C-AC42-9E8D-A1E9E9EE25D7}"/>
    <dgm:cxn modelId="{7F5B7FB0-96E5-DE4D-9CF1-A522EE377B54}" type="presOf" srcId="{65DC7FBB-CE1A-8443-B017-F932BFCE6AC4}" destId="{8DAE00A6-78B7-7845-AAC1-7BF427A30BAA}" srcOrd="0" destOrd="0" presId="urn:microsoft.com/office/officeart/2005/8/layout/hierarchy5"/>
    <dgm:cxn modelId="{77AFC89F-431A-8046-BEC2-CA5579828C16}" srcId="{274358AF-A963-6441-A61E-53DEA5C7B241}" destId="{3FAF296B-AAD8-6345-8DBC-D8E2EC611CA1}" srcOrd="0" destOrd="0" parTransId="{FFF45449-0F93-A042-BE29-61B130ECF4F2}" sibTransId="{F063BBC5-63F4-0648-A0A5-6B1098E0A3C1}"/>
    <dgm:cxn modelId="{F74A8949-D69C-4844-A2E6-2866AC9E6E90}" type="presOf" srcId="{0D3811C8-5EC6-2D4B-BF43-2C9D6286AE4A}" destId="{023F7F7F-7052-B744-ACF2-0731A4EA87C5}" srcOrd="1" destOrd="0" presId="urn:microsoft.com/office/officeart/2005/8/layout/hierarchy5"/>
    <dgm:cxn modelId="{B907E19D-C167-D645-A070-F0D3406E8628}" type="presParOf" srcId="{C276B88F-3581-7441-8AEA-733AB497B604}" destId="{73879EDE-470B-EB46-BD35-6CFEB0E96D55}" srcOrd="0" destOrd="0" presId="urn:microsoft.com/office/officeart/2005/8/layout/hierarchy5"/>
    <dgm:cxn modelId="{B423F056-F6E7-FE4D-BD27-AEBABDFEA05B}" type="presParOf" srcId="{73879EDE-470B-EB46-BD35-6CFEB0E96D55}" destId="{1437DCF0-DFF3-5643-B8E2-545ABD8A0DE7}" srcOrd="0" destOrd="0" presId="urn:microsoft.com/office/officeart/2005/8/layout/hierarchy5"/>
    <dgm:cxn modelId="{C5EC82E1-438F-E34B-BD9F-4111E026ABCC}" type="presParOf" srcId="{73879EDE-470B-EB46-BD35-6CFEB0E96D55}" destId="{3D91A413-A88C-AD4F-B63F-58FA3D0487D7}" srcOrd="1" destOrd="0" presId="urn:microsoft.com/office/officeart/2005/8/layout/hierarchy5"/>
    <dgm:cxn modelId="{281CA376-6048-E442-BBAF-B1D2E354391F}" type="presParOf" srcId="{3D91A413-A88C-AD4F-B63F-58FA3D0487D7}" destId="{2D6C10A3-5360-1147-8149-80617A5616AB}" srcOrd="0" destOrd="0" presId="urn:microsoft.com/office/officeart/2005/8/layout/hierarchy5"/>
    <dgm:cxn modelId="{B9EDFA17-24AF-EF47-9057-24A25E045757}" type="presParOf" srcId="{2D6C10A3-5360-1147-8149-80617A5616AB}" destId="{0CF9F6EB-6752-E846-8D88-DD0A5B9C2791}" srcOrd="0" destOrd="0" presId="urn:microsoft.com/office/officeart/2005/8/layout/hierarchy5"/>
    <dgm:cxn modelId="{2FEE2211-8F24-BD46-960F-B5D46589ED95}" type="presParOf" srcId="{2D6C10A3-5360-1147-8149-80617A5616AB}" destId="{32789F0C-CCD5-5743-843D-EAA6A042864A}" srcOrd="1" destOrd="0" presId="urn:microsoft.com/office/officeart/2005/8/layout/hierarchy5"/>
    <dgm:cxn modelId="{FA1AB85C-0071-BB47-AB97-A10930AB3786}" type="presParOf" srcId="{32789F0C-CCD5-5743-843D-EAA6A042864A}" destId="{F640E5C8-C8E4-274C-87CB-09EC68DB1BB3}" srcOrd="0" destOrd="0" presId="urn:microsoft.com/office/officeart/2005/8/layout/hierarchy5"/>
    <dgm:cxn modelId="{090FFCCD-2128-964F-AD7F-44E66F617BEF}" type="presParOf" srcId="{F640E5C8-C8E4-274C-87CB-09EC68DB1BB3}" destId="{76B77F4A-D70E-5542-8E41-C1BC632CC06B}" srcOrd="0" destOrd="0" presId="urn:microsoft.com/office/officeart/2005/8/layout/hierarchy5"/>
    <dgm:cxn modelId="{0664D8AC-6183-314E-BB79-0F7AF30163F0}" type="presParOf" srcId="{32789F0C-CCD5-5743-843D-EAA6A042864A}" destId="{EC1598D5-784E-4646-AF8C-EB86935EE4D0}" srcOrd="1" destOrd="0" presId="urn:microsoft.com/office/officeart/2005/8/layout/hierarchy5"/>
    <dgm:cxn modelId="{F2F2F576-7228-BA4E-9B9D-0847B41B0843}" type="presParOf" srcId="{EC1598D5-784E-4646-AF8C-EB86935EE4D0}" destId="{FE356689-6EB1-B74B-A3E6-3F6DD845D4D4}" srcOrd="0" destOrd="0" presId="urn:microsoft.com/office/officeart/2005/8/layout/hierarchy5"/>
    <dgm:cxn modelId="{8BDCC32E-D041-3E45-8CAB-AE7DBCC0D8E0}" type="presParOf" srcId="{EC1598D5-784E-4646-AF8C-EB86935EE4D0}" destId="{558F0DC1-4957-0B4C-8948-07F735FB78D4}" srcOrd="1" destOrd="0" presId="urn:microsoft.com/office/officeart/2005/8/layout/hierarchy5"/>
    <dgm:cxn modelId="{081A5EC8-8E61-3442-A5EF-9A06521A965A}" type="presParOf" srcId="{558F0DC1-4957-0B4C-8948-07F735FB78D4}" destId="{4418C7F2-007F-AE49-A459-12487EBF0BF1}" srcOrd="0" destOrd="0" presId="urn:microsoft.com/office/officeart/2005/8/layout/hierarchy5"/>
    <dgm:cxn modelId="{CF704608-9114-3E4E-BB5A-C8AAE9BDD6E8}" type="presParOf" srcId="{4418C7F2-007F-AE49-A459-12487EBF0BF1}" destId="{16104B7E-CE10-FF40-9C45-60F6A122750C}" srcOrd="0" destOrd="0" presId="urn:microsoft.com/office/officeart/2005/8/layout/hierarchy5"/>
    <dgm:cxn modelId="{44DC4A43-7CCB-064C-9801-F7AB165C35B0}" type="presParOf" srcId="{558F0DC1-4957-0B4C-8948-07F735FB78D4}" destId="{9B2BFF39-7903-0343-A440-26081F6FCCCB}" srcOrd="1" destOrd="0" presId="urn:microsoft.com/office/officeart/2005/8/layout/hierarchy5"/>
    <dgm:cxn modelId="{3BBBBB9F-8486-F14E-9520-A3BD9EEF95F2}" type="presParOf" srcId="{9B2BFF39-7903-0343-A440-26081F6FCCCB}" destId="{BB7FB902-C878-5945-BF6A-D7A3029E6D5A}" srcOrd="0" destOrd="0" presId="urn:microsoft.com/office/officeart/2005/8/layout/hierarchy5"/>
    <dgm:cxn modelId="{288EC6C0-D8A3-354A-B8F8-1272DBB66ECB}" type="presParOf" srcId="{9B2BFF39-7903-0343-A440-26081F6FCCCB}" destId="{1B242119-3C5E-B340-82EF-AE79FE18E90E}" srcOrd="1" destOrd="0" presId="urn:microsoft.com/office/officeart/2005/8/layout/hierarchy5"/>
    <dgm:cxn modelId="{399415E9-4035-EC4C-BFEF-359EABCF73AE}" type="presParOf" srcId="{1B242119-3C5E-B340-82EF-AE79FE18E90E}" destId="{18E4822A-BF58-8E4A-A55D-C8AE0F4F6303}" srcOrd="0" destOrd="0" presId="urn:microsoft.com/office/officeart/2005/8/layout/hierarchy5"/>
    <dgm:cxn modelId="{370FBBF4-7FEB-6E44-8516-840883EA84A2}" type="presParOf" srcId="{18E4822A-BF58-8E4A-A55D-C8AE0F4F6303}" destId="{59DBCF01-A0D6-8B43-94B3-1C7A07AD5EEB}" srcOrd="0" destOrd="0" presId="urn:microsoft.com/office/officeart/2005/8/layout/hierarchy5"/>
    <dgm:cxn modelId="{569FC935-F494-BF48-8DA4-45BE1BDB1CE9}" type="presParOf" srcId="{1B242119-3C5E-B340-82EF-AE79FE18E90E}" destId="{B76DF525-E974-A54E-9446-1ADC6EF800E5}" srcOrd="1" destOrd="0" presId="urn:microsoft.com/office/officeart/2005/8/layout/hierarchy5"/>
    <dgm:cxn modelId="{4CF4A378-C6E8-3747-919B-8FD234BB7062}" type="presParOf" srcId="{B76DF525-E974-A54E-9446-1ADC6EF800E5}" destId="{8DAE00A6-78B7-7845-AAC1-7BF427A30BAA}" srcOrd="0" destOrd="0" presId="urn:microsoft.com/office/officeart/2005/8/layout/hierarchy5"/>
    <dgm:cxn modelId="{F28081B0-FE35-9546-ABED-F3D7046BCDFD}" type="presParOf" srcId="{B76DF525-E974-A54E-9446-1ADC6EF800E5}" destId="{4872759A-1FC4-A146-A39F-2DD6E4039EC0}" srcOrd="1" destOrd="0" presId="urn:microsoft.com/office/officeart/2005/8/layout/hierarchy5"/>
    <dgm:cxn modelId="{9C009351-90F5-5944-B14C-655DF45DB2DA}" type="presParOf" srcId="{C276B88F-3581-7441-8AEA-733AB497B604}" destId="{FA5EB4EF-08ED-724B-A697-0C8340E7F0AF}" srcOrd="1" destOrd="0" presId="urn:microsoft.com/office/officeart/2005/8/layout/hierarchy5"/>
    <dgm:cxn modelId="{CD142424-51CA-EF4F-BB7E-B2CFCDFA6FD2}" type="presParOf" srcId="{FA5EB4EF-08ED-724B-A697-0C8340E7F0AF}" destId="{41BE9E29-9FAB-3D4C-AAA2-AAD638428D28}" srcOrd="0" destOrd="0" presId="urn:microsoft.com/office/officeart/2005/8/layout/hierarchy5"/>
    <dgm:cxn modelId="{1D247F0C-72C3-8B49-9FB0-8BCB193B2595}" type="presParOf" srcId="{41BE9E29-9FAB-3D4C-AAA2-AAD638428D28}" destId="{CB44E023-3CA8-3F49-890F-B867AB891556}" srcOrd="0" destOrd="0" presId="urn:microsoft.com/office/officeart/2005/8/layout/hierarchy5"/>
    <dgm:cxn modelId="{F82ACF6B-5070-654E-9581-8BCF836B9C75}" type="presParOf" srcId="{41BE9E29-9FAB-3D4C-AAA2-AAD638428D28}" destId="{C7EFEE58-9EFC-344B-BEBF-AE41D7C544E6}" srcOrd="1" destOrd="0" presId="urn:microsoft.com/office/officeart/2005/8/layout/hierarchy5"/>
    <dgm:cxn modelId="{9EA56528-B1FC-154A-AEC1-E9A0BAC7F732}" type="presParOf" srcId="{FA5EB4EF-08ED-724B-A697-0C8340E7F0AF}" destId="{79C5AE23-8973-3941-A0E7-1E1E98EBA751}" srcOrd="1" destOrd="0" presId="urn:microsoft.com/office/officeart/2005/8/layout/hierarchy5"/>
    <dgm:cxn modelId="{9730BC20-AE12-4546-BC55-A7FE8FBEC5F4}" type="presParOf" srcId="{79C5AE23-8973-3941-A0E7-1E1E98EBA751}" destId="{455DC24D-3F37-B642-85ED-06C9EB3640FA}" srcOrd="0" destOrd="0" presId="urn:microsoft.com/office/officeart/2005/8/layout/hierarchy5"/>
    <dgm:cxn modelId="{F095F60A-29B8-E54C-AD4F-560DE6F0FBEB}" type="presParOf" srcId="{FA5EB4EF-08ED-724B-A697-0C8340E7F0AF}" destId="{6F5C553C-328C-CB49-84B0-1688CC28D164}" srcOrd="2" destOrd="0" presId="urn:microsoft.com/office/officeart/2005/8/layout/hierarchy5"/>
    <dgm:cxn modelId="{45DFCD5F-7A3F-0248-BD5F-F72E6C845872}" type="presParOf" srcId="{6F5C553C-328C-CB49-84B0-1688CC28D164}" destId="{E2900277-134C-3044-A079-05A12FEC9D23}" srcOrd="0" destOrd="0" presId="urn:microsoft.com/office/officeart/2005/8/layout/hierarchy5"/>
    <dgm:cxn modelId="{11BCDA58-6417-624D-8C71-77DA4ECEF01B}" type="presParOf" srcId="{6F5C553C-328C-CB49-84B0-1688CC28D164}" destId="{E01E29AD-2207-5541-A01D-D1542603718A}" srcOrd="1" destOrd="0" presId="urn:microsoft.com/office/officeart/2005/8/layout/hierarchy5"/>
    <dgm:cxn modelId="{C7854EBB-354A-154C-9180-E83D2C047BB0}" type="presParOf" srcId="{FA5EB4EF-08ED-724B-A697-0C8340E7F0AF}" destId="{5C256D7C-CE86-BB4D-BBE9-FEA9B2FBAAD0}" srcOrd="3" destOrd="0" presId="urn:microsoft.com/office/officeart/2005/8/layout/hierarchy5"/>
    <dgm:cxn modelId="{8DD35378-4281-6242-A73A-E401ABD0C274}" type="presParOf" srcId="{5C256D7C-CE86-BB4D-BBE9-FEA9B2FBAAD0}" destId="{92826116-EDE1-1E45-B253-47567A14E70C}" srcOrd="0" destOrd="0" presId="urn:microsoft.com/office/officeart/2005/8/layout/hierarchy5"/>
    <dgm:cxn modelId="{29862C84-A3C3-E048-B8EA-416EAA211FD0}" type="presParOf" srcId="{FA5EB4EF-08ED-724B-A697-0C8340E7F0AF}" destId="{5F93B0BA-8C03-F64A-98AA-9E138695FE1E}" srcOrd="4" destOrd="0" presId="urn:microsoft.com/office/officeart/2005/8/layout/hierarchy5"/>
    <dgm:cxn modelId="{556AD569-1684-764D-8654-7EBDE1E6CA45}" type="presParOf" srcId="{5F93B0BA-8C03-F64A-98AA-9E138695FE1E}" destId="{D24CF501-3536-084C-9381-B28CA4510C86}" srcOrd="0" destOrd="0" presId="urn:microsoft.com/office/officeart/2005/8/layout/hierarchy5"/>
    <dgm:cxn modelId="{0FAF1E00-41E8-2940-AED4-7FAE24218719}" type="presParOf" srcId="{5F93B0BA-8C03-F64A-98AA-9E138695FE1E}" destId="{EF376205-385E-894B-86E6-7B4FE7092561}" srcOrd="1" destOrd="0" presId="urn:microsoft.com/office/officeart/2005/8/layout/hierarchy5"/>
    <dgm:cxn modelId="{3B6A5F9E-A83E-7C49-88C6-8756B9C0C7D9}" type="presParOf" srcId="{FA5EB4EF-08ED-724B-A697-0C8340E7F0AF}" destId="{083457CF-0CC0-FF48-92B7-3AE46E2FFDAC}" srcOrd="5" destOrd="0" presId="urn:microsoft.com/office/officeart/2005/8/layout/hierarchy5"/>
    <dgm:cxn modelId="{DBC4DC74-DF9A-4A43-BEA6-39D353797771}" type="presParOf" srcId="{083457CF-0CC0-FF48-92B7-3AE46E2FFDAC}" destId="{DF3A12C2-309B-474F-B05E-D86E187EF16B}" srcOrd="0" destOrd="0" presId="urn:microsoft.com/office/officeart/2005/8/layout/hierarchy5"/>
    <dgm:cxn modelId="{EB3BF6DA-7FA3-5D49-BDC5-14C36B5D1F71}" type="presParOf" srcId="{FA5EB4EF-08ED-724B-A697-0C8340E7F0AF}" destId="{3C8C4D29-AE7F-D442-8304-DC38E0D31EE8}" srcOrd="6" destOrd="0" presId="urn:microsoft.com/office/officeart/2005/8/layout/hierarchy5"/>
    <dgm:cxn modelId="{16F22100-1AF9-C644-9BF0-BAB92BD88F49}" type="presParOf" srcId="{3C8C4D29-AE7F-D442-8304-DC38E0D31EE8}" destId="{69CED93B-DA5A-B441-993A-8F53468C2CA1}" srcOrd="0" destOrd="0" presId="urn:microsoft.com/office/officeart/2005/8/layout/hierarchy5"/>
    <dgm:cxn modelId="{19BDC490-16F1-5B45-AC5D-30E5345FB461}" type="presParOf" srcId="{3C8C4D29-AE7F-D442-8304-DC38E0D31EE8}" destId="{023F7F7F-7052-B744-ACF2-0731A4EA87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2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2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2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4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4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4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4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2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2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2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4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4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4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4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FA4BF-3AED-4A41-A9B5-3C59A103DEC2}" type="presOf" srcId="{5742A778-3C3C-A044-9D2F-E6F84538AAAF}" destId="{AD27FCFF-4AAC-BB49-94DF-0548F04CA1E5}" srcOrd="0" destOrd="0" presId="urn:microsoft.com/office/officeart/2005/8/layout/hierarchy5"/>
    <dgm:cxn modelId="{5EFDB18C-A9F5-054A-A19A-DE8BE9916C24}" type="presOf" srcId="{CBEC9FB6-6EA4-904A-AADC-142B3E17A487}" destId="{2A355178-74B5-224D-B332-A7E626007195}" srcOrd="1" destOrd="0" presId="urn:microsoft.com/office/officeart/2005/8/layout/hierarchy5"/>
    <dgm:cxn modelId="{67A9E2DC-DB6D-7C4A-AA88-CD5312552607}" type="presOf" srcId="{9E96C429-1C94-4D46-B2C5-0374BC95AB7C}" destId="{6EF139E8-63AC-7943-852D-97916409F123}" srcOrd="0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84F42393-9E89-CD4A-93F3-42AA38DDC806}" type="presOf" srcId="{CBEC9FB6-6EA4-904A-AADC-142B3E17A487}" destId="{35E7E8EB-412D-C040-A517-F4EB68E0C1F8}" srcOrd="0" destOrd="0" presId="urn:microsoft.com/office/officeart/2005/8/layout/hierarchy5"/>
    <dgm:cxn modelId="{1E097E65-824E-CB4B-9D57-5381FF588EEE}" type="presOf" srcId="{DAD518B4-8DF9-EA40-A71D-E20B90A221FB}" destId="{97FFC2D7-1E8D-FB45-AADD-3A129B6897D3}" srcOrd="0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F7D70826-54C2-4944-8097-BD9B6A01A785}" type="presOf" srcId="{211373B5-A41D-3947-8F09-F72405483EB0}" destId="{94F0BF5B-3E88-5942-9C9C-FE47B7E5A558}" srcOrd="1" destOrd="0" presId="urn:microsoft.com/office/officeart/2005/8/layout/hierarchy5"/>
    <dgm:cxn modelId="{FBDAE9B5-D4B9-9442-A188-2DE2F7E093CF}" type="presOf" srcId="{7E53DCEB-6903-B148-B590-931CE2E153BC}" destId="{D8EC7EB6-CFB7-3043-9CAD-34D774A15983}" srcOrd="1" destOrd="0" presId="urn:microsoft.com/office/officeart/2005/8/layout/hierarchy5"/>
    <dgm:cxn modelId="{90165847-34BC-F546-AF8F-D94C8A62E89C}" type="presOf" srcId="{B0BDA86F-1350-8E42-ABA7-3856FC2FBABB}" destId="{F7B506A8-926F-1049-89AB-A4B5845450F6}" srcOrd="1" destOrd="0" presId="urn:microsoft.com/office/officeart/2005/8/layout/hierarchy5"/>
    <dgm:cxn modelId="{44395D22-6E27-D44E-BBFC-329273DBB04C}" type="presOf" srcId="{2A021C99-1E47-0C4F-8C1D-FB407735505B}" destId="{28A7C9D8-9811-0548-9438-646B018CC5F4}" srcOrd="0" destOrd="0" presId="urn:microsoft.com/office/officeart/2005/8/layout/hierarchy5"/>
    <dgm:cxn modelId="{71D9B36E-856C-8147-A311-74286DE67E0E}" type="presOf" srcId="{AFB292B0-9C57-2E48-A66E-BDC547FF90AE}" destId="{7CFC669B-C265-F94A-B791-927060E35E39}" srcOrd="0" destOrd="0" presId="urn:microsoft.com/office/officeart/2005/8/layout/hierarchy5"/>
    <dgm:cxn modelId="{DF82EE8A-0DFB-FE41-B5F9-BA29DFD89FA6}" type="presOf" srcId="{BB048F40-243D-FE4D-BEC8-07DE9DED28BD}" destId="{30AAAC8D-6B2A-3146-B7D2-70D2EBC70247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5DFDCAB0-F278-FD47-8DB1-830EAFDD34D0}" type="presOf" srcId="{2DCBAD56-A4F9-2948-A68E-47B328226EE8}" destId="{914A6C23-B6C3-A64B-9528-90647670F638}" srcOrd="1" destOrd="0" presId="urn:microsoft.com/office/officeart/2005/8/layout/hierarchy5"/>
    <dgm:cxn modelId="{181F497A-DF45-4B48-805B-944B69EC5CEE}" type="presOf" srcId="{B2185230-14FC-DC4E-A387-39FA56129CCF}" destId="{BD68264E-C08D-5C47-8383-58E5D0D25F1A}" srcOrd="0" destOrd="0" presId="urn:microsoft.com/office/officeart/2005/8/layout/hierarchy5"/>
    <dgm:cxn modelId="{9822B69E-CB92-BE45-A22A-8757AD485B2A}" type="presOf" srcId="{B0BDA86F-1350-8E42-ABA7-3856FC2FBABB}" destId="{C65575E6-5C16-1B42-89DF-B61C59B67B8F}" srcOrd="0" destOrd="0" presId="urn:microsoft.com/office/officeart/2005/8/layout/hierarchy5"/>
    <dgm:cxn modelId="{EC49F7E9-70A2-D24C-86BA-5C92A089A193}" type="presOf" srcId="{5EF599D8-CCEE-F44E-9C88-BA6CBAD3509A}" destId="{B5C0D9E4-A9EF-DF43-A45A-98D0A51BAE99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80835989-267F-CA40-A760-0D725035939A}" type="presOf" srcId="{211373B5-A41D-3947-8F09-F72405483EB0}" destId="{90FF1766-77C0-E54D-8396-D7FD19D78CCE}" srcOrd="0" destOrd="0" presId="urn:microsoft.com/office/officeart/2005/8/layout/hierarchy5"/>
    <dgm:cxn modelId="{315CF02C-A887-1546-A94A-6509E339EEAC}" type="presOf" srcId="{5E7B2F84-D91B-0F48-8C9C-2BB4917F91BA}" destId="{F97414AC-067B-614D-B4D6-F113F0D204E9}" srcOrd="0" destOrd="0" presId="urn:microsoft.com/office/officeart/2005/8/layout/hierarchy5"/>
    <dgm:cxn modelId="{0BA46F89-B7C7-F744-B06D-02B1D7353811}" type="presOf" srcId="{5742A778-3C3C-A044-9D2F-E6F84538AAAF}" destId="{2169A4D3-6804-384B-AA47-41DE5FB5E2F0}" srcOrd="1" destOrd="0" presId="urn:microsoft.com/office/officeart/2005/8/layout/hierarchy5"/>
    <dgm:cxn modelId="{10FB2F30-DEF4-E741-8F07-7D8BE8109109}" type="presOf" srcId="{B462A5BB-70E6-0D44-A736-CFD4FFBCA6DC}" destId="{795B0992-84F6-9D46-B343-84D377A5AA2D}" srcOrd="1" destOrd="0" presId="urn:microsoft.com/office/officeart/2005/8/layout/hierarchy5"/>
    <dgm:cxn modelId="{A458370E-42FD-5543-864D-D33FBAAE5683}" type="presOf" srcId="{B462A5BB-70E6-0D44-A736-CFD4FFBCA6DC}" destId="{85503B90-A282-1A4F-96FE-4D585F3B1E37}" srcOrd="0" destOrd="0" presId="urn:microsoft.com/office/officeart/2005/8/layout/hierarchy5"/>
    <dgm:cxn modelId="{B37281DA-3E89-A04B-8861-B83C655CF434}" type="presOf" srcId="{D157B04F-DC75-2E46-ACB0-30298AF3B698}" destId="{A0425C65-33CE-E642-BA12-81FF64AB915A}" srcOrd="0" destOrd="0" presId="urn:microsoft.com/office/officeart/2005/8/layout/hierarchy5"/>
    <dgm:cxn modelId="{AF11C6CA-6AD7-4F48-BE25-9B21AAEC9499}" type="presOf" srcId="{F0E14D8F-EF1C-524B-AD90-6C1A19C5E5CD}" destId="{454C6513-9122-1446-8E23-ED5A7F2DF877}" srcOrd="0" destOrd="0" presId="urn:microsoft.com/office/officeart/2005/8/layout/hierarchy5"/>
    <dgm:cxn modelId="{841A1CBD-26BA-7E4A-9D3A-8A2FC15794DD}" type="presOf" srcId="{2DCBAD56-A4F9-2948-A68E-47B328226EE8}" destId="{B2B0E0AC-BBD0-8C41-99BD-7AC9400B5998}" srcOrd="0" destOrd="0" presId="urn:microsoft.com/office/officeart/2005/8/layout/hierarchy5"/>
    <dgm:cxn modelId="{F0E2FC62-FBAE-7C48-B8E5-9145A4EC0C90}" type="presOf" srcId="{9691E43C-2A6D-0A4D-8762-B6F2B14B8D84}" destId="{F0DCA76B-335C-BB4A-91BE-E2EC35E0E61F}" srcOrd="0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805523B2-443D-4348-B83E-36026D474AB1}" type="presOf" srcId="{5E7B2F84-D91B-0F48-8C9C-2BB4917F91BA}" destId="{E0CD3B97-255C-F14B-A7CD-3912723600F0}" srcOrd="1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9EBCB7BA-0D1D-9B46-9C06-BA59D132905F}" type="presOf" srcId="{F0E14D8F-EF1C-524B-AD90-6C1A19C5E5CD}" destId="{7D7077BE-04FA-254A-8D63-6D0486575700}" srcOrd="1" destOrd="0" presId="urn:microsoft.com/office/officeart/2005/8/layout/hierarchy5"/>
    <dgm:cxn modelId="{9BE42799-CCC3-AB4D-B540-65A1014901C6}" type="presOf" srcId="{CA70F187-0EC9-CE44-BB68-07409C744B89}" destId="{AB780979-7552-F148-9895-EF717D5D94F4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2700145C-A018-284A-A6B4-C167C84C1449}" type="presOf" srcId="{CA70F187-0EC9-CE44-BB68-07409C744B89}" destId="{5DD5C3F1-C0E2-344B-81E4-0B822EF2BC33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665B3C9C-8DCA-0948-8FA6-BF2E5ADD2FC3}" type="presOf" srcId="{C0F90392-413C-E148-8A2E-44F1401C3775}" destId="{78B9348E-6314-1C4C-93AB-C7C6833CCF28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795A97D0-4280-A94D-96D1-C9676E512196}" type="presOf" srcId="{AFB292B0-9C57-2E48-A66E-BDC547FF90AE}" destId="{38A19CA3-4E8F-DF48-BA98-37FA9A6EA598}" srcOrd="1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517F817C-A018-CF42-9009-B49129E18A9A}" type="presOf" srcId="{5EF599D8-CCEE-F44E-9C88-BA6CBAD3509A}" destId="{E7E668AA-F50E-1442-8FC4-82BBCCC65AFD}" srcOrd="1" destOrd="0" presId="urn:microsoft.com/office/officeart/2005/8/layout/hierarchy5"/>
    <dgm:cxn modelId="{AB31507B-F944-8E4F-BAFC-5BE6BC6C1AC9}" type="presOf" srcId="{1C42280D-5DFC-8641-9880-2A891DD3FAB0}" destId="{A07C6313-C8B3-FA46-A441-B8F6CA44B12C}" srcOrd="0" destOrd="0" presId="urn:microsoft.com/office/officeart/2005/8/layout/hierarchy5"/>
    <dgm:cxn modelId="{3B6133A8-4332-8944-8EDE-2A7A6E187A37}" type="presOf" srcId="{F46263FB-5952-9A44-ADC1-4181D585DC66}" destId="{07F6EA0F-6BF4-A247-B7EF-054A83D452DB}" srcOrd="0" destOrd="0" presId="urn:microsoft.com/office/officeart/2005/8/layout/hierarchy5"/>
    <dgm:cxn modelId="{08E5807A-9D31-0646-8C5F-127503880237}" type="presOf" srcId="{7E53DCEB-6903-B148-B590-931CE2E153BC}" destId="{1FE9B280-31D2-1A46-B54D-D056AD107B6F}" srcOrd="0" destOrd="0" presId="urn:microsoft.com/office/officeart/2005/8/layout/hierarchy5"/>
    <dgm:cxn modelId="{43E89770-B089-4444-AE41-924E901BE20B}" type="presOf" srcId="{2A021C99-1E47-0C4F-8C1D-FB407735505B}" destId="{3B3CB725-ADCA-1640-A8E2-6F7E3EA00E04}" srcOrd="1" destOrd="0" presId="urn:microsoft.com/office/officeart/2005/8/layout/hierarchy5"/>
    <dgm:cxn modelId="{812A8FF1-078A-0548-A854-60E7B89619C7}" type="presOf" srcId="{79ACDE5B-92EA-9040-9316-CF0C97B6FE9C}" destId="{31CC6BA3-99CB-6445-9161-7D6A509131EC}" srcOrd="0" destOrd="0" presId="urn:microsoft.com/office/officeart/2005/8/layout/hierarchy5"/>
    <dgm:cxn modelId="{81E56966-986E-6B4D-B5C4-EB6480F36A94}" type="presParOf" srcId="{BD68264E-C08D-5C47-8383-58E5D0D25F1A}" destId="{13F6849C-532A-F846-9E83-85793C73E5AB}" srcOrd="0" destOrd="0" presId="urn:microsoft.com/office/officeart/2005/8/layout/hierarchy5"/>
    <dgm:cxn modelId="{D1176C8A-DA84-F04C-BF47-3196942B4875}" type="presParOf" srcId="{13F6849C-532A-F846-9E83-85793C73E5AB}" destId="{E19BBCE7-1291-B74F-9E67-973DAA4F3E1C}" srcOrd="0" destOrd="0" presId="urn:microsoft.com/office/officeart/2005/8/layout/hierarchy5"/>
    <dgm:cxn modelId="{2952335E-C460-D748-8C97-6ACD001F83DC}" type="presParOf" srcId="{13F6849C-532A-F846-9E83-85793C73E5AB}" destId="{800F0BB4-C507-CC42-A665-720AE45388A3}" srcOrd="1" destOrd="0" presId="urn:microsoft.com/office/officeart/2005/8/layout/hierarchy5"/>
    <dgm:cxn modelId="{1051C174-1AE9-0643-9642-3A593BF33F01}" type="presParOf" srcId="{800F0BB4-C507-CC42-A665-720AE45388A3}" destId="{727ADFD2-A0EA-CD44-8D0C-65A13D074D33}" srcOrd="0" destOrd="0" presId="urn:microsoft.com/office/officeart/2005/8/layout/hierarchy5"/>
    <dgm:cxn modelId="{3D90FEC5-9B22-7145-ACCB-C8DA5D809CF5}" type="presParOf" srcId="{727ADFD2-A0EA-CD44-8D0C-65A13D074D33}" destId="{07F6EA0F-6BF4-A247-B7EF-054A83D452DB}" srcOrd="0" destOrd="0" presId="urn:microsoft.com/office/officeart/2005/8/layout/hierarchy5"/>
    <dgm:cxn modelId="{2C4664CC-85A8-164D-B6FC-76EC1F5161EB}" type="presParOf" srcId="{727ADFD2-A0EA-CD44-8D0C-65A13D074D33}" destId="{F9CA38FB-FB0A-B246-A0C0-CB77E6F7BAFB}" srcOrd="1" destOrd="0" presId="urn:microsoft.com/office/officeart/2005/8/layout/hierarchy5"/>
    <dgm:cxn modelId="{3CD3C222-FDFB-EC4F-9391-533D5D1C6F76}" type="presParOf" srcId="{F9CA38FB-FB0A-B246-A0C0-CB77E6F7BAFB}" destId="{35E7E8EB-412D-C040-A517-F4EB68E0C1F8}" srcOrd="0" destOrd="0" presId="urn:microsoft.com/office/officeart/2005/8/layout/hierarchy5"/>
    <dgm:cxn modelId="{27CB28F5-3597-994E-ACC0-E6B4169FECA4}" type="presParOf" srcId="{35E7E8EB-412D-C040-A517-F4EB68E0C1F8}" destId="{2A355178-74B5-224D-B332-A7E626007195}" srcOrd="0" destOrd="0" presId="urn:microsoft.com/office/officeart/2005/8/layout/hierarchy5"/>
    <dgm:cxn modelId="{CD279177-5005-AA41-A56A-DF39FA47359B}" type="presParOf" srcId="{F9CA38FB-FB0A-B246-A0C0-CB77E6F7BAFB}" destId="{650AD59D-E240-DB4C-B3B0-82349725B91D}" srcOrd="1" destOrd="0" presId="urn:microsoft.com/office/officeart/2005/8/layout/hierarchy5"/>
    <dgm:cxn modelId="{ADBBE7FD-4C1D-6444-922B-22D3957E63E6}" type="presParOf" srcId="{650AD59D-E240-DB4C-B3B0-82349725B91D}" destId="{6EF139E8-63AC-7943-852D-97916409F123}" srcOrd="0" destOrd="0" presId="urn:microsoft.com/office/officeart/2005/8/layout/hierarchy5"/>
    <dgm:cxn modelId="{DAE6A1C0-1979-D54D-B885-0EFB639156D3}" type="presParOf" srcId="{650AD59D-E240-DB4C-B3B0-82349725B91D}" destId="{1DA47F92-4516-854A-B2C1-17D5DFB6A4E6}" srcOrd="1" destOrd="0" presId="urn:microsoft.com/office/officeart/2005/8/layout/hierarchy5"/>
    <dgm:cxn modelId="{C5ABBF2D-ED54-1540-9684-6FC642A28E8D}" type="presParOf" srcId="{1DA47F92-4516-854A-B2C1-17D5DFB6A4E6}" destId="{1FE9B280-31D2-1A46-B54D-D056AD107B6F}" srcOrd="0" destOrd="0" presId="urn:microsoft.com/office/officeart/2005/8/layout/hierarchy5"/>
    <dgm:cxn modelId="{F63EF395-F10B-C64B-8EDB-96E1C6E74ABA}" type="presParOf" srcId="{1FE9B280-31D2-1A46-B54D-D056AD107B6F}" destId="{D8EC7EB6-CFB7-3043-9CAD-34D774A15983}" srcOrd="0" destOrd="0" presId="urn:microsoft.com/office/officeart/2005/8/layout/hierarchy5"/>
    <dgm:cxn modelId="{3B8ADED4-8AAF-F742-A094-A6E3DF6E2859}" type="presParOf" srcId="{1DA47F92-4516-854A-B2C1-17D5DFB6A4E6}" destId="{CCD31D05-8A61-6A43-8822-D5BDE70F182C}" srcOrd="1" destOrd="0" presId="urn:microsoft.com/office/officeart/2005/8/layout/hierarchy5"/>
    <dgm:cxn modelId="{75F419A7-2E4B-0345-9067-4E657EEE03FB}" type="presParOf" srcId="{CCD31D05-8A61-6A43-8822-D5BDE70F182C}" destId="{78B9348E-6314-1C4C-93AB-C7C6833CCF28}" srcOrd="0" destOrd="0" presId="urn:microsoft.com/office/officeart/2005/8/layout/hierarchy5"/>
    <dgm:cxn modelId="{37ED3439-487B-E94C-B0A3-AD8405285803}" type="presParOf" srcId="{CCD31D05-8A61-6A43-8822-D5BDE70F182C}" destId="{44E22F71-A8AE-7F4B-A51D-845AAFF93EAD}" srcOrd="1" destOrd="0" presId="urn:microsoft.com/office/officeart/2005/8/layout/hierarchy5"/>
    <dgm:cxn modelId="{B4C53ADF-D0BC-A040-9C5D-F46D48FAD14A}" type="presParOf" srcId="{44E22F71-A8AE-7F4B-A51D-845AAFF93EAD}" destId="{90FF1766-77C0-E54D-8396-D7FD19D78CCE}" srcOrd="0" destOrd="0" presId="urn:microsoft.com/office/officeart/2005/8/layout/hierarchy5"/>
    <dgm:cxn modelId="{6036B0FF-AA98-7344-A671-9C3D7A41A9F6}" type="presParOf" srcId="{90FF1766-77C0-E54D-8396-D7FD19D78CCE}" destId="{94F0BF5B-3E88-5942-9C9C-FE47B7E5A558}" srcOrd="0" destOrd="0" presId="urn:microsoft.com/office/officeart/2005/8/layout/hierarchy5"/>
    <dgm:cxn modelId="{EA80A4A2-0E71-E441-8D60-EA96EF01643C}" type="presParOf" srcId="{44E22F71-A8AE-7F4B-A51D-845AAFF93EAD}" destId="{A58E40C6-AC8C-B343-AD64-2E4009583630}" srcOrd="1" destOrd="0" presId="urn:microsoft.com/office/officeart/2005/8/layout/hierarchy5"/>
    <dgm:cxn modelId="{607030EB-B085-6442-89BD-B5AE21CAB623}" type="presParOf" srcId="{A58E40C6-AC8C-B343-AD64-2E4009583630}" destId="{31CC6BA3-99CB-6445-9161-7D6A509131EC}" srcOrd="0" destOrd="0" presId="urn:microsoft.com/office/officeart/2005/8/layout/hierarchy5"/>
    <dgm:cxn modelId="{1BD53240-3123-4241-BAD1-648F237ED4F0}" type="presParOf" srcId="{A58E40C6-AC8C-B343-AD64-2E4009583630}" destId="{2C2E38BA-4B38-D044-8563-2F160379074E}" srcOrd="1" destOrd="0" presId="urn:microsoft.com/office/officeart/2005/8/layout/hierarchy5"/>
    <dgm:cxn modelId="{A90947DD-8A25-7446-8104-12AD62B04952}" type="presParOf" srcId="{2C2E38BA-4B38-D044-8563-2F160379074E}" destId="{28A7C9D8-9811-0548-9438-646B018CC5F4}" srcOrd="0" destOrd="0" presId="urn:microsoft.com/office/officeart/2005/8/layout/hierarchy5"/>
    <dgm:cxn modelId="{583BC213-6114-BF4F-AFCD-D8DE7E449CE2}" type="presParOf" srcId="{28A7C9D8-9811-0548-9438-646B018CC5F4}" destId="{3B3CB725-ADCA-1640-A8E2-6F7E3EA00E04}" srcOrd="0" destOrd="0" presId="urn:microsoft.com/office/officeart/2005/8/layout/hierarchy5"/>
    <dgm:cxn modelId="{2B0638CB-6895-B949-B1A5-4D7A9C1D3329}" type="presParOf" srcId="{2C2E38BA-4B38-D044-8563-2F160379074E}" destId="{7D3EF7B2-0905-1441-9EE1-A48F8BF63B53}" srcOrd="1" destOrd="0" presId="urn:microsoft.com/office/officeart/2005/8/layout/hierarchy5"/>
    <dgm:cxn modelId="{57BFDBF7-AE1C-AC46-BC5F-056F30B0A658}" type="presParOf" srcId="{7D3EF7B2-0905-1441-9EE1-A48F8BF63B53}" destId="{F0DCA76B-335C-BB4A-91BE-E2EC35E0E61F}" srcOrd="0" destOrd="0" presId="urn:microsoft.com/office/officeart/2005/8/layout/hierarchy5"/>
    <dgm:cxn modelId="{5383AAB0-9EBD-0743-9F3B-3EF17855D7CB}" type="presParOf" srcId="{7D3EF7B2-0905-1441-9EE1-A48F8BF63B53}" destId="{E807EB97-F1EB-644D-B410-BD3C5B6AEF6A}" srcOrd="1" destOrd="0" presId="urn:microsoft.com/office/officeart/2005/8/layout/hierarchy5"/>
    <dgm:cxn modelId="{DA8119B3-96FA-7E42-8435-EDCF6AADB899}" type="presParOf" srcId="{F9CA38FB-FB0A-B246-A0C0-CB77E6F7BAFB}" destId="{F97414AC-067B-614D-B4D6-F113F0D204E9}" srcOrd="2" destOrd="0" presId="urn:microsoft.com/office/officeart/2005/8/layout/hierarchy5"/>
    <dgm:cxn modelId="{212427A6-3849-C74D-A907-67B4AC474CCA}" type="presParOf" srcId="{F97414AC-067B-614D-B4D6-F113F0D204E9}" destId="{E0CD3B97-255C-F14B-A7CD-3912723600F0}" srcOrd="0" destOrd="0" presId="urn:microsoft.com/office/officeart/2005/8/layout/hierarchy5"/>
    <dgm:cxn modelId="{DE0150A2-A867-5C4A-A5B8-8125CBC55DE3}" type="presParOf" srcId="{F9CA38FB-FB0A-B246-A0C0-CB77E6F7BAFB}" destId="{77C12182-5CE1-A84F-89BB-E4A1D5C2CF51}" srcOrd="3" destOrd="0" presId="urn:microsoft.com/office/officeart/2005/8/layout/hierarchy5"/>
    <dgm:cxn modelId="{3EFCF91E-C2EA-164B-8D18-BD55585247C4}" type="presParOf" srcId="{77C12182-5CE1-A84F-89BB-E4A1D5C2CF51}" destId="{30AAAC8D-6B2A-3146-B7D2-70D2EBC70247}" srcOrd="0" destOrd="0" presId="urn:microsoft.com/office/officeart/2005/8/layout/hierarchy5"/>
    <dgm:cxn modelId="{90E5BBCC-A62B-F245-A9C1-4241870A058F}" type="presParOf" srcId="{77C12182-5CE1-A84F-89BB-E4A1D5C2CF51}" destId="{B49704B5-7362-9A44-B4AB-5F19C1941C36}" srcOrd="1" destOrd="0" presId="urn:microsoft.com/office/officeart/2005/8/layout/hierarchy5"/>
    <dgm:cxn modelId="{EA2229C7-CC69-FD45-B4A9-5BAA55AEC3C8}" type="presParOf" srcId="{B49704B5-7362-9A44-B4AB-5F19C1941C36}" destId="{AB780979-7552-F148-9895-EF717D5D94F4}" srcOrd="0" destOrd="0" presId="urn:microsoft.com/office/officeart/2005/8/layout/hierarchy5"/>
    <dgm:cxn modelId="{DB8DD32C-8580-CA47-AFE5-E969330702A7}" type="presParOf" srcId="{AB780979-7552-F148-9895-EF717D5D94F4}" destId="{5DD5C3F1-C0E2-344B-81E4-0B822EF2BC33}" srcOrd="0" destOrd="0" presId="urn:microsoft.com/office/officeart/2005/8/layout/hierarchy5"/>
    <dgm:cxn modelId="{AC2E2511-8413-8244-8248-4B9462C50274}" type="presParOf" srcId="{B49704B5-7362-9A44-B4AB-5F19C1941C36}" destId="{C6889915-30C1-1844-8D9C-6B52B7FDBC2A}" srcOrd="1" destOrd="0" presId="urn:microsoft.com/office/officeart/2005/8/layout/hierarchy5"/>
    <dgm:cxn modelId="{79DE2A87-82C5-1C4B-9742-43400E791864}" type="presParOf" srcId="{C6889915-30C1-1844-8D9C-6B52B7FDBC2A}" destId="{A07C6313-C8B3-FA46-A441-B8F6CA44B12C}" srcOrd="0" destOrd="0" presId="urn:microsoft.com/office/officeart/2005/8/layout/hierarchy5"/>
    <dgm:cxn modelId="{EC97F996-2230-9244-B9AB-690FCE1ECE19}" type="presParOf" srcId="{C6889915-30C1-1844-8D9C-6B52B7FDBC2A}" destId="{DA55DF16-969D-324A-B615-5E90927A1EE2}" srcOrd="1" destOrd="0" presId="urn:microsoft.com/office/officeart/2005/8/layout/hierarchy5"/>
    <dgm:cxn modelId="{D20D97DF-720F-3346-B77D-198EBDC48084}" type="presParOf" srcId="{DA55DF16-969D-324A-B615-5E90927A1EE2}" destId="{B5C0D9E4-A9EF-DF43-A45A-98D0A51BAE99}" srcOrd="0" destOrd="0" presId="urn:microsoft.com/office/officeart/2005/8/layout/hierarchy5"/>
    <dgm:cxn modelId="{40D0A039-B3F6-304E-AD27-D7E5EB48DEC7}" type="presParOf" srcId="{B5C0D9E4-A9EF-DF43-A45A-98D0A51BAE99}" destId="{E7E668AA-F50E-1442-8FC4-82BBCCC65AFD}" srcOrd="0" destOrd="0" presId="urn:microsoft.com/office/officeart/2005/8/layout/hierarchy5"/>
    <dgm:cxn modelId="{429E0A53-BC1B-B64D-8804-B45423C6540C}" type="presParOf" srcId="{DA55DF16-969D-324A-B615-5E90927A1EE2}" destId="{A3F13974-8D1A-924B-AAA8-F251AC98147B}" srcOrd="1" destOrd="0" presId="urn:microsoft.com/office/officeart/2005/8/layout/hierarchy5"/>
    <dgm:cxn modelId="{C6E9CFB6-BD71-C64E-9E19-D55B87E09696}" type="presParOf" srcId="{A3F13974-8D1A-924B-AAA8-F251AC98147B}" destId="{A0425C65-33CE-E642-BA12-81FF64AB915A}" srcOrd="0" destOrd="0" presId="urn:microsoft.com/office/officeart/2005/8/layout/hierarchy5"/>
    <dgm:cxn modelId="{D838947D-143B-294B-B108-6950B666FF43}" type="presParOf" srcId="{A3F13974-8D1A-924B-AAA8-F251AC98147B}" destId="{A5592434-E7EC-6D44-A9E6-3AFCE063E6B8}" srcOrd="1" destOrd="0" presId="urn:microsoft.com/office/officeart/2005/8/layout/hierarchy5"/>
    <dgm:cxn modelId="{37F71D50-DDB2-714C-BB83-B7C2FA8E3437}" type="presParOf" srcId="{A5592434-E7EC-6D44-A9E6-3AFCE063E6B8}" destId="{85503B90-A282-1A4F-96FE-4D585F3B1E37}" srcOrd="0" destOrd="0" presId="urn:microsoft.com/office/officeart/2005/8/layout/hierarchy5"/>
    <dgm:cxn modelId="{6FEA9C0B-EDB3-4442-971D-731997E7E4EE}" type="presParOf" srcId="{85503B90-A282-1A4F-96FE-4D585F3B1E37}" destId="{795B0992-84F6-9D46-B343-84D377A5AA2D}" srcOrd="0" destOrd="0" presId="urn:microsoft.com/office/officeart/2005/8/layout/hierarchy5"/>
    <dgm:cxn modelId="{CF805313-8E15-E64A-A058-2A6741575952}" type="presParOf" srcId="{A5592434-E7EC-6D44-A9E6-3AFCE063E6B8}" destId="{609200A2-3C8C-224A-A4F4-8A00FAEBB793}" srcOrd="1" destOrd="0" presId="urn:microsoft.com/office/officeart/2005/8/layout/hierarchy5"/>
    <dgm:cxn modelId="{DEA1A8C5-5E8A-D74F-9002-BE209749426E}" type="presParOf" srcId="{609200A2-3C8C-224A-A4F4-8A00FAEBB793}" destId="{97FFC2D7-1E8D-FB45-AADD-3A129B6897D3}" srcOrd="0" destOrd="0" presId="urn:microsoft.com/office/officeart/2005/8/layout/hierarchy5"/>
    <dgm:cxn modelId="{6A1DA849-1167-A04A-8C15-4E848CEE9603}" type="presParOf" srcId="{609200A2-3C8C-224A-A4F4-8A00FAEBB793}" destId="{0230C9B1-FCF8-E94A-AF6D-6FB9065B1A0E}" srcOrd="1" destOrd="0" presId="urn:microsoft.com/office/officeart/2005/8/layout/hierarchy5"/>
    <dgm:cxn modelId="{AFF0BADF-2B8F-2640-A905-E4CB7A93A822}" type="presParOf" srcId="{BD68264E-C08D-5C47-8383-58E5D0D25F1A}" destId="{0B966E4E-2F6C-5348-912B-B7536A8E1997}" srcOrd="1" destOrd="0" presId="urn:microsoft.com/office/officeart/2005/8/layout/hierarchy5"/>
    <dgm:cxn modelId="{68DAE2FD-B7B4-C340-9467-4288EBD93E0E}" type="presParOf" srcId="{0B966E4E-2F6C-5348-912B-B7536A8E1997}" destId="{861C8A77-6762-CA41-9418-D5B95B46C4ED}" srcOrd="0" destOrd="0" presId="urn:microsoft.com/office/officeart/2005/8/layout/hierarchy5"/>
    <dgm:cxn modelId="{AB384A3D-B76E-784B-BB65-7125C4B6DB82}" type="presParOf" srcId="{861C8A77-6762-CA41-9418-D5B95B46C4ED}" destId="{7CFC669B-C265-F94A-B791-927060E35E39}" srcOrd="0" destOrd="0" presId="urn:microsoft.com/office/officeart/2005/8/layout/hierarchy5"/>
    <dgm:cxn modelId="{185CF850-9044-4E43-AB1B-3705581ACA57}" type="presParOf" srcId="{861C8A77-6762-CA41-9418-D5B95B46C4ED}" destId="{38A19CA3-4E8F-DF48-BA98-37FA9A6EA598}" srcOrd="1" destOrd="0" presId="urn:microsoft.com/office/officeart/2005/8/layout/hierarchy5"/>
    <dgm:cxn modelId="{C978216E-FC34-EB44-9B6F-B549E49248BF}" type="presParOf" srcId="{0B966E4E-2F6C-5348-912B-B7536A8E1997}" destId="{19FF5CE4-058A-2941-A8B3-C78B07BE29CF}" srcOrd="1" destOrd="0" presId="urn:microsoft.com/office/officeart/2005/8/layout/hierarchy5"/>
    <dgm:cxn modelId="{28BF5A23-0D87-C54F-8879-C6F6969CF648}" type="presParOf" srcId="{19FF5CE4-058A-2941-A8B3-C78B07BE29CF}" destId="{CDBC6BE1-5B9E-B345-A2B0-61C15DF2E25B}" srcOrd="0" destOrd="0" presId="urn:microsoft.com/office/officeart/2005/8/layout/hierarchy5"/>
    <dgm:cxn modelId="{C82088DB-E19A-2349-9CBC-E3E87EA3336B}" type="presParOf" srcId="{0B966E4E-2F6C-5348-912B-B7536A8E1997}" destId="{48B9E592-8551-6240-8C51-35C7E56A47F8}" srcOrd="2" destOrd="0" presId="urn:microsoft.com/office/officeart/2005/8/layout/hierarchy5"/>
    <dgm:cxn modelId="{C901813B-6C5B-C549-881D-345B4AAC289C}" type="presParOf" srcId="{48B9E592-8551-6240-8C51-35C7E56A47F8}" destId="{B2B0E0AC-BBD0-8C41-99BD-7AC9400B5998}" srcOrd="0" destOrd="0" presId="urn:microsoft.com/office/officeart/2005/8/layout/hierarchy5"/>
    <dgm:cxn modelId="{DF478E7B-1B37-E746-9EFF-8ED87B2D06A5}" type="presParOf" srcId="{48B9E592-8551-6240-8C51-35C7E56A47F8}" destId="{914A6C23-B6C3-A64B-9528-90647670F638}" srcOrd="1" destOrd="0" presId="urn:microsoft.com/office/officeart/2005/8/layout/hierarchy5"/>
    <dgm:cxn modelId="{7854A6F3-D751-5242-A322-D006B4814203}" type="presParOf" srcId="{0B966E4E-2F6C-5348-912B-B7536A8E1997}" destId="{D2DB4714-0A27-BF44-8D93-AEEDDFB97F31}" srcOrd="3" destOrd="0" presId="urn:microsoft.com/office/officeart/2005/8/layout/hierarchy5"/>
    <dgm:cxn modelId="{65DC0100-5866-B949-BB8A-7524C3B55350}" type="presParOf" srcId="{D2DB4714-0A27-BF44-8D93-AEEDDFB97F31}" destId="{0AFF2607-11A0-2B49-B293-E5094F9B31A1}" srcOrd="0" destOrd="0" presId="urn:microsoft.com/office/officeart/2005/8/layout/hierarchy5"/>
    <dgm:cxn modelId="{E23F8F4D-F4E0-6745-9435-410C4AA1F1BF}" type="presParOf" srcId="{0B966E4E-2F6C-5348-912B-B7536A8E1997}" destId="{439A5DEA-79CE-EE4B-88AA-123F94C0C9D9}" srcOrd="4" destOrd="0" presId="urn:microsoft.com/office/officeart/2005/8/layout/hierarchy5"/>
    <dgm:cxn modelId="{76F7BFB2-5B32-8148-AC43-6EFA20883AB0}" type="presParOf" srcId="{439A5DEA-79CE-EE4B-88AA-123F94C0C9D9}" destId="{AD27FCFF-4AAC-BB49-94DF-0548F04CA1E5}" srcOrd="0" destOrd="0" presId="urn:microsoft.com/office/officeart/2005/8/layout/hierarchy5"/>
    <dgm:cxn modelId="{31EE2087-0377-B54D-A60E-15B596628816}" type="presParOf" srcId="{439A5DEA-79CE-EE4B-88AA-123F94C0C9D9}" destId="{2169A4D3-6804-384B-AA47-41DE5FB5E2F0}" srcOrd="1" destOrd="0" presId="urn:microsoft.com/office/officeart/2005/8/layout/hierarchy5"/>
    <dgm:cxn modelId="{ED7682E6-7295-B945-AC37-90A4E46B929E}" type="presParOf" srcId="{0B966E4E-2F6C-5348-912B-B7536A8E1997}" destId="{4AEBBD90-9364-1B4F-93A0-08D6472C1F52}" srcOrd="5" destOrd="0" presId="urn:microsoft.com/office/officeart/2005/8/layout/hierarchy5"/>
    <dgm:cxn modelId="{C2D272FD-DC5D-6641-919F-348AACA561DB}" type="presParOf" srcId="{4AEBBD90-9364-1B4F-93A0-08D6472C1F52}" destId="{1DDA6481-C200-D441-8012-FCA8CB9059EB}" srcOrd="0" destOrd="0" presId="urn:microsoft.com/office/officeart/2005/8/layout/hierarchy5"/>
    <dgm:cxn modelId="{E1EE0542-115E-2B45-BA61-F6AFD9EAFE81}" type="presParOf" srcId="{0B966E4E-2F6C-5348-912B-B7536A8E1997}" destId="{E94EEE78-5C4E-724F-9CCF-818F10F53D64}" srcOrd="6" destOrd="0" presId="urn:microsoft.com/office/officeart/2005/8/layout/hierarchy5"/>
    <dgm:cxn modelId="{7ADFA4B2-B6D1-8040-96E9-5E41B0D86FDA}" type="presParOf" srcId="{E94EEE78-5C4E-724F-9CCF-818F10F53D64}" destId="{454C6513-9122-1446-8E23-ED5A7F2DF877}" srcOrd="0" destOrd="0" presId="urn:microsoft.com/office/officeart/2005/8/layout/hierarchy5"/>
    <dgm:cxn modelId="{12544E69-F042-734D-80E9-B1FBB10CAF28}" type="presParOf" srcId="{E94EEE78-5C4E-724F-9CCF-818F10F53D64}" destId="{7D7077BE-04FA-254A-8D63-6D0486575700}" srcOrd="1" destOrd="0" presId="urn:microsoft.com/office/officeart/2005/8/layout/hierarchy5"/>
    <dgm:cxn modelId="{16B11133-98DE-6F43-943F-D4EC2000A7B5}" type="presParOf" srcId="{0B966E4E-2F6C-5348-912B-B7536A8E1997}" destId="{C7C8B00D-5F11-6A47-9D3C-F9A105E49D37}" srcOrd="7" destOrd="0" presId="urn:microsoft.com/office/officeart/2005/8/layout/hierarchy5"/>
    <dgm:cxn modelId="{497A717A-9A8D-CB47-9233-CDA61EC5638D}" type="presParOf" srcId="{C7C8B00D-5F11-6A47-9D3C-F9A105E49D37}" destId="{561C069D-E3D1-9E4A-A1CD-4E6BF9EFC05D}" srcOrd="0" destOrd="0" presId="urn:microsoft.com/office/officeart/2005/8/layout/hierarchy5"/>
    <dgm:cxn modelId="{22DB2C71-7449-DA43-AE4B-F5254618BA58}" type="presParOf" srcId="{0B966E4E-2F6C-5348-912B-B7536A8E1997}" destId="{46407A5B-67CD-F343-9E4C-4939C81B501C}" srcOrd="8" destOrd="0" presId="urn:microsoft.com/office/officeart/2005/8/layout/hierarchy5"/>
    <dgm:cxn modelId="{60D67A5F-12A7-5C4B-8CC9-D48DE86550D7}" type="presParOf" srcId="{46407A5B-67CD-F343-9E4C-4939C81B501C}" destId="{C65575E6-5C16-1B42-89DF-B61C59B67B8F}" srcOrd="0" destOrd="0" presId="urn:microsoft.com/office/officeart/2005/8/layout/hierarchy5"/>
    <dgm:cxn modelId="{5C8E5986-5DFD-C742-B0D2-44C513C27878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FBF96-B59C-9543-A2B0-D85BBD50A42A}" type="doc">
      <dgm:prSet loTypeId="urn:microsoft.com/office/officeart/2005/8/layout/hierarchy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AF296B-AAD8-6345-8DBC-D8E2EC611CA1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FFF45449-0F93-A042-BE29-61B130ECF4F2}" type="parTrans" cxnId="{77AFC89F-431A-8046-BEC2-CA5579828C16}">
      <dgm:prSet/>
      <dgm:spPr/>
      <dgm:t>
        <a:bodyPr/>
        <a:lstStyle/>
        <a:p>
          <a:endParaRPr lang="en-US"/>
        </a:p>
      </dgm:t>
    </dgm:pt>
    <dgm:pt modelId="{F063BBC5-63F4-0648-A0A5-6B1098E0A3C1}" type="sibTrans" cxnId="{77AFC89F-431A-8046-BEC2-CA5579828C16}">
      <dgm:prSet/>
      <dgm:spPr/>
      <dgm:t>
        <a:bodyPr/>
        <a:lstStyle/>
        <a:p>
          <a:endParaRPr lang="en-US"/>
        </a:p>
      </dgm:t>
    </dgm:pt>
    <dgm:pt modelId="{7CE78B08-07AA-B640-9178-1E676166F75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DE6CA4-3433-D14B-942F-2245FC23A514}" type="parTrans" cxnId="{75CDBC67-F9AC-A24B-B1D2-C9C95C0316FB}">
      <dgm:prSet/>
      <dgm:spPr/>
      <dgm:t>
        <a:bodyPr/>
        <a:lstStyle/>
        <a:p>
          <a:endParaRPr lang="en-US"/>
        </a:p>
      </dgm:t>
    </dgm:pt>
    <dgm:pt modelId="{96F3D36B-D14D-5146-BE25-AA4EE532E9B7}" type="sibTrans" cxnId="{75CDBC67-F9AC-A24B-B1D2-C9C95C0316FB}">
      <dgm:prSet/>
      <dgm:spPr/>
      <dgm:t>
        <a:bodyPr/>
        <a:lstStyle/>
        <a:p>
          <a:endParaRPr lang="en-US"/>
        </a:p>
      </dgm:t>
    </dgm:pt>
    <dgm:pt modelId="{A08D418F-89E3-5344-8CE2-3E917DF0ED0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F64893-70DE-9242-B895-8DFD3821AE6A}" type="parTrans" cxnId="{CCBEC798-58A3-B64C-B6F3-53184C38F384}">
      <dgm:prSet/>
      <dgm:spPr/>
      <dgm:t>
        <a:bodyPr/>
        <a:lstStyle/>
        <a:p>
          <a:endParaRPr lang="en-US"/>
        </a:p>
      </dgm:t>
    </dgm:pt>
    <dgm:pt modelId="{004923E6-C4E4-9B40-82DB-6213A8AF0E85}" type="sibTrans" cxnId="{CCBEC798-58A3-B64C-B6F3-53184C38F384}">
      <dgm:prSet/>
      <dgm:spPr/>
      <dgm:t>
        <a:bodyPr/>
        <a:lstStyle/>
        <a:p>
          <a:endParaRPr lang="en-US"/>
        </a:p>
      </dgm:t>
    </dgm:pt>
    <dgm:pt modelId="{1F55DDF2-DD61-6644-8CB8-A8F1893E4D1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572D43C7-FCE8-B049-B71D-E6B4C37FC9E3}" type="parTrans" cxnId="{390CB9EC-3B82-B743-AB39-FC7CC1B8471F}">
      <dgm:prSet/>
      <dgm:spPr/>
      <dgm:t>
        <a:bodyPr/>
        <a:lstStyle/>
        <a:p>
          <a:endParaRPr lang="en-US"/>
        </a:p>
      </dgm:t>
    </dgm:pt>
    <dgm:pt modelId="{865BC33C-3FF3-DC45-A75D-E9D7C4129ED1}" type="sibTrans" cxnId="{390CB9EC-3B82-B743-AB39-FC7CC1B8471F}">
      <dgm:prSet/>
      <dgm:spPr/>
      <dgm:t>
        <a:bodyPr/>
        <a:lstStyle/>
        <a:p>
          <a:endParaRPr lang="en-US"/>
        </a:p>
      </dgm:t>
    </dgm:pt>
    <dgm:pt modelId="{65DC7FBB-CE1A-8443-B017-F932BFCE6AC4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68028F8A-5AB6-5B45-87D6-B45A4B92E113}" type="parTrans" cxnId="{CEAA876C-5359-C741-A912-64DBD5BA3225}">
      <dgm:prSet/>
      <dgm:spPr/>
      <dgm:t>
        <a:bodyPr/>
        <a:lstStyle/>
        <a:p>
          <a:endParaRPr lang="en-US"/>
        </a:p>
      </dgm:t>
    </dgm:pt>
    <dgm:pt modelId="{DDB77A0C-5951-EE4D-BE06-5B7478D15E23}" type="sibTrans" cxnId="{CEAA876C-5359-C741-A912-64DBD5BA3225}">
      <dgm:prSet/>
      <dgm:spPr/>
      <dgm:t>
        <a:bodyPr/>
        <a:lstStyle/>
        <a:p>
          <a:endParaRPr lang="en-US"/>
        </a:p>
      </dgm:t>
    </dgm:pt>
    <dgm:pt modelId="{274358AF-A963-6441-A61E-53DEA5C7B241}">
      <dgm:prSet/>
      <dgm:spPr/>
      <dgm:t>
        <a:bodyPr/>
        <a:lstStyle/>
        <a:p>
          <a:r>
            <a:rPr lang="en-US" dirty="0" smtClean="0"/>
            <a:t>Packer</a:t>
          </a:r>
          <a:endParaRPr lang="en-US" dirty="0"/>
        </a:p>
      </dgm:t>
    </dgm:pt>
    <dgm:pt modelId="{BB5EA17E-671E-6D45-A512-5AFE6F6765F4}" type="parTrans" cxnId="{60A8F531-BBBD-094D-9B79-D2313E790A45}">
      <dgm:prSet/>
      <dgm:spPr/>
      <dgm:t>
        <a:bodyPr/>
        <a:lstStyle/>
        <a:p>
          <a:endParaRPr lang="en-US"/>
        </a:p>
      </dgm:t>
    </dgm:pt>
    <dgm:pt modelId="{4E35C50A-2523-1841-8F98-E2D87ED0A994}" type="sibTrans" cxnId="{60A8F531-BBBD-094D-9B79-D2313E790A45}">
      <dgm:prSet/>
      <dgm:spPr/>
      <dgm:t>
        <a:bodyPr/>
        <a:lstStyle/>
        <a:p>
          <a:endParaRPr lang="en-US"/>
        </a:p>
      </dgm:t>
    </dgm:pt>
    <dgm:pt modelId="{2EC8A1C7-36D5-1645-B540-DC5E02BCE162}">
      <dgm:prSet/>
      <dgm:spPr/>
      <dgm:t>
        <a:bodyPr/>
        <a:lstStyle/>
        <a:p>
          <a:endParaRPr lang="en-US" dirty="0"/>
        </a:p>
      </dgm:t>
    </dgm:pt>
    <dgm:pt modelId="{490052D9-F6A8-6045-AC3D-2070462CA96E}" type="parTrans" cxnId="{7D70575D-F68E-3D43-A577-8FF4448747DC}">
      <dgm:prSet/>
      <dgm:spPr/>
      <dgm:t>
        <a:bodyPr/>
        <a:lstStyle/>
        <a:p>
          <a:endParaRPr lang="en-US"/>
        </a:p>
      </dgm:t>
    </dgm:pt>
    <dgm:pt modelId="{73C78EC8-D15C-AC42-9E8D-A1E9E9EE25D7}" type="sibTrans" cxnId="{7D70575D-F68E-3D43-A577-8FF4448747DC}">
      <dgm:prSet/>
      <dgm:spPr/>
      <dgm:t>
        <a:bodyPr/>
        <a:lstStyle/>
        <a:p>
          <a:endParaRPr lang="en-US"/>
        </a:p>
      </dgm:t>
    </dgm:pt>
    <dgm:pt modelId="{0D3811C8-5EC6-2D4B-BF43-2C9D6286AE4A}">
      <dgm:prSet/>
      <dgm:spPr/>
      <dgm:t>
        <a:bodyPr/>
        <a:lstStyle/>
        <a:p>
          <a:endParaRPr lang="en-US"/>
        </a:p>
      </dgm:t>
    </dgm:pt>
    <dgm:pt modelId="{1072BF27-AB13-BB4F-92D2-3C70607ADC01}" type="parTrans" cxnId="{3C8637E5-7270-9A4A-9E81-3F4222C24070}">
      <dgm:prSet/>
      <dgm:spPr/>
      <dgm:t>
        <a:bodyPr/>
        <a:lstStyle/>
        <a:p>
          <a:endParaRPr lang="en-US"/>
        </a:p>
      </dgm:t>
    </dgm:pt>
    <dgm:pt modelId="{29A5FEBA-CADA-7242-BA26-A07C0AB788F4}" type="sibTrans" cxnId="{3C8637E5-7270-9A4A-9E81-3F4222C24070}">
      <dgm:prSet/>
      <dgm:spPr/>
      <dgm:t>
        <a:bodyPr/>
        <a:lstStyle/>
        <a:p>
          <a:endParaRPr lang="en-US"/>
        </a:p>
      </dgm:t>
    </dgm:pt>
    <dgm:pt modelId="{C276B88F-3581-7441-8AEA-733AB497B604}" type="pres">
      <dgm:prSet presAssocID="{C68FBF96-B59C-9543-A2B0-D85BBD50A4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79EDE-470B-EB46-BD35-6CFEB0E96D55}" type="pres">
      <dgm:prSet presAssocID="{C68FBF96-B59C-9543-A2B0-D85BBD50A42A}" presName="hierFlow" presStyleCnt="0"/>
      <dgm:spPr/>
    </dgm:pt>
    <dgm:pt modelId="{1437DCF0-DFF3-5643-B8E2-545ABD8A0DE7}" type="pres">
      <dgm:prSet presAssocID="{C68FBF96-B59C-9543-A2B0-D85BBD50A42A}" presName="firstBuf" presStyleCnt="0"/>
      <dgm:spPr/>
    </dgm:pt>
    <dgm:pt modelId="{3D91A413-A88C-AD4F-B63F-58FA3D0487D7}" type="pres">
      <dgm:prSet presAssocID="{C68FBF96-B59C-9543-A2B0-D85BBD50A4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6C10A3-5360-1147-8149-80617A5616AB}" type="pres">
      <dgm:prSet presAssocID="{274358AF-A963-6441-A61E-53DEA5C7B241}" presName="Name17" presStyleCnt="0"/>
      <dgm:spPr/>
    </dgm:pt>
    <dgm:pt modelId="{0CF9F6EB-6752-E846-8D88-DD0A5B9C2791}" type="pres">
      <dgm:prSet presAssocID="{274358AF-A963-6441-A61E-53DEA5C7B2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89F0C-CCD5-5743-843D-EAA6A042864A}" type="pres">
      <dgm:prSet presAssocID="{274358AF-A963-6441-A61E-53DEA5C7B241}" presName="hierChild2" presStyleCnt="0"/>
      <dgm:spPr/>
    </dgm:pt>
    <dgm:pt modelId="{F640E5C8-C8E4-274C-87CB-09EC68DB1BB3}" type="pres">
      <dgm:prSet presAssocID="{FFF45449-0F93-A042-BE29-61B130ECF4F2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6B77F4A-D70E-5542-8E41-C1BC632CC06B}" type="pres">
      <dgm:prSet presAssocID="{FFF45449-0F93-A042-BE29-61B130ECF4F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C1598D5-784E-4646-AF8C-EB86935EE4D0}" type="pres">
      <dgm:prSet presAssocID="{3FAF296B-AAD8-6345-8DBC-D8E2EC611CA1}" presName="Name30" presStyleCnt="0"/>
      <dgm:spPr/>
    </dgm:pt>
    <dgm:pt modelId="{FE356689-6EB1-B74B-A3E6-3F6DD845D4D4}" type="pres">
      <dgm:prSet presAssocID="{3FAF296B-AAD8-6345-8DBC-D8E2EC611CA1}" presName="level2Shape" presStyleLbl="node2" presStyleIdx="0" presStyleCnt="1"/>
      <dgm:spPr/>
      <dgm:t>
        <a:bodyPr/>
        <a:lstStyle/>
        <a:p>
          <a:endParaRPr lang="en-US"/>
        </a:p>
      </dgm:t>
    </dgm:pt>
    <dgm:pt modelId="{558F0DC1-4957-0B4C-8948-07F735FB78D4}" type="pres">
      <dgm:prSet presAssocID="{3FAF296B-AAD8-6345-8DBC-D8E2EC611CA1}" presName="hierChild3" presStyleCnt="0"/>
      <dgm:spPr/>
    </dgm:pt>
    <dgm:pt modelId="{4418C7F2-007F-AE49-A459-12487EBF0BF1}" type="pres">
      <dgm:prSet presAssocID="{572D43C7-FCE8-B049-B71D-E6B4C37FC9E3}" presName="Name25" presStyleLbl="parChTrans1D3" presStyleIdx="0" presStyleCnt="1"/>
      <dgm:spPr/>
      <dgm:t>
        <a:bodyPr/>
        <a:lstStyle/>
        <a:p>
          <a:endParaRPr lang="en-US"/>
        </a:p>
      </dgm:t>
    </dgm:pt>
    <dgm:pt modelId="{16104B7E-CE10-FF40-9C45-60F6A122750C}" type="pres">
      <dgm:prSet presAssocID="{572D43C7-FCE8-B049-B71D-E6B4C37FC9E3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B2BFF39-7903-0343-A440-26081F6FCCCB}" type="pres">
      <dgm:prSet presAssocID="{1F55DDF2-DD61-6644-8CB8-A8F1893E4D1B}" presName="Name30" presStyleCnt="0"/>
      <dgm:spPr/>
    </dgm:pt>
    <dgm:pt modelId="{BB7FB902-C878-5945-BF6A-D7A3029E6D5A}" type="pres">
      <dgm:prSet presAssocID="{1F55DDF2-DD61-6644-8CB8-A8F1893E4D1B}" presName="level2Shape" presStyleLbl="node3" presStyleIdx="0" presStyleCnt="1"/>
      <dgm:spPr/>
      <dgm:t>
        <a:bodyPr/>
        <a:lstStyle/>
        <a:p>
          <a:endParaRPr lang="en-US"/>
        </a:p>
      </dgm:t>
    </dgm:pt>
    <dgm:pt modelId="{1B242119-3C5E-B340-82EF-AE79FE18E90E}" type="pres">
      <dgm:prSet presAssocID="{1F55DDF2-DD61-6644-8CB8-A8F1893E4D1B}" presName="hierChild3" presStyleCnt="0"/>
      <dgm:spPr/>
    </dgm:pt>
    <dgm:pt modelId="{18E4822A-BF58-8E4A-A55D-C8AE0F4F6303}" type="pres">
      <dgm:prSet presAssocID="{68028F8A-5AB6-5B45-87D6-B45A4B92E113}" presName="Name25" presStyleLbl="parChTrans1D4" presStyleIdx="0" presStyleCnt="1"/>
      <dgm:spPr/>
      <dgm:t>
        <a:bodyPr/>
        <a:lstStyle/>
        <a:p>
          <a:endParaRPr lang="en-US"/>
        </a:p>
      </dgm:t>
    </dgm:pt>
    <dgm:pt modelId="{59DBCF01-A0D6-8B43-94B3-1C7A07AD5EEB}" type="pres">
      <dgm:prSet presAssocID="{68028F8A-5AB6-5B45-87D6-B45A4B92E11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76DF525-E974-A54E-9446-1ADC6EF800E5}" type="pres">
      <dgm:prSet presAssocID="{65DC7FBB-CE1A-8443-B017-F932BFCE6AC4}" presName="Name30" presStyleCnt="0"/>
      <dgm:spPr/>
    </dgm:pt>
    <dgm:pt modelId="{8DAE00A6-78B7-7845-AAC1-7BF427A30BAA}" type="pres">
      <dgm:prSet presAssocID="{65DC7FBB-CE1A-8443-B017-F932BFCE6AC4}" presName="level2Shape" presStyleLbl="node4" presStyleIdx="0" presStyleCnt="1"/>
      <dgm:spPr/>
      <dgm:t>
        <a:bodyPr/>
        <a:lstStyle/>
        <a:p>
          <a:endParaRPr lang="en-US"/>
        </a:p>
      </dgm:t>
    </dgm:pt>
    <dgm:pt modelId="{4872759A-1FC4-A146-A39F-2DD6E4039EC0}" type="pres">
      <dgm:prSet presAssocID="{65DC7FBB-CE1A-8443-B017-F932BFCE6AC4}" presName="hierChild3" presStyleCnt="0"/>
      <dgm:spPr/>
    </dgm:pt>
    <dgm:pt modelId="{FA5EB4EF-08ED-724B-A697-0C8340E7F0AF}" type="pres">
      <dgm:prSet presAssocID="{C68FBF96-B59C-9543-A2B0-D85BBD50A42A}" presName="bgShapesFlow" presStyleCnt="0"/>
      <dgm:spPr/>
    </dgm:pt>
    <dgm:pt modelId="{41BE9E29-9FAB-3D4C-AAA2-AAD638428D28}" type="pres">
      <dgm:prSet presAssocID="{7CE78B08-07AA-B640-9178-1E676166F758}" presName="rectComp" presStyleCnt="0"/>
      <dgm:spPr/>
    </dgm:pt>
    <dgm:pt modelId="{CB44E023-3CA8-3F49-890F-B867AB891556}" type="pres">
      <dgm:prSet presAssocID="{7CE78B08-07AA-B640-9178-1E676166F758}" presName="bgRect" presStyleLbl="bgShp" presStyleIdx="0" presStyleCnt="4"/>
      <dgm:spPr/>
      <dgm:t>
        <a:bodyPr/>
        <a:lstStyle/>
        <a:p>
          <a:endParaRPr lang="en-US"/>
        </a:p>
      </dgm:t>
    </dgm:pt>
    <dgm:pt modelId="{C7EFEE58-9EFC-344B-BEBF-AE41D7C544E6}" type="pres">
      <dgm:prSet presAssocID="{7CE78B08-07AA-B640-9178-1E676166F75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5AE23-8973-3941-A0E7-1E1E98EBA751}" type="pres">
      <dgm:prSet presAssocID="{7CE78B08-07AA-B640-9178-1E676166F758}" presName="spComp" presStyleCnt="0"/>
      <dgm:spPr/>
    </dgm:pt>
    <dgm:pt modelId="{455DC24D-3F37-B642-85ED-06C9EB3640FA}" type="pres">
      <dgm:prSet presAssocID="{7CE78B08-07AA-B640-9178-1E676166F758}" presName="hSp" presStyleCnt="0"/>
      <dgm:spPr/>
    </dgm:pt>
    <dgm:pt modelId="{6F5C553C-328C-CB49-84B0-1688CC28D164}" type="pres">
      <dgm:prSet presAssocID="{2EC8A1C7-36D5-1645-B540-DC5E02BCE162}" presName="rectComp" presStyleCnt="0"/>
      <dgm:spPr/>
    </dgm:pt>
    <dgm:pt modelId="{E2900277-134C-3044-A079-05A12FEC9D23}" type="pres">
      <dgm:prSet presAssocID="{2EC8A1C7-36D5-1645-B540-DC5E02BCE162}" presName="bgRect" presStyleLbl="bgShp" presStyleIdx="1" presStyleCnt="4"/>
      <dgm:spPr/>
      <dgm:t>
        <a:bodyPr/>
        <a:lstStyle/>
        <a:p>
          <a:endParaRPr lang="en-US"/>
        </a:p>
      </dgm:t>
    </dgm:pt>
    <dgm:pt modelId="{E01E29AD-2207-5541-A01D-D1542603718A}" type="pres">
      <dgm:prSet presAssocID="{2EC8A1C7-36D5-1645-B540-DC5E02BCE16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6D7C-CE86-BB4D-BBE9-FEA9B2FBAAD0}" type="pres">
      <dgm:prSet presAssocID="{2EC8A1C7-36D5-1645-B540-DC5E02BCE162}" presName="spComp" presStyleCnt="0"/>
      <dgm:spPr/>
    </dgm:pt>
    <dgm:pt modelId="{92826116-EDE1-1E45-B253-47567A14E70C}" type="pres">
      <dgm:prSet presAssocID="{2EC8A1C7-36D5-1645-B540-DC5E02BCE162}" presName="hSp" presStyleCnt="0"/>
      <dgm:spPr/>
    </dgm:pt>
    <dgm:pt modelId="{5F93B0BA-8C03-F64A-98AA-9E138695FE1E}" type="pres">
      <dgm:prSet presAssocID="{A08D418F-89E3-5344-8CE2-3E917DF0ED02}" presName="rectComp" presStyleCnt="0"/>
      <dgm:spPr/>
    </dgm:pt>
    <dgm:pt modelId="{D24CF501-3536-084C-9381-B28CA4510C86}" type="pres">
      <dgm:prSet presAssocID="{A08D418F-89E3-5344-8CE2-3E917DF0ED02}" presName="bgRect" presStyleLbl="bgShp" presStyleIdx="2" presStyleCnt="4"/>
      <dgm:spPr/>
      <dgm:t>
        <a:bodyPr/>
        <a:lstStyle/>
        <a:p>
          <a:endParaRPr lang="en-US"/>
        </a:p>
      </dgm:t>
    </dgm:pt>
    <dgm:pt modelId="{EF376205-385E-894B-86E6-7B4FE7092561}" type="pres">
      <dgm:prSet presAssocID="{A08D418F-89E3-5344-8CE2-3E917DF0ED0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57CF-0CC0-FF48-92B7-3AE46E2FFDAC}" type="pres">
      <dgm:prSet presAssocID="{A08D418F-89E3-5344-8CE2-3E917DF0ED02}" presName="spComp" presStyleCnt="0"/>
      <dgm:spPr/>
    </dgm:pt>
    <dgm:pt modelId="{DF3A12C2-309B-474F-B05E-D86E187EF16B}" type="pres">
      <dgm:prSet presAssocID="{A08D418F-89E3-5344-8CE2-3E917DF0ED02}" presName="hSp" presStyleCnt="0"/>
      <dgm:spPr/>
    </dgm:pt>
    <dgm:pt modelId="{3C8C4D29-AE7F-D442-8304-DC38E0D31EE8}" type="pres">
      <dgm:prSet presAssocID="{0D3811C8-5EC6-2D4B-BF43-2C9D6286AE4A}" presName="rectComp" presStyleCnt="0"/>
      <dgm:spPr/>
    </dgm:pt>
    <dgm:pt modelId="{69CED93B-DA5A-B441-993A-8F53468C2CA1}" type="pres">
      <dgm:prSet presAssocID="{0D3811C8-5EC6-2D4B-BF43-2C9D6286AE4A}" presName="bgRect" presStyleLbl="bgShp" presStyleIdx="3" presStyleCnt="4"/>
      <dgm:spPr/>
      <dgm:t>
        <a:bodyPr/>
        <a:lstStyle/>
        <a:p>
          <a:endParaRPr lang="en-US"/>
        </a:p>
      </dgm:t>
    </dgm:pt>
    <dgm:pt modelId="{023F7F7F-7052-B744-ACF2-0731A4EA87C5}" type="pres">
      <dgm:prSet presAssocID="{0D3811C8-5EC6-2D4B-BF43-2C9D6286AE4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02C4C4-E557-114D-A54D-386F7D07C96A}" type="presOf" srcId="{A08D418F-89E3-5344-8CE2-3E917DF0ED02}" destId="{D24CF501-3536-084C-9381-B28CA4510C86}" srcOrd="0" destOrd="0" presId="urn:microsoft.com/office/officeart/2005/8/layout/hierarchy5"/>
    <dgm:cxn modelId="{29AF2887-700F-BF46-8F84-9F3E83FDFCFD}" type="presOf" srcId="{7CE78B08-07AA-B640-9178-1E676166F758}" destId="{CB44E023-3CA8-3F49-890F-B867AB891556}" srcOrd="0" destOrd="0" presId="urn:microsoft.com/office/officeart/2005/8/layout/hierarchy5"/>
    <dgm:cxn modelId="{473AF3AB-D513-A047-A85D-BC27B07F6B52}" type="presOf" srcId="{65DC7FBB-CE1A-8443-B017-F932BFCE6AC4}" destId="{8DAE00A6-78B7-7845-AAC1-7BF427A30BAA}" srcOrd="0" destOrd="0" presId="urn:microsoft.com/office/officeart/2005/8/layout/hierarchy5"/>
    <dgm:cxn modelId="{9883A94C-6DC0-8242-9527-53119912DC65}" type="presOf" srcId="{2EC8A1C7-36D5-1645-B540-DC5E02BCE162}" destId="{E2900277-134C-3044-A079-05A12FEC9D23}" srcOrd="0" destOrd="0" presId="urn:microsoft.com/office/officeart/2005/8/layout/hierarchy5"/>
    <dgm:cxn modelId="{AE3E8AC9-BBD5-CC46-879B-9A70238F86FF}" type="presOf" srcId="{FFF45449-0F93-A042-BE29-61B130ECF4F2}" destId="{F640E5C8-C8E4-274C-87CB-09EC68DB1BB3}" srcOrd="0" destOrd="0" presId="urn:microsoft.com/office/officeart/2005/8/layout/hierarchy5"/>
    <dgm:cxn modelId="{3C8637E5-7270-9A4A-9E81-3F4222C24070}" srcId="{C68FBF96-B59C-9543-A2B0-D85BBD50A42A}" destId="{0D3811C8-5EC6-2D4B-BF43-2C9D6286AE4A}" srcOrd="4" destOrd="0" parTransId="{1072BF27-AB13-BB4F-92D2-3C70607ADC01}" sibTransId="{29A5FEBA-CADA-7242-BA26-A07C0AB788F4}"/>
    <dgm:cxn modelId="{0BE5839E-B047-E346-B73F-5DD26AC1EEF8}" type="presOf" srcId="{7CE78B08-07AA-B640-9178-1E676166F758}" destId="{C7EFEE58-9EFC-344B-BEBF-AE41D7C544E6}" srcOrd="1" destOrd="0" presId="urn:microsoft.com/office/officeart/2005/8/layout/hierarchy5"/>
    <dgm:cxn modelId="{CAA19B6F-BEA9-334C-B171-35800BBD2DDC}" type="presOf" srcId="{0D3811C8-5EC6-2D4B-BF43-2C9D6286AE4A}" destId="{69CED93B-DA5A-B441-993A-8F53468C2CA1}" srcOrd="0" destOrd="0" presId="urn:microsoft.com/office/officeart/2005/8/layout/hierarchy5"/>
    <dgm:cxn modelId="{7CA06285-3010-C144-A9FB-DE29D424C052}" type="presOf" srcId="{3FAF296B-AAD8-6345-8DBC-D8E2EC611CA1}" destId="{FE356689-6EB1-B74B-A3E6-3F6DD845D4D4}" srcOrd="0" destOrd="0" presId="urn:microsoft.com/office/officeart/2005/8/layout/hierarchy5"/>
    <dgm:cxn modelId="{B1C6EE57-7699-4B4E-A6EC-0ADCAA42A376}" type="presOf" srcId="{68028F8A-5AB6-5B45-87D6-B45A4B92E113}" destId="{59DBCF01-A0D6-8B43-94B3-1C7A07AD5EEB}" srcOrd="1" destOrd="0" presId="urn:microsoft.com/office/officeart/2005/8/layout/hierarchy5"/>
    <dgm:cxn modelId="{CCBEC798-58A3-B64C-B6F3-53184C38F384}" srcId="{C68FBF96-B59C-9543-A2B0-D85BBD50A42A}" destId="{A08D418F-89E3-5344-8CE2-3E917DF0ED02}" srcOrd="3" destOrd="0" parTransId="{41F64893-70DE-9242-B895-8DFD3821AE6A}" sibTransId="{004923E6-C4E4-9B40-82DB-6213A8AF0E85}"/>
    <dgm:cxn modelId="{71FC7999-A448-6342-8FB7-C66620109FD8}" type="presOf" srcId="{572D43C7-FCE8-B049-B71D-E6B4C37FC9E3}" destId="{16104B7E-CE10-FF40-9C45-60F6A122750C}" srcOrd="1" destOrd="0" presId="urn:microsoft.com/office/officeart/2005/8/layout/hierarchy5"/>
    <dgm:cxn modelId="{8559B370-A381-884C-A8E4-AFFB4FAFAE52}" type="presOf" srcId="{274358AF-A963-6441-A61E-53DEA5C7B241}" destId="{0CF9F6EB-6752-E846-8D88-DD0A5B9C2791}" srcOrd="0" destOrd="0" presId="urn:microsoft.com/office/officeart/2005/8/layout/hierarchy5"/>
    <dgm:cxn modelId="{390CB9EC-3B82-B743-AB39-FC7CC1B8471F}" srcId="{3FAF296B-AAD8-6345-8DBC-D8E2EC611CA1}" destId="{1F55DDF2-DD61-6644-8CB8-A8F1893E4D1B}" srcOrd="0" destOrd="0" parTransId="{572D43C7-FCE8-B049-B71D-E6B4C37FC9E3}" sibTransId="{865BC33C-3FF3-DC45-A75D-E9D7C4129ED1}"/>
    <dgm:cxn modelId="{CFB4DEA5-0A7C-6A44-8226-5ECCB66DB549}" type="presOf" srcId="{A08D418F-89E3-5344-8CE2-3E917DF0ED02}" destId="{EF376205-385E-894B-86E6-7B4FE7092561}" srcOrd="1" destOrd="0" presId="urn:microsoft.com/office/officeart/2005/8/layout/hierarchy5"/>
    <dgm:cxn modelId="{E9F64852-38DF-B34B-BA8F-5275C073FCD1}" type="presOf" srcId="{C68FBF96-B59C-9543-A2B0-D85BBD50A42A}" destId="{C276B88F-3581-7441-8AEA-733AB497B604}" srcOrd="0" destOrd="0" presId="urn:microsoft.com/office/officeart/2005/8/layout/hierarchy5"/>
    <dgm:cxn modelId="{75CDBC67-F9AC-A24B-B1D2-C9C95C0316FB}" srcId="{C68FBF96-B59C-9543-A2B0-D85BBD50A42A}" destId="{7CE78B08-07AA-B640-9178-1E676166F758}" srcOrd="1" destOrd="0" parTransId="{9CDE6CA4-3433-D14B-942F-2245FC23A514}" sibTransId="{96F3D36B-D14D-5146-BE25-AA4EE532E9B7}"/>
    <dgm:cxn modelId="{60A8F531-BBBD-094D-9B79-D2313E790A45}" srcId="{C68FBF96-B59C-9543-A2B0-D85BBD50A42A}" destId="{274358AF-A963-6441-A61E-53DEA5C7B241}" srcOrd="0" destOrd="0" parTransId="{BB5EA17E-671E-6D45-A512-5AFE6F6765F4}" sibTransId="{4E35C50A-2523-1841-8F98-E2D87ED0A994}"/>
    <dgm:cxn modelId="{02376ED6-C6B2-0C41-9FFB-DBFA0E7FB617}" type="presOf" srcId="{0D3811C8-5EC6-2D4B-BF43-2C9D6286AE4A}" destId="{023F7F7F-7052-B744-ACF2-0731A4EA87C5}" srcOrd="1" destOrd="0" presId="urn:microsoft.com/office/officeart/2005/8/layout/hierarchy5"/>
    <dgm:cxn modelId="{3AA896EC-1169-CB4B-B445-00D63A9687B1}" type="presOf" srcId="{2EC8A1C7-36D5-1645-B540-DC5E02BCE162}" destId="{E01E29AD-2207-5541-A01D-D1542603718A}" srcOrd="1" destOrd="0" presId="urn:microsoft.com/office/officeart/2005/8/layout/hierarchy5"/>
    <dgm:cxn modelId="{532F2904-F1DD-3944-9DEB-EF54B1462396}" type="presOf" srcId="{1F55DDF2-DD61-6644-8CB8-A8F1893E4D1B}" destId="{BB7FB902-C878-5945-BF6A-D7A3029E6D5A}" srcOrd="0" destOrd="0" presId="urn:microsoft.com/office/officeart/2005/8/layout/hierarchy5"/>
    <dgm:cxn modelId="{B0A96385-9613-B54F-B276-6C915A7D2F94}" type="presOf" srcId="{572D43C7-FCE8-B049-B71D-E6B4C37FC9E3}" destId="{4418C7F2-007F-AE49-A459-12487EBF0BF1}" srcOrd="0" destOrd="0" presId="urn:microsoft.com/office/officeart/2005/8/layout/hierarchy5"/>
    <dgm:cxn modelId="{CEAA876C-5359-C741-A912-64DBD5BA3225}" srcId="{1F55DDF2-DD61-6644-8CB8-A8F1893E4D1B}" destId="{65DC7FBB-CE1A-8443-B017-F932BFCE6AC4}" srcOrd="0" destOrd="0" parTransId="{68028F8A-5AB6-5B45-87D6-B45A4B92E113}" sibTransId="{DDB77A0C-5951-EE4D-BE06-5B7478D15E23}"/>
    <dgm:cxn modelId="{55D71D76-9894-4E46-B2D6-144E04C4DBB4}" type="presOf" srcId="{FFF45449-0F93-A042-BE29-61B130ECF4F2}" destId="{76B77F4A-D70E-5542-8E41-C1BC632CC06B}" srcOrd="1" destOrd="0" presId="urn:microsoft.com/office/officeart/2005/8/layout/hierarchy5"/>
    <dgm:cxn modelId="{E98164AD-D49E-0F4D-B341-BA52E2B47DF1}" type="presOf" srcId="{68028F8A-5AB6-5B45-87D6-B45A4B92E113}" destId="{18E4822A-BF58-8E4A-A55D-C8AE0F4F6303}" srcOrd="0" destOrd="0" presId="urn:microsoft.com/office/officeart/2005/8/layout/hierarchy5"/>
    <dgm:cxn modelId="{7D70575D-F68E-3D43-A577-8FF4448747DC}" srcId="{C68FBF96-B59C-9543-A2B0-D85BBD50A42A}" destId="{2EC8A1C7-36D5-1645-B540-DC5E02BCE162}" srcOrd="2" destOrd="0" parTransId="{490052D9-F6A8-6045-AC3D-2070462CA96E}" sibTransId="{73C78EC8-D15C-AC42-9E8D-A1E9E9EE25D7}"/>
    <dgm:cxn modelId="{77AFC89F-431A-8046-BEC2-CA5579828C16}" srcId="{274358AF-A963-6441-A61E-53DEA5C7B241}" destId="{3FAF296B-AAD8-6345-8DBC-D8E2EC611CA1}" srcOrd="0" destOrd="0" parTransId="{FFF45449-0F93-A042-BE29-61B130ECF4F2}" sibTransId="{F063BBC5-63F4-0648-A0A5-6B1098E0A3C1}"/>
    <dgm:cxn modelId="{98DAD39C-5776-864E-A428-5D0BB053372F}" type="presParOf" srcId="{C276B88F-3581-7441-8AEA-733AB497B604}" destId="{73879EDE-470B-EB46-BD35-6CFEB0E96D55}" srcOrd="0" destOrd="0" presId="urn:microsoft.com/office/officeart/2005/8/layout/hierarchy5"/>
    <dgm:cxn modelId="{6A3CA05C-A493-D341-A0E8-3DFF797C783B}" type="presParOf" srcId="{73879EDE-470B-EB46-BD35-6CFEB0E96D55}" destId="{1437DCF0-DFF3-5643-B8E2-545ABD8A0DE7}" srcOrd="0" destOrd="0" presId="urn:microsoft.com/office/officeart/2005/8/layout/hierarchy5"/>
    <dgm:cxn modelId="{50ACBF2B-293D-C344-88AE-84F37CBD0EE0}" type="presParOf" srcId="{73879EDE-470B-EB46-BD35-6CFEB0E96D55}" destId="{3D91A413-A88C-AD4F-B63F-58FA3D0487D7}" srcOrd="1" destOrd="0" presId="urn:microsoft.com/office/officeart/2005/8/layout/hierarchy5"/>
    <dgm:cxn modelId="{613574EB-21CA-7B44-B7BA-83A542412CE4}" type="presParOf" srcId="{3D91A413-A88C-AD4F-B63F-58FA3D0487D7}" destId="{2D6C10A3-5360-1147-8149-80617A5616AB}" srcOrd="0" destOrd="0" presId="urn:microsoft.com/office/officeart/2005/8/layout/hierarchy5"/>
    <dgm:cxn modelId="{AB10B8E2-FAE2-B24B-BF0C-F17850D623F4}" type="presParOf" srcId="{2D6C10A3-5360-1147-8149-80617A5616AB}" destId="{0CF9F6EB-6752-E846-8D88-DD0A5B9C2791}" srcOrd="0" destOrd="0" presId="urn:microsoft.com/office/officeart/2005/8/layout/hierarchy5"/>
    <dgm:cxn modelId="{B36C715B-D42F-7443-942E-65E548864C26}" type="presParOf" srcId="{2D6C10A3-5360-1147-8149-80617A5616AB}" destId="{32789F0C-CCD5-5743-843D-EAA6A042864A}" srcOrd="1" destOrd="0" presId="urn:microsoft.com/office/officeart/2005/8/layout/hierarchy5"/>
    <dgm:cxn modelId="{46B54D73-9BD8-0E4F-B897-CCACC2B75D64}" type="presParOf" srcId="{32789F0C-CCD5-5743-843D-EAA6A042864A}" destId="{F640E5C8-C8E4-274C-87CB-09EC68DB1BB3}" srcOrd="0" destOrd="0" presId="urn:microsoft.com/office/officeart/2005/8/layout/hierarchy5"/>
    <dgm:cxn modelId="{3E18AAEA-6508-DC48-9E41-FBFF4C1EF9EC}" type="presParOf" srcId="{F640E5C8-C8E4-274C-87CB-09EC68DB1BB3}" destId="{76B77F4A-D70E-5542-8E41-C1BC632CC06B}" srcOrd="0" destOrd="0" presId="urn:microsoft.com/office/officeart/2005/8/layout/hierarchy5"/>
    <dgm:cxn modelId="{A6A768B1-7BA0-4543-B01E-185BD680736C}" type="presParOf" srcId="{32789F0C-CCD5-5743-843D-EAA6A042864A}" destId="{EC1598D5-784E-4646-AF8C-EB86935EE4D0}" srcOrd="1" destOrd="0" presId="urn:microsoft.com/office/officeart/2005/8/layout/hierarchy5"/>
    <dgm:cxn modelId="{7CA7CB4A-FC76-3E4E-BFA1-CFC9CCD89E32}" type="presParOf" srcId="{EC1598D5-784E-4646-AF8C-EB86935EE4D0}" destId="{FE356689-6EB1-B74B-A3E6-3F6DD845D4D4}" srcOrd="0" destOrd="0" presId="urn:microsoft.com/office/officeart/2005/8/layout/hierarchy5"/>
    <dgm:cxn modelId="{27256680-C569-D84E-8A89-0AB6E49104C4}" type="presParOf" srcId="{EC1598D5-784E-4646-AF8C-EB86935EE4D0}" destId="{558F0DC1-4957-0B4C-8948-07F735FB78D4}" srcOrd="1" destOrd="0" presId="urn:microsoft.com/office/officeart/2005/8/layout/hierarchy5"/>
    <dgm:cxn modelId="{13C4DC3B-41B3-9143-8F89-9C62FC951F0B}" type="presParOf" srcId="{558F0DC1-4957-0B4C-8948-07F735FB78D4}" destId="{4418C7F2-007F-AE49-A459-12487EBF0BF1}" srcOrd="0" destOrd="0" presId="urn:microsoft.com/office/officeart/2005/8/layout/hierarchy5"/>
    <dgm:cxn modelId="{C4531575-B3E8-604B-B5AD-1D91E4EE5211}" type="presParOf" srcId="{4418C7F2-007F-AE49-A459-12487EBF0BF1}" destId="{16104B7E-CE10-FF40-9C45-60F6A122750C}" srcOrd="0" destOrd="0" presId="urn:microsoft.com/office/officeart/2005/8/layout/hierarchy5"/>
    <dgm:cxn modelId="{2769ACE8-256F-5548-981E-725475DAEF0F}" type="presParOf" srcId="{558F0DC1-4957-0B4C-8948-07F735FB78D4}" destId="{9B2BFF39-7903-0343-A440-26081F6FCCCB}" srcOrd="1" destOrd="0" presId="urn:microsoft.com/office/officeart/2005/8/layout/hierarchy5"/>
    <dgm:cxn modelId="{9023BD2F-6112-B941-83BE-59150341919A}" type="presParOf" srcId="{9B2BFF39-7903-0343-A440-26081F6FCCCB}" destId="{BB7FB902-C878-5945-BF6A-D7A3029E6D5A}" srcOrd="0" destOrd="0" presId="urn:microsoft.com/office/officeart/2005/8/layout/hierarchy5"/>
    <dgm:cxn modelId="{8AD73F08-E848-B242-A14F-0C05C0D6B81A}" type="presParOf" srcId="{9B2BFF39-7903-0343-A440-26081F6FCCCB}" destId="{1B242119-3C5E-B340-82EF-AE79FE18E90E}" srcOrd="1" destOrd="0" presId="urn:microsoft.com/office/officeart/2005/8/layout/hierarchy5"/>
    <dgm:cxn modelId="{F49421C9-F415-4447-9008-6AFFA562D58F}" type="presParOf" srcId="{1B242119-3C5E-B340-82EF-AE79FE18E90E}" destId="{18E4822A-BF58-8E4A-A55D-C8AE0F4F6303}" srcOrd="0" destOrd="0" presId="urn:microsoft.com/office/officeart/2005/8/layout/hierarchy5"/>
    <dgm:cxn modelId="{0457678E-2728-5941-B642-9E2737EB5535}" type="presParOf" srcId="{18E4822A-BF58-8E4A-A55D-C8AE0F4F6303}" destId="{59DBCF01-A0D6-8B43-94B3-1C7A07AD5EEB}" srcOrd="0" destOrd="0" presId="urn:microsoft.com/office/officeart/2005/8/layout/hierarchy5"/>
    <dgm:cxn modelId="{61D74274-CE0C-6A44-BF75-7C2DCD7ADB0F}" type="presParOf" srcId="{1B242119-3C5E-B340-82EF-AE79FE18E90E}" destId="{B76DF525-E974-A54E-9446-1ADC6EF800E5}" srcOrd="1" destOrd="0" presId="urn:microsoft.com/office/officeart/2005/8/layout/hierarchy5"/>
    <dgm:cxn modelId="{F4DF4D14-B301-ED46-A7EF-94EF7BDB3A98}" type="presParOf" srcId="{B76DF525-E974-A54E-9446-1ADC6EF800E5}" destId="{8DAE00A6-78B7-7845-AAC1-7BF427A30BAA}" srcOrd="0" destOrd="0" presId="urn:microsoft.com/office/officeart/2005/8/layout/hierarchy5"/>
    <dgm:cxn modelId="{8FCFA66F-99DC-FC4B-A42B-15B2F46C03CB}" type="presParOf" srcId="{B76DF525-E974-A54E-9446-1ADC6EF800E5}" destId="{4872759A-1FC4-A146-A39F-2DD6E4039EC0}" srcOrd="1" destOrd="0" presId="urn:microsoft.com/office/officeart/2005/8/layout/hierarchy5"/>
    <dgm:cxn modelId="{194AA322-9BFD-914B-8CC5-746C7B167036}" type="presParOf" srcId="{C276B88F-3581-7441-8AEA-733AB497B604}" destId="{FA5EB4EF-08ED-724B-A697-0C8340E7F0AF}" srcOrd="1" destOrd="0" presId="urn:microsoft.com/office/officeart/2005/8/layout/hierarchy5"/>
    <dgm:cxn modelId="{923CABF7-854A-B54F-9887-9F1289297764}" type="presParOf" srcId="{FA5EB4EF-08ED-724B-A697-0C8340E7F0AF}" destId="{41BE9E29-9FAB-3D4C-AAA2-AAD638428D28}" srcOrd="0" destOrd="0" presId="urn:microsoft.com/office/officeart/2005/8/layout/hierarchy5"/>
    <dgm:cxn modelId="{158B188F-6469-BA4F-B593-A06B52C4C490}" type="presParOf" srcId="{41BE9E29-9FAB-3D4C-AAA2-AAD638428D28}" destId="{CB44E023-3CA8-3F49-890F-B867AB891556}" srcOrd="0" destOrd="0" presId="urn:microsoft.com/office/officeart/2005/8/layout/hierarchy5"/>
    <dgm:cxn modelId="{6DD300D9-E133-9941-9870-A72DF5EA57C5}" type="presParOf" srcId="{41BE9E29-9FAB-3D4C-AAA2-AAD638428D28}" destId="{C7EFEE58-9EFC-344B-BEBF-AE41D7C544E6}" srcOrd="1" destOrd="0" presId="urn:microsoft.com/office/officeart/2005/8/layout/hierarchy5"/>
    <dgm:cxn modelId="{8F24F8A3-EE93-DD48-9D2E-A02CA7E9CC5E}" type="presParOf" srcId="{FA5EB4EF-08ED-724B-A697-0C8340E7F0AF}" destId="{79C5AE23-8973-3941-A0E7-1E1E98EBA751}" srcOrd="1" destOrd="0" presId="urn:microsoft.com/office/officeart/2005/8/layout/hierarchy5"/>
    <dgm:cxn modelId="{06490162-E587-7E48-A2C1-98F9DD65F3C5}" type="presParOf" srcId="{79C5AE23-8973-3941-A0E7-1E1E98EBA751}" destId="{455DC24D-3F37-B642-85ED-06C9EB3640FA}" srcOrd="0" destOrd="0" presId="urn:microsoft.com/office/officeart/2005/8/layout/hierarchy5"/>
    <dgm:cxn modelId="{06635034-72E2-2046-B0F5-772D6FC23AC2}" type="presParOf" srcId="{FA5EB4EF-08ED-724B-A697-0C8340E7F0AF}" destId="{6F5C553C-328C-CB49-84B0-1688CC28D164}" srcOrd="2" destOrd="0" presId="urn:microsoft.com/office/officeart/2005/8/layout/hierarchy5"/>
    <dgm:cxn modelId="{B863D6BE-D511-3445-9395-133F0CD34B23}" type="presParOf" srcId="{6F5C553C-328C-CB49-84B0-1688CC28D164}" destId="{E2900277-134C-3044-A079-05A12FEC9D23}" srcOrd="0" destOrd="0" presId="urn:microsoft.com/office/officeart/2005/8/layout/hierarchy5"/>
    <dgm:cxn modelId="{9C37F8BF-F8DF-D242-B680-1932C8727C7D}" type="presParOf" srcId="{6F5C553C-328C-CB49-84B0-1688CC28D164}" destId="{E01E29AD-2207-5541-A01D-D1542603718A}" srcOrd="1" destOrd="0" presId="urn:microsoft.com/office/officeart/2005/8/layout/hierarchy5"/>
    <dgm:cxn modelId="{3B27482F-8803-044B-BC7D-9E7CD42298A1}" type="presParOf" srcId="{FA5EB4EF-08ED-724B-A697-0C8340E7F0AF}" destId="{5C256D7C-CE86-BB4D-BBE9-FEA9B2FBAAD0}" srcOrd="3" destOrd="0" presId="urn:microsoft.com/office/officeart/2005/8/layout/hierarchy5"/>
    <dgm:cxn modelId="{102199D8-18D4-2045-950B-5C1C711E7AAD}" type="presParOf" srcId="{5C256D7C-CE86-BB4D-BBE9-FEA9B2FBAAD0}" destId="{92826116-EDE1-1E45-B253-47567A14E70C}" srcOrd="0" destOrd="0" presId="urn:microsoft.com/office/officeart/2005/8/layout/hierarchy5"/>
    <dgm:cxn modelId="{E3AA5003-FE16-D349-BC04-ED381EC636F9}" type="presParOf" srcId="{FA5EB4EF-08ED-724B-A697-0C8340E7F0AF}" destId="{5F93B0BA-8C03-F64A-98AA-9E138695FE1E}" srcOrd="4" destOrd="0" presId="urn:microsoft.com/office/officeart/2005/8/layout/hierarchy5"/>
    <dgm:cxn modelId="{CB8A48C9-77FB-1B43-9836-4DFD91AFBC73}" type="presParOf" srcId="{5F93B0BA-8C03-F64A-98AA-9E138695FE1E}" destId="{D24CF501-3536-084C-9381-B28CA4510C86}" srcOrd="0" destOrd="0" presId="urn:microsoft.com/office/officeart/2005/8/layout/hierarchy5"/>
    <dgm:cxn modelId="{C88DA738-A6BC-264D-A590-4F12BF6F3B25}" type="presParOf" srcId="{5F93B0BA-8C03-F64A-98AA-9E138695FE1E}" destId="{EF376205-385E-894B-86E6-7B4FE7092561}" srcOrd="1" destOrd="0" presId="urn:microsoft.com/office/officeart/2005/8/layout/hierarchy5"/>
    <dgm:cxn modelId="{ABA5C4BF-DB98-A047-96EC-4E4D905A93F0}" type="presParOf" srcId="{FA5EB4EF-08ED-724B-A697-0C8340E7F0AF}" destId="{083457CF-0CC0-FF48-92B7-3AE46E2FFDAC}" srcOrd="5" destOrd="0" presId="urn:microsoft.com/office/officeart/2005/8/layout/hierarchy5"/>
    <dgm:cxn modelId="{33A4BEB4-D5BB-604D-B6BF-672E3EEAE731}" type="presParOf" srcId="{083457CF-0CC0-FF48-92B7-3AE46E2FFDAC}" destId="{DF3A12C2-309B-474F-B05E-D86E187EF16B}" srcOrd="0" destOrd="0" presId="urn:microsoft.com/office/officeart/2005/8/layout/hierarchy5"/>
    <dgm:cxn modelId="{968CFE50-82A9-ED45-BEB1-8B2574C675BB}" type="presParOf" srcId="{FA5EB4EF-08ED-724B-A697-0C8340E7F0AF}" destId="{3C8C4D29-AE7F-D442-8304-DC38E0D31EE8}" srcOrd="6" destOrd="0" presId="urn:microsoft.com/office/officeart/2005/8/layout/hierarchy5"/>
    <dgm:cxn modelId="{7F0AA2C1-C853-E94F-BB26-186421879AFD}" type="presParOf" srcId="{3C8C4D29-AE7F-D442-8304-DC38E0D31EE8}" destId="{69CED93B-DA5A-B441-993A-8F53468C2CA1}" srcOrd="0" destOrd="0" presId="urn:microsoft.com/office/officeart/2005/8/layout/hierarchy5"/>
    <dgm:cxn modelId="{8D9C9541-FDF6-C445-A9E5-953B774E2677}" type="presParOf" srcId="{3C8C4D29-AE7F-D442-8304-DC38E0D31EE8}" destId="{023F7F7F-7052-B744-ACF2-0731A4EA87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Pre-made 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44D08BFE-426C-D044-B086-40A1EF674FDC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800CE575-34FE-F844-9DC5-25E143C23484}" type="parTrans" cxnId="{10B2A5B9-F92E-AA4E-A4B9-A34948B91179}">
      <dgm:prSet/>
      <dgm:spPr/>
      <dgm:t>
        <a:bodyPr/>
        <a:lstStyle/>
        <a:p>
          <a:endParaRPr lang="en-US"/>
        </a:p>
      </dgm:t>
    </dgm:pt>
    <dgm:pt modelId="{A82E6FEB-73FF-4945-A084-846A266ECB78}" type="sibTrans" cxnId="{10B2A5B9-F92E-AA4E-A4B9-A34948B91179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8F736F34-4D45-6F48-A7A7-F1E98F80B16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7AEA2A82-B658-9845-B1DF-70F24DD83FFF}" type="parTrans" cxnId="{BB39ACFC-0A8B-DF43-B5A4-A60BCFF80B42}">
      <dgm:prSet/>
      <dgm:spPr/>
      <dgm:t>
        <a:bodyPr/>
        <a:lstStyle/>
        <a:p>
          <a:endParaRPr lang="en-US"/>
        </a:p>
      </dgm:t>
    </dgm:pt>
    <dgm:pt modelId="{DF57EE60-1C2A-3E48-959F-6C85D99A901C}" type="sibTrans" cxnId="{BB39ACFC-0A8B-DF43-B5A4-A60BCFF80B42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Base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CE5CABC6-5B6A-F042-B1AA-811D71A9DF8F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D8ACF891-17AD-A74F-8013-49BF5EA8E3A4}" type="parTrans" cxnId="{0DC17209-B35D-1348-A23C-F04DD22762A1}">
      <dgm:prSet/>
      <dgm:spPr/>
      <dgm:t>
        <a:bodyPr/>
        <a:lstStyle/>
        <a:p>
          <a:endParaRPr lang="en-US"/>
        </a:p>
      </dgm:t>
    </dgm:pt>
    <dgm:pt modelId="{2287E7A7-72B1-454C-80AD-9482EAADADED}" type="sibTrans" cxnId="{0DC17209-B35D-1348-A23C-F04DD22762A1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3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3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3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3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5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5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5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3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3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3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3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5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5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5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5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78D14881-53E2-DE4D-95DC-FD2E118B8CC7}" type="pres">
      <dgm:prSet presAssocID="{D8ACF891-17AD-A74F-8013-49BF5EA8E3A4}" presName="Name25" presStyleLbl="parChTrans1D2" presStyleIdx="2" presStyleCnt="3"/>
      <dgm:spPr/>
      <dgm:t>
        <a:bodyPr/>
        <a:lstStyle/>
        <a:p>
          <a:endParaRPr lang="en-US"/>
        </a:p>
      </dgm:t>
    </dgm:pt>
    <dgm:pt modelId="{CB59F537-E3E7-B745-92A2-95FCFB3431C8}" type="pres">
      <dgm:prSet presAssocID="{D8ACF891-17AD-A74F-8013-49BF5EA8E3A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1A4C135-D63D-7742-9BC5-AC95CD7A48FD}" type="pres">
      <dgm:prSet presAssocID="{CE5CABC6-5B6A-F042-B1AA-811D71A9DF8F}" presName="Name30" presStyleCnt="0"/>
      <dgm:spPr/>
    </dgm:pt>
    <dgm:pt modelId="{1CC50001-C908-0D44-90C9-F670B483E406}" type="pres">
      <dgm:prSet presAssocID="{CE5CABC6-5B6A-F042-B1AA-811D71A9DF8F}" presName="level2Shape" presStyleLbl="node2" presStyleIdx="2" presStyleCnt="3"/>
      <dgm:spPr/>
      <dgm:t>
        <a:bodyPr/>
        <a:lstStyle/>
        <a:p>
          <a:endParaRPr lang="en-US"/>
        </a:p>
      </dgm:t>
    </dgm:pt>
    <dgm:pt modelId="{E16AAA95-8E49-7042-9C4A-B7576F8599F9}" type="pres">
      <dgm:prSet presAssocID="{CE5CABC6-5B6A-F042-B1AA-811D71A9DF8F}" presName="hierChild3" presStyleCnt="0"/>
      <dgm:spPr/>
    </dgm:pt>
    <dgm:pt modelId="{C01330B7-29BA-D348-83BA-3B7F3033D0EE}" type="pres">
      <dgm:prSet presAssocID="{7AEA2A82-B658-9845-B1DF-70F24DD83FF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5B77ACBB-E467-D143-9502-C9034B1D418B}" type="pres">
      <dgm:prSet presAssocID="{7AEA2A82-B658-9845-B1DF-70F24DD83FF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CCD3C0C-8042-FA48-AFBD-350A5E426A3B}" type="pres">
      <dgm:prSet presAssocID="{8F736F34-4D45-6F48-A7A7-F1E98F80B16B}" presName="Name30" presStyleCnt="0"/>
      <dgm:spPr/>
    </dgm:pt>
    <dgm:pt modelId="{9896789B-8D91-0747-A2A3-550676BFD420}" type="pres">
      <dgm:prSet presAssocID="{8F736F34-4D45-6F48-A7A7-F1E98F80B16B}" presName="level2Shape" presStyleLbl="node3" presStyleIdx="2" presStyleCnt="3"/>
      <dgm:spPr/>
      <dgm:t>
        <a:bodyPr/>
        <a:lstStyle/>
        <a:p>
          <a:endParaRPr lang="en-US"/>
        </a:p>
      </dgm:t>
    </dgm:pt>
    <dgm:pt modelId="{E690DE07-FA49-F642-8746-24AE0985E9BB}" type="pres">
      <dgm:prSet presAssocID="{8F736F34-4D45-6F48-A7A7-F1E98F80B16B}" presName="hierChild3" presStyleCnt="0"/>
      <dgm:spPr/>
    </dgm:pt>
    <dgm:pt modelId="{8AC4DAFA-8D04-F24E-8037-EAE1831FF784}" type="pres">
      <dgm:prSet presAssocID="{800CE575-34FE-F844-9DC5-25E143C23484}" presName="Name25" presStyleLbl="parChTrans1D4" presStyleIdx="4" presStyleCnt="5"/>
      <dgm:spPr/>
      <dgm:t>
        <a:bodyPr/>
        <a:lstStyle/>
        <a:p>
          <a:endParaRPr lang="en-US"/>
        </a:p>
      </dgm:t>
    </dgm:pt>
    <dgm:pt modelId="{0918B136-00AA-8B42-85BD-90DC4F0C38F0}" type="pres">
      <dgm:prSet presAssocID="{800CE575-34FE-F844-9DC5-25E143C23484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E35E6E8-4F03-404B-B86C-2E928828A5A0}" type="pres">
      <dgm:prSet presAssocID="{44D08BFE-426C-D044-B086-40A1EF674FDC}" presName="Name30" presStyleCnt="0"/>
      <dgm:spPr/>
    </dgm:pt>
    <dgm:pt modelId="{FE78E742-E47D-6A45-B4C9-D02485AA8AE9}" type="pres">
      <dgm:prSet presAssocID="{44D08BFE-426C-D044-B086-40A1EF674FDC}" presName="level2Shape" presStyleLbl="node4" presStyleIdx="4" presStyleCnt="5"/>
      <dgm:spPr/>
      <dgm:t>
        <a:bodyPr/>
        <a:lstStyle/>
        <a:p>
          <a:endParaRPr lang="en-US"/>
        </a:p>
      </dgm:t>
    </dgm:pt>
    <dgm:pt modelId="{A276EF3C-4D41-8745-89AC-0178BB87C0AF}" type="pres">
      <dgm:prSet presAssocID="{44D08BFE-426C-D044-B086-40A1EF674FDC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29AB48-C81B-F041-A7AD-33DEA9D1E52B}" type="presOf" srcId="{5EF599D8-CCEE-F44E-9C88-BA6CBAD3509A}" destId="{B5C0D9E4-A9EF-DF43-A45A-98D0A51BAE99}" srcOrd="0" destOrd="0" presId="urn:microsoft.com/office/officeart/2005/8/layout/hierarchy5"/>
    <dgm:cxn modelId="{19A4CA67-36A2-7847-99C1-9D675B584583}" type="presOf" srcId="{CA70F187-0EC9-CE44-BB68-07409C744B89}" destId="{AB780979-7552-F148-9895-EF717D5D94F4}" srcOrd="0" destOrd="0" presId="urn:microsoft.com/office/officeart/2005/8/layout/hierarchy5"/>
    <dgm:cxn modelId="{B949D083-E360-6F48-9558-67E26C2E5503}" type="presOf" srcId="{9691E43C-2A6D-0A4D-8762-B6F2B14B8D84}" destId="{F0DCA76B-335C-BB4A-91BE-E2EC35E0E61F}" srcOrd="0" destOrd="0" presId="urn:microsoft.com/office/officeart/2005/8/layout/hierarchy5"/>
    <dgm:cxn modelId="{7959AE3A-C544-3E4F-A07A-CAEE9C5C3E4A}" type="presOf" srcId="{2DCBAD56-A4F9-2948-A68E-47B328226EE8}" destId="{B2B0E0AC-BBD0-8C41-99BD-7AC9400B5998}" srcOrd="0" destOrd="0" presId="urn:microsoft.com/office/officeart/2005/8/layout/hierarchy5"/>
    <dgm:cxn modelId="{5A352194-15E6-A543-AF55-2F1B038E8823}" type="presOf" srcId="{211373B5-A41D-3947-8F09-F72405483EB0}" destId="{90FF1766-77C0-E54D-8396-D7FD19D78CCE}" srcOrd="0" destOrd="0" presId="urn:microsoft.com/office/officeart/2005/8/layout/hierarchy5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DBB5262D-46CB-4148-9E4C-8FA42242289D}" type="presOf" srcId="{B2185230-14FC-DC4E-A387-39FA56129CCF}" destId="{BD68264E-C08D-5C47-8383-58E5D0D25F1A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EFCC7CF9-32BE-5C48-9A39-4327BD83B85E}" type="presOf" srcId="{B0BDA86F-1350-8E42-ABA7-3856FC2FBABB}" destId="{F7B506A8-926F-1049-89AB-A4B5845450F6}" srcOrd="1" destOrd="0" presId="urn:microsoft.com/office/officeart/2005/8/layout/hierarchy5"/>
    <dgm:cxn modelId="{2A129A0D-066A-F549-A1EF-C3F0C2FE8C74}" type="presOf" srcId="{5742A778-3C3C-A044-9D2F-E6F84538AAAF}" destId="{AD27FCFF-4AAC-BB49-94DF-0548F04CA1E5}" srcOrd="0" destOrd="0" presId="urn:microsoft.com/office/officeart/2005/8/layout/hierarchy5"/>
    <dgm:cxn modelId="{684733EC-576E-BB4A-A77C-77B6F7472AAC}" type="presOf" srcId="{2A021C99-1E47-0C4F-8C1D-FB407735505B}" destId="{28A7C9D8-9811-0548-9438-646B018CC5F4}" srcOrd="0" destOrd="0" presId="urn:microsoft.com/office/officeart/2005/8/layout/hierarchy5"/>
    <dgm:cxn modelId="{9522A267-3E41-F44E-B6E6-BC0199654770}" type="presOf" srcId="{B0BDA86F-1350-8E42-ABA7-3856FC2FBABB}" destId="{C65575E6-5C16-1B42-89DF-B61C59B67B8F}" srcOrd="0" destOrd="0" presId="urn:microsoft.com/office/officeart/2005/8/layout/hierarchy5"/>
    <dgm:cxn modelId="{27CCBD0E-CCA8-5E49-A286-E8D2BFD3A5CC}" type="presOf" srcId="{BB048F40-243D-FE4D-BEC8-07DE9DED28BD}" destId="{30AAAC8D-6B2A-3146-B7D2-70D2EBC70247}" srcOrd="0" destOrd="0" presId="urn:microsoft.com/office/officeart/2005/8/layout/hierarchy5"/>
    <dgm:cxn modelId="{0E9D4444-EF5B-FB45-89E9-8BDB1ACE1971}" type="presOf" srcId="{C0F90392-413C-E148-8A2E-44F1401C3775}" destId="{78B9348E-6314-1C4C-93AB-C7C6833CCF28}" srcOrd="0" destOrd="0" presId="urn:microsoft.com/office/officeart/2005/8/layout/hierarchy5"/>
    <dgm:cxn modelId="{9B478F98-5C4E-A449-8F45-629E5762671A}" type="presOf" srcId="{800CE575-34FE-F844-9DC5-25E143C23484}" destId="{0918B136-00AA-8B42-85BD-90DC4F0C38F0}" srcOrd="1" destOrd="0" presId="urn:microsoft.com/office/officeart/2005/8/layout/hierarchy5"/>
    <dgm:cxn modelId="{0D027EB6-2CB1-B143-9B9A-11AA2BE61ADA}" type="presOf" srcId="{DAD518B4-8DF9-EA40-A71D-E20B90A221FB}" destId="{97FFC2D7-1E8D-FB45-AADD-3A129B6897D3}" srcOrd="0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4B222706-F126-2F4B-BBC6-0960716E8494}" type="presOf" srcId="{D8ACF891-17AD-A74F-8013-49BF5EA8E3A4}" destId="{CB59F537-E3E7-B745-92A2-95FCFB3431C8}" srcOrd="1" destOrd="0" presId="urn:microsoft.com/office/officeart/2005/8/layout/hierarchy5"/>
    <dgm:cxn modelId="{79E563C3-9F15-1843-A4E3-3B26EFD0B175}" type="presOf" srcId="{1C42280D-5DFC-8641-9880-2A891DD3FAB0}" destId="{A07C6313-C8B3-FA46-A441-B8F6CA44B12C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C999F45B-1142-7A4C-A38F-AC69A776E3BB}" type="presOf" srcId="{7AEA2A82-B658-9845-B1DF-70F24DD83FFF}" destId="{5B77ACBB-E467-D143-9502-C9034B1D418B}" srcOrd="1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E931BD7D-EC35-BB4D-BE4B-42A78E5E0AA7}" type="presOf" srcId="{AFB292B0-9C57-2E48-A66E-BDC547FF90AE}" destId="{38A19CA3-4E8F-DF48-BA98-37FA9A6EA598}" srcOrd="1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7ACAF26F-3487-C040-889F-43DC79981A8F}" type="presOf" srcId="{F0E14D8F-EF1C-524B-AD90-6C1A19C5E5CD}" destId="{454C6513-9122-1446-8E23-ED5A7F2DF877}" srcOrd="0" destOrd="0" presId="urn:microsoft.com/office/officeart/2005/8/layout/hierarchy5"/>
    <dgm:cxn modelId="{0DC17209-B35D-1348-A23C-F04DD22762A1}" srcId="{F46263FB-5952-9A44-ADC1-4181D585DC66}" destId="{CE5CABC6-5B6A-F042-B1AA-811D71A9DF8F}" srcOrd="2" destOrd="0" parTransId="{D8ACF891-17AD-A74F-8013-49BF5EA8E3A4}" sibTransId="{2287E7A7-72B1-454C-80AD-9482EAADADED}"/>
    <dgm:cxn modelId="{E1D61DA9-CF46-E344-AD75-90D7A3D965DC}" type="presOf" srcId="{44D08BFE-426C-D044-B086-40A1EF674FDC}" destId="{FE78E742-E47D-6A45-B4C9-D02485AA8AE9}" srcOrd="0" destOrd="0" presId="urn:microsoft.com/office/officeart/2005/8/layout/hierarchy5"/>
    <dgm:cxn modelId="{4BA5135D-3022-BD41-BEC1-BFA0A0E74502}" type="presOf" srcId="{7E53DCEB-6903-B148-B590-931CE2E153BC}" destId="{D8EC7EB6-CFB7-3043-9CAD-34D774A15983}" srcOrd="1" destOrd="0" presId="urn:microsoft.com/office/officeart/2005/8/layout/hierarchy5"/>
    <dgm:cxn modelId="{A0DA5941-1D1D-8743-B2A9-78308C674CB5}" type="presOf" srcId="{8F736F34-4D45-6F48-A7A7-F1E98F80B16B}" destId="{9896789B-8D91-0747-A2A3-550676BFD420}" srcOrd="0" destOrd="0" presId="urn:microsoft.com/office/officeart/2005/8/layout/hierarchy5"/>
    <dgm:cxn modelId="{AD78469C-0F68-7442-9A82-F19A46150617}" type="presOf" srcId="{CE5CABC6-5B6A-F042-B1AA-811D71A9DF8F}" destId="{1CC50001-C908-0D44-90C9-F670B483E406}" srcOrd="0" destOrd="0" presId="urn:microsoft.com/office/officeart/2005/8/layout/hierarchy5"/>
    <dgm:cxn modelId="{BB39ACFC-0A8B-DF43-B5A4-A60BCFF80B42}" srcId="{CE5CABC6-5B6A-F042-B1AA-811D71A9DF8F}" destId="{8F736F34-4D45-6F48-A7A7-F1E98F80B16B}" srcOrd="0" destOrd="0" parTransId="{7AEA2A82-B658-9845-B1DF-70F24DD83FFF}" sibTransId="{DF57EE60-1C2A-3E48-959F-6C85D99A901C}"/>
    <dgm:cxn modelId="{67683F7C-F4F2-6C47-8AEC-61C8B05B26B3}" type="presOf" srcId="{CA70F187-0EC9-CE44-BB68-07409C744B89}" destId="{5DD5C3F1-C0E2-344B-81E4-0B822EF2BC33}" srcOrd="1" destOrd="0" presId="urn:microsoft.com/office/officeart/2005/8/layout/hierarchy5"/>
    <dgm:cxn modelId="{57174831-592F-4640-9817-A40C966125D8}" type="presOf" srcId="{800CE575-34FE-F844-9DC5-25E143C23484}" destId="{8AC4DAFA-8D04-F24E-8037-EAE1831FF784}" srcOrd="0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E0B684ED-B082-B542-AB09-47CB3D640134}" type="presOf" srcId="{79ACDE5B-92EA-9040-9316-CF0C97B6FE9C}" destId="{31CC6BA3-99CB-6445-9161-7D6A509131EC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985A8D02-61A2-E546-AF5A-D3DEC59E9754}" type="presOf" srcId="{D157B04F-DC75-2E46-ACB0-30298AF3B698}" destId="{A0425C65-33CE-E642-BA12-81FF64AB915A}" srcOrd="0" destOrd="0" presId="urn:microsoft.com/office/officeart/2005/8/layout/hierarchy5"/>
    <dgm:cxn modelId="{2CA9EE53-E8EF-5F4D-AB6E-C45AEC957015}" type="presOf" srcId="{5E7B2F84-D91B-0F48-8C9C-2BB4917F91BA}" destId="{F97414AC-067B-614D-B4D6-F113F0D204E9}" srcOrd="0" destOrd="0" presId="urn:microsoft.com/office/officeart/2005/8/layout/hierarchy5"/>
    <dgm:cxn modelId="{D52122D2-F3AD-E040-B4E8-B64A673E95FD}" type="presOf" srcId="{5742A778-3C3C-A044-9D2F-E6F84538AAAF}" destId="{2169A4D3-6804-384B-AA47-41DE5FB5E2F0}" srcOrd="1" destOrd="0" presId="urn:microsoft.com/office/officeart/2005/8/layout/hierarchy5"/>
    <dgm:cxn modelId="{B3702BE3-64B3-CD4E-9643-02081C0117F2}" type="presOf" srcId="{5EF599D8-CCEE-F44E-9C88-BA6CBAD3509A}" destId="{E7E668AA-F50E-1442-8FC4-82BBCCC65AFD}" srcOrd="1" destOrd="0" presId="urn:microsoft.com/office/officeart/2005/8/layout/hierarchy5"/>
    <dgm:cxn modelId="{6736CA49-C000-CB4A-8771-272623E5D374}" type="presOf" srcId="{5E7B2F84-D91B-0F48-8C9C-2BB4917F91BA}" destId="{E0CD3B97-255C-F14B-A7CD-3912723600F0}" srcOrd="1" destOrd="0" presId="urn:microsoft.com/office/officeart/2005/8/layout/hierarchy5"/>
    <dgm:cxn modelId="{FA5F1F08-CAF4-4047-9F4C-EFEFCC15C4F6}" type="presOf" srcId="{7AEA2A82-B658-9845-B1DF-70F24DD83FFF}" destId="{C01330B7-29BA-D348-83BA-3B7F3033D0EE}" srcOrd="0" destOrd="0" presId="urn:microsoft.com/office/officeart/2005/8/layout/hierarchy5"/>
    <dgm:cxn modelId="{8D125D70-9518-C342-81D7-B601EE7067B9}" type="presOf" srcId="{B462A5BB-70E6-0D44-A736-CFD4FFBCA6DC}" destId="{85503B90-A282-1A4F-96FE-4D585F3B1E37}" srcOrd="0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379887ED-E935-9247-9157-5843103B4DEC}" type="presOf" srcId="{B462A5BB-70E6-0D44-A736-CFD4FFBCA6DC}" destId="{795B0992-84F6-9D46-B343-84D377A5AA2D}" srcOrd="1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205EFABE-9A93-A84D-AEA8-FDB1B0DA3421}" type="presOf" srcId="{D8ACF891-17AD-A74F-8013-49BF5EA8E3A4}" destId="{78D14881-53E2-DE4D-95DC-FD2E118B8CC7}" srcOrd="0" destOrd="0" presId="urn:microsoft.com/office/officeart/2005/8/layout/hierarchy5"/>
    <dgm:cxn modelId="{1C562CEE-198E-9247-8A49-698AD6C77EB3}" type="presOf" srcId="{9E96C429-1C94-4D46-B2C5-0374BC95AB7C}" destId="{6EF139E8-63AC-7943-852D-97916409F123}" srcOrd="0" destOrd="0" presId="urn:microsoft.com/office/officeart/2005/8/layout/hierarchy5"/>
    <dgm:cxn modelId="{1968E993-66E5-6D49-A78C-9B1A16C36E94}" type="presOf" srcId="{CBEC9FB6-6EA4-904A-AADC-142B3E17A487}" destId="{35E7E8EB-412D-C040-A517-F4EB68E0C1F8}" srcOrd="0" destOrd="0" presId="urn:microsoft.com/office/officeart/2005/8/layout/hierarchy5"/>
    <dgm:cxn modelId="{E2505896-0960-A44F-8FA8-D8BFE1022977}" type="presOf" srcId="{AFB292B0-9C57-2E48-A66E-BDC547FF90AE}" destId="{7CFC669B-C265-F94A-B791-927060E35E39}" srcOrd="0" destOrd="0" presId="urn:microsoft.com/office/officeart/2005/8/layout/hierarchy5"/>
    <dgm:cxn modelId="{A18DC2E7-FFCD-DF42-A9C8-4A5A9359DFCC}" type="presOf" srcId="{F0E14D8F-EF1C-524B-AD90-6C1A19C5E5CD}" destId="{7D7077BE-04FA-254A-8D63-6D0486575700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807428E-20BF-4840-A30F-A2DAACE8A5AE}" type="presOf" srcId="{CBEC9FB6-6EA4-904A-AADC-142B3E17A487}" destId="{2A355178-74B5-224D-B332-A7E626007195}" srcOrd="1" destOrd="0" presId="urn:microsoft.com/office/officeart/2005/8/layout/hierarchy5"/>
    <dgm:cxn modelId="{95263BC2-50A2-6C44-BE6F-A2E444181E60}" type="presOf" srcId="{7E53DCEB-6903-B148-B590-931CE2E153BC}" destId="{1FE9B280-31D2-1A46-B54D-D056AD107B6F}" srcOrd="0" destOrd="0" presId="urn:microsoft.com/office/officeart/2005/8/layout/hierarchy5"/>
    <dgm:cxn modelId="{CC76C9B8-89C0-7041-9003-C520C3941692}" type="presOf" srcId="{F46263FB-5952-9A44-ADC1-4181D585DC66}" destId="{07F6EA0F-6BF4-A247-B7EF-054A83D452DB}" srcOrd="0" destOrd="0" presId="urn:microsoft.com/office/officeart/2005/8/layout/hierarchy5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10B2A5B9-F92E-AA4E-A4B9-A34948B91179}" srcId="{8F736F34-4D45-6F48-A7A7-F1E98F80B16B}" destId="{44D08BFE-426C-D044-B086-40A1EF674FDC}" srcOrd="0" destOrd="0" parTransId="{800CE575-34FE-F844-9DC5-25E143C23484}" sibTransId="{A82E6FEB-73FF-4945-A084-846A266ECB78}"/>
    <dgm:cxn modelId="{F01CD975-B391-A645-B7A8-16F77396DDC2}" type="presOf" srcId="{211373B5-A41D-3947-8F09-F72405483EB0}" destId="{94F0BF5B-3E88-5942-9C9C-FE47B7E5A558}" srcOrd="1" destOrd="0" presId="urn:microsoft.com/office/officeart/2005/8/layout/hierarchy5"/>
    <dgm:cxn modelId="{BC47F1D0-10A5-9F47-97BE-E23A6E9C6BF2}" type="presOf" srcId="{2A021C99-1E47-0C4F-8C1D-FB407735505B}" destId="{3B3CB725-ADCA-1640-A8E2-6F7E3EA00E04}" srcOrd="1" destOrd="0" presId="urn:microsoft.com/office/officeart/2005/8/layout/hierarchy5"/>
    <dgm:cxn modelId="{CF18E8C9-6C5B-AC4F-BAEE-54BD5E195235}" type="presOf" srcId="{2DCBAD56-A4F9-2948-A68E-47B328226EE8}" destId="{914A6C23-B6C3-A64B-9528-90647670F638}" srcOrd="1" destOrd="0" presId="urn:microsoft.com/office/officeart/2005/8/layout/hierarchy5"/>
    <dgm:cxn modelId="{33AC6C63-413C-0447-88E0-21E052D345EB}" type="presParOf" srcId="{BD68264E-C08D-5C47-8383-58E5D0D25F1A}" destId="{13F6849C-532A-F846-9E83-85793C73E5AB}" srcOrd="0" destOrd="0" presId="urn:microsoft.com/office/officeart/2005/8/layout/hierarchy5"/>
    <dgm:cxn modelId="{E813C19A-99CA-6D4E-AD30-C2F6A9ACB60A}" type="presParOf" srcId="{13F6849C-532A-F846-9E83-85793C73E5AB}" destId="{E19BBCE7-1291-B74F-9E67-973DAA4F3E1C}" srcOrd="0" destOrd="0" presId="urn:microsoft.com/office/officeart/2005/8/layout/hierarchy5"/>
    <dgm:cxn modelId="{D4119650-302D-F048-9007-D51D415B3F77}" type="presParOf" srcId="{13F6849C-532A-F846-9E83-85793C73E5AB}" destId="{800F0BB4-C507-CC42-A665-720AE45388A3}" srcOrd="1" destOrd="0" presId="urn:microsoft.com/office/officeart/2005/8/layout/hierarchy5"/>
    <dgm:cxn modelId="{57A32FF9-BB3C-734E-A558-E5E343F84000}" type="presParOf" srcId="{800F0BB4-C507-CC42-A665-720AE45388A3}" destId="{727ADFD2-A0EA-CD44-8D0C-65A13D074D33}" srcOrd="0" destOrd="0" presId="urn:microsoft.com/office/officeart/2005/8/layout/hierarchy5"/>
    <dgm:cxn modelId="{85D19FF5-3EA7-3C43-9F09-9BBAAC9185C8}" type="presParOf" srcId="{727ADFD2-A0EA-CD44-8D0C-65A13D074D33}" destId="{07F6EA0F-6BF4-A247-B7EF-054A83D452DB}" srcOrd="0" destOrd="0" presId="urn:microsoft.com/office/officeart/2005/8/layout/hierarchy5"/>
    <dgm:cxn modelId="{4B364127-4D07-B94B-958B-88F2E10ECB74}" type="presParOf" srcId="{727ADFD2-A0EA-CD44-8D0C-65A13D074D33}" destId="{F9CA38FB-FB0A-B246-A0C0-CB77E6F7BAFB}" srcOrd="1" destOrd="0" presId="urn:microsoft.com/office/officeart/2005/8/layout/hierarchy5"/>
    <dgm:cxn modelId="{2902D0FC-C08E-204B-8060-B99C8993B6A5}" type="presParOf" srcId="{F9CA38FB-FB0A-B246-A0C0-CB77E6F7BAFB}" destId="{35E7E8EB-412D-C040-A517-F4EB68E0C1F8}" srcOrd="0" destOrd="0" presId="urn:microsoft.com/office/officeart/2005/8/layout/hierarchy5"/>
    <dgm:cxn modelId="{26836CED-36F7-BC49-BCBE-63F5526CA3B6}" type="presParOf" srcId="{35E7E8EB-412D-C040-A517-F4EB68E0C1F8}" destId="{2A355178-74B5-224D-B332-A7E626007195}" srcOrd="0" destOrd="0" presId="urn:microsoft.com/office/officeart/2005/8/layout/hierarchy5"/>
    <dgm:cxn modelId="{409AE919-09A4-AA49-8664-F796DA47920C}" type="presParOf" srcId="{F9CA38FB-FB0A-B246-A0C0-CB77E6F7BAFB}" destId="{650AD59D-E240-DB4C-B3B0-82349725B91D}" srcOrd="1" destOrd="0" presId="urn:microsoft.com/office/officeart/2005/8/layout/hierarchy5"/>
    <dgm:cxn modelId="{5AD882B3-8A4D-F64F-840B-CB03D9496C8A}" type="presParOf" srcId="{650AD59D-E240-DB4C-B3B0-82349725B91D}" destId="{6EF139E8-63AC-7943-852D-97916409F123}" srcOrd="0" destOrd="0" presId="urn:microsoft.com/office/officeart/2005/8/layout/hierarchy5"/>
    <dgm:cxn modelId="{9F74E35F-B7FA-AF42-9297-8773A14603E8}" type="presParOf" srcId="{650AD59D-E240-DB4C-B3B0-82349725B91D}" destId="{1DA47F92-4516-854A-B2C1-17D5DFB6A4E6}" srcOrd="1" destOrd="0" presId="urn:microsoft.com/office/officeart/2005/8/layout/hierarchy5"/>
    <dgm:cxn modelId="{1FF9B4E7-C708-EA46-8329-01F0D5832C58}" type="presParOf" srcId="{1DA47F92-4516-854A-B2C1-17D5DFB6A4E6}" destId="{1FE9B280-31D2-1A46-B54D-D056AD107B6F}" srcOrd="0" destOrd="0" presId="urn:microsoft.com/office/officeart/2005/8/layout/hierarchy5"/>
    <dgm:cxn modelId="{14E02545-E604-AF4A-BE4C-33CBE87AA812}" type="presParOf" srcId="{1FE9B280-31D2-1A46-B54D-D056AD107B6F}" destId="{D8EC7EB6-CFB7-3043-9CAD-34D774A15983}" srcOrd="0" destOrd="0" presId="urn:microsoft.com/office/officeart/2005/8/layout/hierarchy5"/>
    <dgm:cxn modelId="{69F85A5E-BEA9-CF4A-870F-1933172D4770}" type="presParOf" srcId="{1DA47F92-4516-854A-B2C1-17D5DFB6A4E6}" destId="{CCD31D05-8A61-6A43-8822-D5BDE70F182C}" srcOrd="1" destOrd="0" presId="urn:microsoft.com/office/officeart/2005/8/layout/hierarchy5"/>
    <dgm:cxn modelId="{22EFA128-B0E0-924D-8B59-95C1CB14CFFD}" type="presParOf" srcId="{CCD31D05-8A61-6A43-8822-D5BDE70F182C}" destId="{78B9348E-6314-1C4C-93AB-C7C6833CCF28}" srcOrd="0" destOrd="0" presId="urn:microsoft.com/office/officeart/2005/8/layout/hierarchy5"/>
    <dgm:cxn modelId="{E435DB7E-534E-A143-BAC8-72C6F2B081FF}" type="presParOf" srcId="{CCD31D05-8A61-6A43-8822-D5BDE70F182C}" destId="{44E22F71-A8AE-7F4B-A51D-845AAFF93EAD}" srcOrd="1" destOrd="0" presId="urn:microsoft.com/office/officeart/2005/8/layout/hierarchy5"/>
    <dgm:cxn modelId="{72F464E6-9379-5143-BB6C-6E03FEDF25E0}" type="presParOf" srcId="{44E22F71-A8AE-7F4B-A51D-845AAFF93EAD}" destId="{90FF1766-77C0-E54D-8396-D7FD19D78CCE}" srcOrd="0" destOrd="0" presId="urn:microsoft.com/office/officeart/2005/8/layout/hierarchy5"/>
    <dgm:cxn modelId="{9E557AB5-6C34-704E-981C-F3B5F88BE096}" type="presParOf" srcId="{90FF1766-77C0-E54D-8396-D7FD19D78CCE}" destId="{94F0BF5B-3E88-5942-9C9C-FE47B7E5A558}" srcOrd="0" destOrd="0" presId="urn:microsoft.com/office/officeart/2005/8/layout/hierarchy5"/>
    <dgm:cxn modelId="{5AA574F7-2A7C-F941-A28B-36570A23AF75}" type="presParOf" srcId="{44E22F71-A8AE-7F4B-A51D-845AAFF93EAD}" destId="{A58E40C6-AC8C-B343-AD64-2E4009583630}" srcOrd="1" destOrd="0" presId="urn:microsoft.com/office/officeart/2005/8/layout/hierarchy5"/>
    <dgm:cxn modelId="{01CC9066-32BC-DD4A-8A38-6742D88CAA9B}" type="presParOf" srcId="{A58E40C6-AC8C-B343-AD64-2E4009583630}" destId="{31CC6BA3-99CB-6445-9161-7D6A509131EC}" srcOrd="0" destOrd="0" presId="urn:microsoft.com/office/officeart/2005/8/layout/hierarchy5"/>
    <dgm:cxn modelId="{F165D05B-EAAB-974F-ADDE-391C25774E5D}" type="presParOf" srcId="{A58E40C6-AC8C-B343-AD64-2E4009583630}" destId="{2C2E38BA-4B38-D044-8563-2F160379074E}" srcOrd="1" destOrd="0" presId="urn:microsoft.com/office/officeart/2005/8/layout/hierarchy5"/>
    <dgm:cxn modelId="{D874BE31-E0F2-1F46-83A6-FA464D72724A}" type="presParOf" srcId="{2C2E38BA-4B38-D044-8563-2F160379074E}" destId="{28A7C9D8-9811-0548-9438-646B018CC5F4}" srcOrd="0" destOrd="0" presId="urn:microsoft.com/office/officeart/2005/8/layout/hierarchy5"/>
    <dgm:cxn modelId="{A42199E9-3550-0E41-BE64-F3A133930D67}" type="presParOf" srcId="{28A7C9D8-9811-0548-9438-646B018CC5F4}" destId="{3B3CB725-ADCA-1640-A8E2-6F7E3EA00E04}" srcOrd="0" destOrd="0" presId="urn:microsoft.com/office/officeart/2005/8/layout/hierarchy5"/>
    <dgm:cxn modelId="{34106099-E650-A940-B831-2025786C5C0A}" type="presParOf" srcId="{2C2E38BA-4B38-D044-8563-2F160379074E}" destId="{7D3EF7B2-0905-1441-9EE1-A48F8BF63B53}" srcOrd="1" destOrd="0" presId="urn:microsoft.com/office/officeart/2005/8/layout/hierarchy5"/>
    <dgm:cxn modelId="{F3F94418-9E0C-3940-A9C0-A65A04E4CEFF}" type="presParOf" srcId="{7D3EF7B2-0905-1441-9EE1-A48F8BF63B53}" destId="{F0DCA76B-335C-BB4A-91BE-E2EC35E0E61F}" srcOrd="0" destOrd="0" presId="urn:microsoft.com/office/officeart/2005/8/layout/hierarchy5"/>
    <dgm:cxn modelId="{E164384C-AF1C-3242-B7B4-C144FB06519C}" type="presParOf" srcId="{7D3EF7B2-0905-1441-9EE1-A48F8BF63B53}" destId="{E807EB97-F1EB-644D-B410-BD3C5B6AEF6A}" srcOrd="1" destOrd="0" presId="urn:microsoft.com/office/officeart/2005/8/layout/hierarchy5"/>
    <dgm:cxn modelId="{3C0518F7-57CD-AA4F-882D-A637F0D68A87}" type="presParOf" srcId="{F9CA38FB-FB0A-B246-A0C0-CB77E6F7BAFB}" destId="{F97414AC-067B-614D-B4D6-F113F0D204E9}" srcOrd="2" destOrd="0" presId="urn:microsoft.com/office/officeart/2005/8/layout/hierarchy5"/>
    <dgm:cxn modelId="{B34FD264-0AA4-3C4F-9002-778C0D53F709}" type="presParOf" srcId="{F97414AC-067B-614D-B4D6-F113F0D204E9}" destId="{E0CD3B97-255C-F14B-A7CD-3912723600F0}" srcOrd="0" destOrd="0" presId="urn:microsoft.com/office/officeart/2005/8/layout/hierarchy5"/>
    <dgm:cxn modelId="{49566A5A-79A5-4F4E-92F5-B0949362D2C9}" type="presParOf" srcId="{F9CA38FB-FB0A-B246-A0C0-CB77E6F7BAFB}" destId="{77C12182-5CE1-A84F-89BB-E4A1D5C2CF51}" srcOrd="3" destOrd="0" presId="urn:microsoft.com/office/officeart/2005/8/layout/hierarchy5"/>
    <dgm:cxn modelId="{E4AF3C31-850B-3D41-8281-D07C558A456A}" type="presParOf" srcId="{77C12182-5CE1-A84F-89BB-E4A1D5C2CF51}" destId="{30AAAC8D-6B2A-3146-B7D2-70D2EBC70247}" srcOrd="0" destOrd="0" presId="urn:microsoft.com/office/officeart/2005/8/layout/hierarchy5"/>
    <dgm:cxn modelId="{C1336D6B-AEBC-1B41-863B-BA71AD4ED744}" type="presParOf" srcId="{77C12182-5CE1-A84F-89BB-E4A1D5C2CF51}" destId="{B49704B5-7362-9A44-B4AB-5F19C1941C36}" srcOrd="1" destOrd="0" presId="urn:microsoft.com/office/officeart/2005/8/layout/hierarchy5"/>
    <dgm:cxn modelId="{578C6C11-F816-D244-B10C-3697E12893C6}" type="presParOf" srcId="{B49704B5-7362-9A44-B4AB-5F19C1941C36}" destId="{AB780979-7552-F148-9895-EF717D5D94F4}" srcOrd="0" destOrd="0" presId="urn:microsoft.com/office/officeart/2005/8/layout/hierarchy5"/>
    <dgm:cxn modelId="{D4EEC4E3-49BD-3E4B-8B5B-EB006B6A6C62}" type="presParOf" srcId="{AB780979-7552-F148-9895-EF717D5D94F4}" destId="{5DD5C3F1-C0E2-344B-81E4-0B822EF2BC33}" srcOrd="0" destOrd="0" presId="urn:microsoft.com/office/officeart/2005/8/layout/hierarchy5"/>
    <dgm:cxn modelId="{A65F49E5-7114-BB48-84D9-4A987728E1C3}" type="presParOf" srcId="{B49704B5-7362-9A44-B4AB-5F19C1941C36}" destId="{C6889915-30C1-1844-8D9C-6B52B7FDBC2A}" srcOrd="1" destOrd="0" presId="urn:microsoft.com/office/officeart/2005/8/layout/hierarchy5"/>
    <dgm:cxn modelId="{C9454067-0C11-0749-BF2E-EB1642A27AEC}" type="presParOf" srcId="{C6889915-30C1-1844-8D9C-6B52B7FDBC2A}" destId="{A07C6313-C8B3-FA46-A441-B8F6CA44B12C}" srcOrd="0" destOrd="0" presId="urn:microsoft.com/office/officeart/2005/8/layout/hierarchy5"/>
    <dgm:cxn modelId="{C74ABE13-3FBB-BF4C-80AA-2B3EF79A4D47}" type="presParOf" srcId="{C6889915-30C1-1844-8D9C-6B52B7FDBC2A}" destId="{DA55DF16-969D-324A-B615-5E90927A1EE2}" srcOrd="1" destOrd="0" presId="urn:microsoft.com/office/officeart/2005/8/layout/hierarchy5"/>
    <dgm:cxn modelId="{B80C3F42-E733-504F-9E0E-5D888F596CDB}" type="presParOf" srcId="{DA55DF16-969D-324A-B615-5E90927A1EE2}" destId="{B5C0D9E4-A9EF-DF43-A45A-98D0A51BAE99}" srcOrd="0" destOrd="0" presId="urn:microsoft.com/office/officeart/2005/8/layout/hierarchy5"/>
    <dgm:cxn modelId="{40FF4675-3140-9F4F-B3A6-8A69D1FF9450}" type="presParOf" srcId="{B5C0D9E4-A9EF-DF43-A45A-98D0A51BAE99}" destId="{E7E668AA-F50E-1442-8FC4-82BBCCC65AFD}" srcOrd="0" destOrd="0" presId="urn:microsoft.com/office/officeart/2005/8/layout/hierarchy5"/>
    <dgm:cxn modelId="{E2D4A0E8-ED02-E845-8285-36BD71D01D8E}" type="presParOf" srcId="{DA55DF16-969D-324A-B615-5E90927A1EE2}" destId="{A3F13974-8D1A-924B-AAA8-F251AC98147B}" srcOrd="1" destOrd="0" presId="urn:microsoft.com/office/officeart/2005/8/layout/hierarchy5"/>
    <dgm:cxn modelId="{A78E69BE-2136-B148-8845-627EEE32BACD}" type="presParOf" srcId="{A3F13974-8D1A-924B-AAA8-F251AC98147B}" destId="{A0425C65-33CE-E642-BA12-81FF64AB915A}" srcOrd="0" destOrd="0" presId="urn:microsoft.com/office/officeart/2005/8/layout/hierarchy5"/>
    <dgm:cxn modelId="{55828D79-C03A-0B4A-8EAD-3FA51F186CFB}" type="presParOf" srcId="{A3F13974-8D1A-924B-AAA8-F251AC98147B}" destId="{A5592434-E7EC-6D44-A9E6-3AFCE063E6B8}" srcOrd="1" destOrd="0" presId="urn:microsoft.com/office/officeart/2005/8/layout/hierarchy5"/>
    <dgm:cxn modelId="{C1FD87EF-3C4E-394F-95C6-00553EB78B61}" type="presParOf" srcId="{A5592434-E7EC-6D44-A9E6-3AFCE063E6B8}" destId="{85503B90-A282-1A4F-96FE-4D585F3B1E37}" srcOrd="0" destOrd="0" presId="urn:microsoft.com/office/officeart/2005/8/layout/hierarchy5"/>
    <dgm:cxn modelId="{49634E97-1702-C043-ABD0-28A30BB11ADF}" type="presParOf" srcId="{85503B90-A282-1A4F-96FE-4D585F3B1E37}" destId="{795B0992-84F6-9D46-B343-84D377A5AA2D}" srcOrd="0" destOrd="0" presId="urn:microsoft.com/office/officeart/2005/8/layout/hierarchy5"/>
    <dgm:cxn modelId="{CCCFC6ED-DCA6-1B41-AC49-59277E687627}" type="presParOf" srcId="{A5592434-E7EC-6D44-A9E6-3AFCE063E6B8}" destId="{609200A2-3C8C-224A-A4F4-8A00FAEBB793}" srcOrd="1" destOrd="0" presId="urn:microsoft.com/office/officeart/2005/8/layout/hierarchy5"/>
    <dgm:cxn modelId="{4DF0C8B9-23F5-9D4B-883B-A9A991A03DDB}" type="presParOf" srcId="{609200A2-3C8C-224A-A4F4-8A00FAEBB793}" destId="{97FFC2D7-1E8D-FB45-AADD-3A129B6897D3}" srcOrd="0" destOrd="0" presId="urn:microsoft.com/office/officeart/2005/8/layout/hierarchy5"/>
    <dgm:cxn modelId="{A8B32B06-7C05-E046-8ECA-8ABA4B9822DB}" type="presParOf" srcId="{609200A2-3C8C-224A-A4F4-8A00FAEBB793}" destId="{0230C9B1-FCF8-E94A-AF6D-6FB9065B1A0E}" srcOrd="1" destOrd="0" presId="urn:microsoft.com/office/officeart/2005/8/layout/hierarchy5"/>
    <dgm:cxn modelId="{70BB27CC-0E90-594B-AFA3-08C6CCFBC308}" type="presParOf" srcId="{F9CA38FB-FB0A-B246-A0C0-CB77E6F7BAFB}" destId="{78D14881-53E2-DE4D-95DC-FD2E118B8CC7}" srcOrd="4" destOrd="0" presId="urn:microsoft.com/office/officeart/2005/8/layout/hierarchy5"/>
    <dgm:cxn modelId="{D50A679B-AE42-B741-AA35-AAA7C0678812}" type="presParOf" srcId="{78D14881-53E2-DE4D-95DC-FD2E118B8CC7}" destId="{CB59F537-E3E7-B745-92A2-95FCFB3431C8}" srcOrd="0" destOrd="0" presId="urn:microsoft.com/office/officeart/2005/8/layout/hierarchy5"/>
    <dgm:cxn modelId="{F2638F78-B680-4F48-B821-65F6E4FD8C83}" type="presParOf" srcId="{F9CA38FB-FB0A-B246-A0C0-CB77E6F7BAFB}" destId="{31A4C135-D63D-7742-9BC5-AC95CD7A48FD}" srcOrd="5" destOrd="0" presId="urn:microsoft.com/office/officeart/2005/8/layout/hierarchy5"/>
    <dgm:cxn modelId="{84163E4C-2AF7-CA46-81EA-56A855486252}" type="presParOf" srcId="{31A4C135-D63D-7742-9BC5-AC95CD7A48FD}" destId="{1CC50001-C908-0D44-90C9-F670B483E406}" srcOrd="0" destOrd="0" presId="urn:microsoft.com/office/officeart/2005/8/layout/hierarchy5"/>
    <dgm:cxn modelId="{EC73B9F6-6E1E-CB46-A469-AC6773DDBD98}" type="presParOf" srcId="{31A4C135-D63D-7742-9BC5-AC95CD7A48FD}" destId="{E16AAA95-8E49-7042-9C4A-B7576F8599F9}" srcOrd="1" destOrd="0" presId="urn:microsoft.com/office/officeart/2005/8/layout/hierarchy5"/>
    <dgm:cxn modelId="{AF5E54C8-2237-F74A-863A-EBF867C302B9}" type="presParOf" srcId="{E16AAA95-8E49-7042-9C4A-B7576F8599F9}" destId="{C01330B7-29BA-D348-83BA-3B7F3033D0EE}" srcOrd="0" destOrd="0" presId="urn:microsoft.com/office/officeart/2005/8/layout/hierarchy5"/>
    <dgm:cxn modelId="{ED34DEBB-98D7-7040-B7C4-545FE11B6258}" type="presParOf" srcId="{C01330B7-29BA-D348-83BA-3B7F3033D0EE}" destId="{5B77ACBB-E467-D143-9502-C9034B1D418B}" srcOrd="0" destOrd="0" presId="urn:microsoft.com/office/officeart/2005/8/layout/hierarchy5"/>
    <dgm:cxn modelId="{CE640D98-3084-6245-834F-98A67E28D40B}" type="presParOf" srcId="{E16AAA95-8E49-7042-9C4A-B7576F8599F9}" destId="{3CCD3C0C-8042-FA48-AFBD-350A5E426A3B}" srcOrd="1" destOrd="0" presId="urn:microsoft.com/office/officeart/2005/8/layout/hierarchy5"/>
    <dgm:cxn modelId="{A2A943E6-735B-2842-AC3F-B9698EE47138}" type="presParOf" srcId="{3CCD3C0C-8042-FA48-AFBD-350A5E426A3B}" destId="{9896789B-8D91-0747-A2A3-550676BFD420}" srcOrd="0" destOrd="0" presId="urn:microsoft.com/office/officeart/2005/8/layout/hierarchy5"/>
    <dgm:cxn modelId="{2237A064-8D5A-C445-A75D-384606804D89}" type="presParOf" srcId="{3CCD3C0C-8042-FA48-AFBD-350A5E426A3B}" destId="{E690DE07-FA49-F642-8746-24AE0985E9BB}" srcOrd="1" destOrd="0" presId="urn:microsoft.com/office/officeart/2005/8/layout/hierarchy5"/>
    <dgm:cxn modelId="{D5048824-F59F-254A-9B96-320077386145}" type="presParOf" srcId="{E690DE07-FA49-F642-8746-24AE0985E9BB}" destId="{8AC4DAFA-8D04-F24E-8037-EAE1831FF784}" srcOrd="0" destOrd="0" presId="urn:microsoft.com/office/officeart/2005/8/layout/hierarchy5"/>
    <dgm:cxn modelId="{261996C4-5488-2C44-B279-CEB25945F83B}" type="presParOf" srcId="{8AC4DAFA-8D04-F24E-8037-EAE1831FF784}" destId="{0918B136-00AA-8B42-85BD-90DC4F0C38F0}" srcOrd="0" destOrd="0" presId="urn:microsoft.com/office/officeart/2005/8/layout/hierarchy5"/>
    <dgm:cxn modelId="{ADD16DF7-B375-E04F-9B2A-EA7244E1B25F}" type="presParOf" srcId="{E690DE07-FA49-F642-8746-24AE0985E9BB}" destId="{3E35E6E8-4F03-404B-B86C-2E928828A5A0}" srcOrd="1" destOrd="0" presId="urn:microsoft.com/office/officeart/2005/8/layout/hierarchy5"/>
    <dgm:cxn modelId="{9A79227F-0C98-2347-B8E5-DDE6C0FC31BC}" type="presParOf" srcId="{3E35E6E8-4F03-404B-B86C-2E928828A5A0}" destId="{FE78E742-E47D-6A45-B4C9-D02485AA8AE9}" srcOrd="0" destOrd="0" presId="urn:microsoft.com/office/officeart/2005/8/layout/hierarchy5"/>
    <dgm:cxn modelId="{4031CB6C-1C0C-6341-8B35-1A252A1463CB}" type="presParOf" srcId="{3E35E6E8-4F03-404B-B86C-2E928828A5A0}" destId="{A276EF3C-4D41-8745-89AC-0178BB87C0AF}" srcOrd="1" destOrd="0" presId="urn:microsoft.com/office/officeart/2005/8/layout/hierarchy5"/>
    <dgm:cxn modelId="{5D49BD63-9453-DA48-ACDC-A665501837BC}" type="presParOf" srcId="{BD68264E-C08D-5C47-8383-58E5D0D25F1A}" destId="{0B966E4E-2F6C-5348-912B-B7536A8E1997}" srcOrd="1" destOrd="0" presId="urn:microsoft.com/office/officeart/2005/8/layout/hierarchy5"/>
    <dgm:cxn modelId="{E46EAD2C-E033-EC4B-92A1-E94DA7662291}" type="presParOf" srcId="{0B966E4E-2F6C-5348-912B-B7536A8E1997}" destId="{861C8A77-6762-CA41-9418-D5B95B46C4ED}" srcOrd="0" destOrd="0" presId="urn:microsoft.com/office/officeart/2005/8/layout/hierarchy5"/>
    <dgm:cxn modelId="{44A24E05-3702-ED4A-B9C4-0FC340125AB0}" type="presParOf" srcId="{861C8A77-6762-CA41-9418-D5B95B46C4ED}" destId="{7CFC669B-C265-F94A-B791-927060E35E39}" srcOrd="0" destOrd="0" presId="urn:microsoft.com/office/officeart/2005/8/layout/hierarchy5"/>
    <dgm:cxn modelId="{51D04475-7B96-574F-B94F-C890923497B2}" type="presParOf" srcId="{861C8A77-6762-CA41-9418-D5B95B46C4ED}" destId="{38A19CA3-4E8F-DF48-BA98-37FA9A6EA598}" srcOrd="1" destOrd="0" presId="urn:microsoft.com/office/officeart/2005/8/layout/hierarchy5"/>
    <dgm:cxn modelId="{939A4178-BBB6-FC4D-A9C6-B17663B5F0D5}" type="presParOf" srcId="{0B966E4E-2F6C-5348-912B-B7536A8E1997}" destId="{19FF5CE4-058A-2941-A8B3-C78B07BE29CF}" srcOrd="1" destOrd="0" presId="urn:microsoft.com/office/officeart/2005/8/layout/hierarchy5"/>
    <dgm:cxn modelId="{52842E9D-E61E-4142-86DF-70AB6166AAB4}" type="presParOf" srcId="{19FF5CE4-058A-2941-A8B3-C78B07BE29CF}" destId="{CDBC6BE1-5B9E-B345-A2B0-61C15DF2E25B}" srcOrd="0" destOrd="0" presId="urn:microsoft.com/office/officeart/2005/8/layout/hierarchy5"/>
    <dgm:cxn modelId="{D8D52949-801E-AA41-92AE-9192B9E6822E}" type="presParOf" srcId="{0B966E4E-2F6C-5348-912B-B7536A8E1997}" destId="{48B9E592-8551-6240-8C51-35C7E56A47F8}" srcOrd="2" destOrd="0" presId="urn:microsoft.com/office/officeart/2005/8/layout/hierarchy5"/>
    <dgm:cxn modelId="{3888BC45-46F9-8F4A-838B-53F731DF9470}" type="presParOf" srcId="{48B9E592-8551-6240-8C51-35C7E56A47F8}" destId="{B2B0E0AC-BBD0-8C41-99BD-7AC9400B5998}" srcOrd="0" destOrd="0" presId="urn:microsoft.com/office/officeart/2005/8/layout/hierarchy5"/>
    <dgm:cxn modelId="{B7EB7107-0273-3544-8081-0A281D8C7510}" type="presParOf" srcId="{48B9E592-8551-6240-8C51-35C7E56A47F8}" destId="{914A6C23-B6C3-A64B-9528-90647670F638}" srcOrd="1" destOrd="0" presId="urn:microsoft.com/office/officeart/2005/8/layout/hierarchy5"/>
    <dgm:cxn modelId="{9740063D-BBA9-574E-A958-008A7A4358A5}" type="presParOf" srcId="{0B966E4E-2F6C-5348-912B-B7536A8E1997}" destId="{D2DB4714-0A27-BF44-8D93-AEEDDFB97F31}" srcOrd="3" destOrd="0" presId="urn:microsoft.com/office/officeart/2005/8/layout/hierarchy5"/>
    <dgm:cxn modelId="{7CE42F79-EE71-2746-8A6E-9CDE20102126}" type="presParOf" srcId="{D2DB4714-0A27-BF44-8D93-AEEDDFB97F31}" destId="{0AFF2607-11A0-2B49-B293-E5094F9B31A1}" srcOrd="0" destOrd="0" presId="urn:microsoft.com/office/officeart/2005/8/layout/hierarchy5"/>
    <dgm:cxn modelId="{6E92AB5C-F863-4247-A3F4-D4DBB3C3ADF7}" type="presParOf" srcId="{0B966E4E-2F6C-5348-912B-B7536A8E1997}" destId="{439A5DEA-79CE-EE4B-88AA-123F94C0C9D9}" srcOrd="4" destOrd="0" presId="urn:microsoft.com/office/officeart/2005/8/layout/hierarchy5"/>
    <dgm:cxn modelId="{FFEB4795-1EC9-784D-BD7A-844EA60260BA}" type="presParOf" srcId="{439A5DEA-79CE-EE4B-88AA-123F94C0C9D9}" destId="{AD27FCFF-4AAC-BB49-94DF-0548F04CA1E5}" srcOrd="0" destOrd="0" presId="urn:microsoft.com/office/officeart/2005/8/layout/hierarchy5"/>
    <dgm:cxn modelId="{424BBD59-91E8-3545-862C-6ABB420E9AFF}" type="presParOf" srcId="{439A5DEA-79CE-EE4B-88AA-123F94C0C9D9}" destId="{2169A4D3-6804-384B-AA47-41DE5FB5E2F0}" srcOrd="1" destOrd="0" presId="urn:microsoft.com/office/officeart/2005/8/layout/hierarchy5"/>
    <dgm:cxn modelId="{5F7B6D25-E7F4-9A47-828E-4A31080C3EE2}" type="presParOf" srcId="{0B966E4E-2F6C-5348-912B-B7536A8E1997}" destId="{4AEBBD90-9364-1B4F-93A0-08D6472C1F52}" srcOrd="5" destOrd="0" presId="urn:microsoft.com/office/officeart/2005/8/layout/hierarchy5"/>
    <dgm:cxn modelId="{BC774E4E-0946-D041-82E3-92561B730A34}" type="presParOf" srcId="{4AEBBD90-9364-1B4F-93A0-08D6472C1F52}" destId="{1DDA6481-C200-D441-8012-FCA8CB9059EB}" srcOrd="0" destOrd="0" presId="urn:microsoft.com/office/officeart/2005/8/layout/hierarchy5"/>
    <dgm:cxn modelId="{AB37653A-14B3-714D-8223-F9F9C38687D3}" type="presParOf" srcId="{0B966E4E-2F6C-5348-912B-B7536A8E1997}" destId="{E94EEE78-5C4E-724F-9CCF-818F10F53D64}" srcOrd="6" destOrd="0" presId="urn:microsoft.com/office/officeart/2005/8/layout/hierarchy5"/>
    <dgm:cxn modelId="{ABB86D95-34DC-5144-A52E-BDB63E0558B1}" type="presParOf" srcId="{E94EEE78-5C4E-724F-9CCF-818F10F53D64}" destId="{454C6513-9122-1446-8E23-ED5A7F2DF877}" srcOrd="0" destOrd="0" presId="urn:microsoft.com/office/officeart/2005/8/layout/hierarchy5"/>
    <dgm:cxn modelId="{EC761BA1-B5FD-864E-AD4A-79BFD3BE7165}" type="presParOf" srcId="{E94EEE78-5C4E-724F-9CCF-818F10F53D64}" destId="{7D7077BE-04FA-254A-8D63-6D0486575700}" srcOrd="1" destOrd="0" presId="urn:microsoft.com/office/officeart/2005/8/layout/hierarchy5"/>
    <dgm:cxn modelId="{C4BDFE70-23EA-4A42-8576-221B9142F03D}" type="presParOf" srcId="{0B966E4E-2F6C-5348-912B-B7536A8E1997}" destId="{C7C8B00D-5F11-6A47-9D3C-F9A105E49D37}" srcOrd="7" destOrd="0" presId="urn:microsoft.com/office/officeart/2005/8/layout/hierarchy5"/>
    <dgm:cxn modelId="{E0D9C586-19C9-DE49-B491-242EC9FE66A9}" type="presParOf" srcId="{C7C8B00D-5F11-6A47-9D3C-F9A105E49D37}" destId="{561C069D-E3D1-9E4A-A1CD-4E6BF9EFC05D}" srcOrd="0" destOrd="0" presId="urn:microsoft.com/office/officeart/2005/8/layout/hierarchy5"/>
    <dgm:cxn modelId="{7603E93A-0614-EE44-9731-EAB92611350C}" type="presParOf" srcId="{0B966E4E-2F6C-5348-912B-B7536A8E1997}" destId="{46407A5B-67CD-F343-9E4C-4939C81B501C}" srcOrd="8" destOrd="0" presId="urn:microsoft.com/office/officeart/2005/8/layout/hierarchy5"/>
    <dgm:cxn modelId="{F9FF9941-FA62-8847-8A1D-F1E8ACB64D19}" type="presParOf" srcId="{46407A5B-67CD-F343-9E4C-4939C81B501C}" destId="{C65575E6-5C16-1B42-89DF-B61C59B67B8F}" srcOrd="0" destOrd="0" presId="urn:microsoft.com/office/officeart/2005/8/layout/hierarchy5"/>
    <dgm:cxn modelId="{138CF18A-17D7-6445-9DE3-99A694697D38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Pre-made 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1897211-E367-2247-8A6B-494021308C85}">
      <dgm:prSet phldrT="[Text]"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0A15A115-5912-BD42-85A1-09B42A95F9EF}" type="parTrans" cxnId="{3F82A5BA-66D4-C543-BAD9-3E8D656AB7C8}">
      <dgm:prSet/>
      <dgm:spPr/>
      <dgm:t>
        <a:bodyPr/>
        <a:lstStyle/>
        <a:p>
          <a:endParaRPr lang="en-US"/>
        </a:p>
      </dgm:t>
    </dgm:pt>
    <dgm:pt modelId="{5235E3D6-0C88-FE4D-B326-AA86EA6D7DC1}" type="sibTrans" cxnId="{3F82A5BA-66D4-C543-BAD9-3E8D656AB7C8}">
      <dgm:prSet/>
      <dgm:spPr/>
      <dgm:t>
        <a:bodyPr/>
        <a:lstStyle/>
        <a:p>
          <a:endParaRPr lang="en-US"/>
        </a:p>
      </dgm:t>
    </dgm:pt>
    <dgm:pt modelId="{44D08BFE-426C-D044-B086-40A1EF674FDC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800CE575-34FE-F844-9DC5-25E143C23484}" type="parTrans" cxnId="{10B2A5B9-F92E-AA4E-A4B9-A34948B91179}">
      <dgm:prSet/>
      <dgm:spPr/>
      <dgm:t>
        <a:bodyPr/>
        <a:lstStyle/>
        <a:p>
          <a:endParaRPr lang="en-US"/>
        </a:p>
      </dgm:t>
    </dgm:pt>
    <dgm:pt modelId="{A82E6FEB-73FF-4945-A084-846A266ECB78}" type="sibTrans" cxnId="{10B2A5B9-F92E-AA4E-A4B9-A34948B91179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8F736F34-4D45-6F48-A7A7-F1E98F80B16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7AEA2A82-B658-9845-B1DF-70F24DD83FFF}" type="parTrans" cxnId="{BB39ACFC-0A8B-DF43-B5A4-A60BCFF80B42}">
      <dgm:prSet/>
      <dgm:spPr/>
      <dgm:t>
        <a:bodyPr/>
        <a:lstStyle/>
        <a:p>
          <a:endParaRPr lang="en-US"/>
        </a:p>
      </dgm:t>
    </dgm:pt>
    <dgm:pt modelId="{DF57EE60-1C2A-3E48-959F-6C85D99A901C}" type="sibTrans" cxnId="{BB39ACFC-0A8B-DF43-B5A4-A60BCFF80B42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Base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3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3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3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3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5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5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5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3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3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3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3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5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5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5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5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D7F0B863-B3E3-5C4F-BD08-EB97D5A476DC}" type="pres">
      <dgm:prSet presAssocID="{0A15A115-5912-BD42-85A1-09B42A95F9EF}" presName="Name25" presStyleLbl="parChTrans1D2" presStyleIdx="2" presStyleCnt="3"/>
      <dgm:spPr/>
      <dgm:t>
        <a:bodyPr/>
        <a:lstStyle/>
        <a:p>
          <a:endParaRPr lang="en-US"/>
        </a:p>
      </dgm:t>
    </dgm:pt>
    <dgm:pt modelId="{36C20AB7-DE08-0F45-B224-F92E432C91EF}" type="pres">
      <dgm:prSet presAssocID="{0A15A115-5912-BD42-85A1-09B42A95F9E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836BDF4-B76D-F44C-A25D-5A6006A2ADAC}" type="pres">
      <dgm:prSet presAssocID="{A1897211-E367-2247-8A6B-494021308C85}" presName="Name30" presStyleCnt="0"/>
      <dgm:spPr/>
    </dgm:pt>
    <dgm:pt modelId="{110F40BE-F6B1-0A48-998C-8CD5E42CA34A}" type="pres">
      <dgm:prSet presAssocID="{A1897211-E367-2247-8A6B-494021308C85}" presName="level2Shape" presStyleLbl="node2" presStyleIdx="2" presStyleCnt="3"/>
      <dgm:spPr/>
      <dgm:t>
        <a:bodyPr/>
        <a:lstStyle/>
        <a:p>
          <a:endParaRPr lang="en-US"/>
        </a:p>
      </dgm:t>
    </dgm:pt>
    <dgm:pt modelId="{2952D736-2925-D547-A304-1F9324F90EE3}" type="pres">
      <dgm:prSet presAssocID="{A1897211-E367-2247-8A6B-494021308C85}" presName="hierChild3" presStyleCnt="0"/>
      <dgm:spPr/>
    </dgm:pt>
    <dgm:pt modelId="{C01330B7-29BA-D348-83BA-3B7F3033D0EE}" type="pres">
      <dgm:prSet presAssocID="{7AEA2A82-B658-9845-B1DF-70F24DD83FF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5B77ACBB-E467-D143-9502-C9034B1D418B}" type="pres">
      <dgm:prSet presAssocID="{7AEA2A82-B658-9845-B1DF-70F24DD83FF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CCD3C0C-8042-FA48-AFBD-350A5E426A3B}" type="pres">
      <dgm:prSet presAssocID="{8F736F34-4D45-6F48-A7A7-F1E98F80B16B}" presName="Name30" presStyleCnt="0"/>
      <dgm:spPr/>
    </dgm:pt>
    <dgm:pt modelId="{9896789B-8D91-0747-A2A3-550676BFD420}" type="pres">
      <dgm:prSet presAssocID="{8F736F34-4D45-6F48-A7A7-F1E98F80B16B}" presName="level2Shape" presStyleLbl="node3" presStyleIdx="2" presStyleCnt="3"/>
      <dgm:spPr/>
      <dgm:t>
        <a:bodyPr/>
        <a:lstStyle/>
        <a:p>
          <a:endParaRPr lang="en-US"/>
        </a:p>
      </dgm:t>
    </dgm:pt>
    <dgm:pt modelId="{E690DE07-FA49-F642-8746-24AE0985E9BB}" type="pres">
      <dgm:prSet presAssocID="{8F736F34-4D45-6F48-A7A7-F1E98F80B16B}" presName="hierChild3" presStyleCnt="0"/>
      <dgm:spPr/>
    </dgm:pt>
    <dgm:pt modelId="{8AC4DAFA-8D04-F24E-8037-EAE1831FF784}" type="pres">
      <dgm:prSet presAssocID="{800CE575-34FE-F844-9DC5-25E143C23484}" presName="Name25" presStyleLbl="parChTrans1D4" presStyleIdx="4" presStyleCnt="5"/>
      <dgm:spPr/>
      <dgm:t>
        <a:bodyPr/>
        <a:lstStyle/>
        <a:p>
          <a:endParaRPr lang="en-US"/>
        </a:p>
      </dgm:t>
    </dgm:pt>
    <dgm:pt modelId="{0918B136-00AA-8B42-85BD-90DC4F0C38F0}" type="pres">
      <dgm:prSet presAssocID="{800CE575-34FE-F844-9DC5-25E143C23484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E35E6E8-4F03-404B-B86C-2E928828A5A0}" type="pres">
      <dgm:prSet presAssocID="{44D08BFE-426C-D044-B086-40A1EF674FDC}" presName="Name30" presStyleCnt="0"/>
      <dgm:spPr/>
    </dgm:pt>
    <dgm:pt modelId="{FE78E742-E47D-6A45-B4C9-D02485AA8AE9}" type="pres">
      <dgm:prSet presAssocID="{44D08BFE-426C-D044-B086-40A1EF674FDC}" presName="level2Shape" presStyleLbl="node4" presStyleIdx="4" presStyleCnt="5"/>
      <dgm:spPr/>
      <dgm:t>
        <a:bodyPr/>
        <a:lstStyle/>
        <a:p>
          <a:endParaRPr lang="en-US"/>
        </a:p>
      </dgm:t>
    </dgm:pt>
    <dgm:pt modelId="{A276EF3C-4D41-8745-89AC-0178BB87C0AF}" type="pres">
      <dgm:prSet presAssocID="{44D08BFE-426C-D044-B086-40A1EF674FDC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C070-6B81-DE4E-8FDA-007C93CEBF09}" type="presOf" srcId="{C0F90392-413C-E148-8A2E-44F1401C3775}" destId="{78B9348E-6314-1C4C-93AB-C7C6833CCF28}" srcOrd="0" destOrd="0" presId="urn:microsoft.com/office/officeart/2005/8/layout/hierarchy5"/>
    <dgm:cxn modelId="{0065E5DB-FECC-F740-9E35-68B495350F1C}" type="presOf" srcId="{DAD518B4-8DF9-EA40-A71D-E20B90A221FB}" destId="{97FFC2D7-1E8D-FB45-AADD-3A129B6897D3}" srcOrd="0" destOrd="0" presId="urn:microsoft.com/office/officeart/2005/8/layout/hierarchy5"/>
    <dgm:cxn modelId="{5D2FFBE7-A9C9-0A4F-BB42-76D2FB5C5876}" type="presOf" srcId="{7E53DCEB-6903-B148-B590-931CE2E153BC}" destId="{D8EC7EB6-CFB7-3043-9CAD-34D774A15983}" srcOrd="1" destOrd="0" presId="urn:microsoft.com/office/officeart/2005/8/layout/hierarchy5"/>
    <dgm:cxn modelId="{BB39ACFC-0A8B-DF43-B5A4-A60BCFF80B42}" srcId="{A1897211-E367-2247-8A6B-494021308C85}" destId="{8F736F34-4D45-6F48-A7A7-F1E98F80B16B}" srcOrd="0" destOrd="0" parTransId="{7AEA2A82-B658-9845-B1DF-70F24DD83FFF}" sibTransId="{DF57EE60-1C2A-3E48-959F-6C85D99A901C}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775E325B-E015-4E46-B23C-2F9187547255}" type="presOf" srcId="{CBEC9FB6-6EA4-904A-AADC-142B3E17A487}" destId="{2A355178-74B5-224D-B332-A7E626007195}" srcOrd="1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7ED7B941-DACC-3645-95A3-F9A7700D0670}" type="presOf" srcId="{2A021C99-1E47-0C4F-8C1D-FB407735505B}" destId="{3B3CB725-ADCA-1640-A8E2-6F7E3EA00E04}" srcOrd="1" destOrd="0" presId="urn:microsoft.com/office/officeart/2005/8/layout/hierarchy5"/>
    <dgm:cxn modelId="{35C2FA08-8EA8-A741-B3FA-E6E88943A7B4}" type="presOf" srcId="{5742A778-3C3C-A044-9D2F-E6F84538AAAF}" destId="{AD27FCFF-4AAC-BB49-94DF-0548F04CA1E5}" srcOrd="0" destOrd="0" presId="urn:microsoft.com/office/officeart/2005/8/layout/hierarchy5"/>
    <dgm:cxn modelId="{C146783F-C02D-A44D-834A-EBA98B7BF285}" type="presOf" srcId="{800CE575-34FE-F844-9DC5-25E143C23484}" destId="{8AC4DAFA-8D04-F24E-8037-EAE1831FF784}" srcOrd="0" destOrd="0" presId="urn:microsoft.com/office/officeart/2005/8/layout/hierarchy5"/>
    <dgm:cxn modelId="{AFFDC2ED-7725-EA4C-9E59-FA84F22F7808}" type="presOf" srcId="{D157B04F-DC75-2E46-ACB0-30298AF3B698}" destId="{A0425C65-33CE-E642-BA12-81FF64AB915A}" srcOrd="0" destOrd="0" presId="urn:microsoft.com/office/officeart/2005/8/layout/hierarchy5"/>
    <dgm:cxn modelId="{2CD6968D-935F-7D42-B566-B864DA88638E}" type="presOf" srcId="{7E53DCEB-6903-B148-B590-931CE2E153BC}" destId="{1FE9B280-31D2-1A46-B54D-D056AD107B6F}" srcOrd="0" destOrd="0" presId="urn:microsoft.com/office/officeart/2005/8/layout/hierarchy5"/>
    <dgm:cxn modelId="{620A8665-7567-624E-84D6-13FA0C03B5C8}" type="presOf" srcId="{8F736F34-4D45-6F48-A7A7-F1E98F80B16B}" destId="{9896789B-8D91-0747-A2A3-550676BFD420}" srcOrd="0" destOrd="0" presId="urn:microsoft.com/office/officeart/2005/8/layout/hierarchy5"/>
    <dgm:cxn modelId="{ACA5B9BD-EDC9-5441-AE81-900874639543}" type="presOf" srcId="{211373B5-A41D-3947-8F09-F72405483EB0}" destId="{90FF1766-77C0-E54D-8396-D7FD19D78CCE}" srcOrd="0" destOrd="0" presId="urn:microsoft.com/office/officeart/2005/8/layout/hierarchy5"/>
    <dgm:cxn modelId="{3F82A5BA-66D4-C543-BAD9-3E8D656AB7C8}" srcId="{F46263FB-5952-9A44-ADC1-4181D585DC66}" destId="{A1897211-E367-2247-8A6B-494021308C85}" srcOrd="2" destOrd="0" parTransId="{0A15A115-5912-BD42-85A1-09B42A95F9EF}" sibTransId="{5235E3D6-0C88-FE4D-B326-AA86EA6D7DC1}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EEDD10C0-39AA-A249-8259-5D7375DE2BDE}" type="presOf" srcId="{5EF599D8-CCEE-F44E-9C88-BA6CBAD3509A}" destId="{E7E668AA-F50E-1442-8FC4-82BBCCC65AFD}" srcOrd="1" destOrd="0" presId="urn:microsoft.com/office/officeart/2005/8/layout/hierarchy5"/>
    <dgm:cxn modelId="{3596C1D8-58B0-1E45-B34A-8C6593F44CF6}" type="presOf" srcId="{0A15A115-5912-BD42-85A1-09B42A95F9EF}" destId="{D7F0B863-B3E3-5C4F-BD08-EB97D5A476DC}" srcOrd="0" destOrd="0" presId="urn:microsoft.com/office/officeart/2005/8/layout/hierarchy5"/>
    <dgm:cxn modelId="{684B40B6-A0B3-6D4A-9407-315060BCC89A}" type="presOf" srcId="{211373B5-A41D-3947-8F09-F72405483EB0}" destId="{94F0BF5B-3E88-5942-9C9C-FE47B7E5A558}" srcOrd="1" destOrd="0" presId="urn:microsoft.com/office/officeart/2005/8/layout/hierarchy5"/>
    <dgm:cxn modelId="{067B552A-6DCB-5448-8F59-34E282DDE1E8}" type="presOf" srcId="{A1897211-E367-2247-8A6B-494021308C85}" destId="{110F40BE-F6B1-0A48-998C-8CD5E42CA34A}" srcOrd="0" destOrd="0" presId="urn:microsoft.com/office/officeart/2005/8/layout/hierarchy5"/>
    <dgm:cxn modelId="{10831739-306F-2743-A7BB-560AD7372AD7}" type="presOf" srcId="{79ACDE5B-92EA-9040-9316-CF0C97B6FE9C}" destId="{31CC6BA3-99CB-6445-9161-7D6A509131EC}" srcOrd="0" destOrd="0" presId="urn:microsoft.com/office/officeart/2005/8/layout/hierarchy5"/>
    <dgm:cxn modelId="{95383A0A-2AF0-0646-9732-8BE73D6975D6}" type="presOf" srcId="{9691E43C-2A6D-0A4D-8762-B6F2B14B8D84}" destId="{F0DCA76B-335C-BB4A-91BE-E2EC35E0E61F}" srcOrd="0" destOrd="0" presId="urn:microsoft.com/office/officeart/2005/8/layout/hierarchy5"/>
    <dgm:cxn modelId="{24608006-998A-D247-853B-DC718F79294A}" type="presOf" srcId="{0A15A115-5912-BD42-85A1-09B42A95F9EF}" destId="{36C20AB7-DE08-0F45-B224-F92E432C91EF}" srcOrd="1" destOrd="0" presId="urn:microsoft.com/office/officeart/2005/8/layout/hierarchy5"/>
    <dgm:cxn modelId="{CF16FD34-541B-884A-8DCE-5C1002E53B5F}" type="presOf" srcId="{5EF599D8-CCEE-F44E-9C88-BA6CBAD3509A}" destId="{B5C0D9E4-A9EF-DF43-A45A-98D0A51BAE99}" srcOrd="0" destOrd="0" presId="urn:microsoft.com/office/officeart/2005/8/layout/hierarchy5"/>
    <dgm:cxn modelId="{498C1548-AB8E-5941-9699-0AFDE4E4312A}" type="presOf" srcId="{2DCBAD56-A4F9-2948-A68E-47B328226EE8}" destId="{914A6C23-B6C3-A64B-9528-90647670F638}" srcOrd="1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D17E9FF4-C423-C443-95BA-5F868CD88B60}" type="presOf" srcId="{B2185230-14FC-DC4E-A387-39FA56129CCF}" destId="{BD68264E-C08D-5C47-8383-58E5D0D25F1A}" srcOrd="0" destOrd="0" presId="urn:microsoft.com/office/officeart/2005/8/layout/hierarchy5"/>
    <dgm:cxn modelId="{9BF817FF-0154-E44B-9B22-B1FA12C059D7}" type="presOf" srcId="{44D08BFE-426C-D044-B086-40A1EF674FDC}" destId="{FE78E742-E47D-6A45-B4C9-D02485AA8AE9}" srcOrd="0" destOrd="0" presId="urn:microsoft.com/office/officeart/2005/8/layout/hierarchy5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D9E0F5D9-6871-F743-A948-8BB1FC1D546D}" type="presOf" srcId="{AFB292B0-9C57-2E48-A66E-BDC547FF90AE}" destId="{38A19CA3-4E8F-DF48-BA98-37FA9A6EA598}" srcOrd="1" destOrd="0" presId="urn:microsoft.com/office/officeart/2005/8/layout/hierarchy5"/>
    <dgm:cxn modelId="{E3C01EDD-EC04-7F47-BC79-6EAE38263EA0}" type="presOf" srcId="{CBEC9FB6-6EA4-904A-AADC-142B3E17A487}" destId="{35E7E8EB-412D-C040-A517-F4EB68E0C1F8}" srcOrd="0" destOrd="0" presId="urn:microsoft.com/office/officeart/2005/8/layout/hierarchy5"/>
    <dgm:cxn modelId="{DB4BF68F-8A8E-1C46-AC36-18D983EEB1E2}" type="presOf" srcId="{B462A5BB-70E6-0D44-A736-CFD4FFBCA6DC}" destId="{795B0992-84F6-9D46-B343-84D377A5AA2D}" srcOrd="1" destOrd="0" presId="urn:microsoft.com/office/officeart/2005/8/layout/hierarchy5"/>
    <dgm:cxn modelId="{10B2A5B9-F92E-AA4E-A4B9-A34948B91179}" srcId="{8F736F34-4D45-6F48-A7A7-F1E98F80B16B}" destId="{44D08BFE-426C-D044-B086-40A1EF674FDC}" srcOrd="0" destOrd="0" parTransId="{800CE575-34FE-F844-9DC5-25E143C23484}" sibTransId="{A82E6FEB-73FF-4945-A084-846A266ECB78}"/>
    <dgm:cxn modelId="{446E1EFE-E753-D348-9814-F8FE41894B85}" type="presOf" srcId="{F0E14D8F-EF1C-524B-AD90-6C1A19C5E5CD}" destId="{454C6513-9122-1446-8E23-ED5A7F2DF877}" srcOrd="0" destOrd="0" presId="urn:microsoft.com/office/officeart/2005/8/layout/hierarchy5"/>
    <dgm:cxn modelId="{F70E8701-9076-2A41-B66C-B515D08B32A8}" type="presOf" srcId="{5E7B2F84-D91B-0F48-8C9C-2BB4917F91BA}" destId="{E0CD3B97-255C-F14B-A7CD-3912723600F0}" srcOrd="1" destOrd="0" presId="urn:microsoft.com/office/officeart/2005/8/layout/hierarchy5"/>
    <dgm:cxn modelId="{029FCA26-BE2F-254E-B4B1-8562134F0AE9}" type="presOf" srcId="{B0BDA86F-1350-8E42-ABA7-3856FC2FBABB}" destId="{F7B506A8-926F-1049-89AB-A4B5845450F6}" srcOrd="1" destOrd="0" presId="urn:microsoft.com/office/officeart/2005/8/layout/hierarchy5"/>
    <dgm:cxn modelId="{CE9E5F96-1547-1246-81F6-DBE65DFE8781}" type="presOf" srcId="{CA70F187-0EC9-CE44-BB68-07409C744B89}" destId="{AB780979-7552-F148-9895-EF717D5D94F4}" srcOrd="0" destOrd="0" presId="urn:microsoft.com/office/officeart/2005/8/layout/hierarchy5"/>
    <dgm:cxn modelId="{A5BC2D3A-4779-B34B-907B-31A1A7A5AD1D}" type="presOf" srcId="{5742A778-3C3C-A044-9D2F-E6F84538AAAF}" destId="{2169A4D3-6804-384B-AA47-41DE5FB5E2F0}" srcOrd="1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00C2F8F6-4CBA-6B4C-8AD1-A2F58B82436C}" type="presOf" srcId="{2A021C99-1E47-0C4F-8C1D-FB407735505B}" destId="{28A7C9D8-9811-0548-9438-646B018CC5F4}" srcOrd="0" destOrd="0" presId="urn:microsoft.com/office/officeart/2005/8/layout/hierarchy5"/>
    <dgm:cxn modelId="{69A3DC4B-F873-0147-955C-2A36A692F260}" type="presOf" srcId="{F46263FB-5952-9A44-ADC1-4181D585DC66}" destId="{07F6EA0F-6BF4-A247-B7EF-054A83D452DB}" srcOrd="0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9E0CA638-F839-6D4E-AD3F-36919D0766B0}" type="presOf" srcId="{800CE575-34FE-F844-9DC5-25E143C23484}" destId="{0918B136-00AA-8B42-85BD-90DC4F0C38F0}" srcOrd="1" destOrd="0" presId="urn:microsoft.com/office/officeart/2005/8/layout/hierarchy5"/>
    <dgm:cxn modelId="{FEF6F57F-E918-FC43-BDAF-8455285DF187}" type="presOf" srcId="{B0BDA86F-1350-8E42-ABA7-3856FC2FBABB}" destId="{C65575E6-5C16-1B42-89DF-B61C59B67B8F}" srcOrd="0" destOrd="0" presId="urn:microsoft.com/office/officeart/2005/8/layout/hierarchy5"/>
    <dgm:cxn modelId="{7B2C8D9B-DD15-D74F-964A-31CB420BE81F}" type="presOf" srcId="{7AEA2A82-B658-9845-B1DF-70F24DD83FFF}" destId="{C01330B7-29BA-D348-83BA-3B7F3033D0EE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B3274CDC-7EA9-5640-BD76-8C3B65D253C8}" type="presOf" srcId="{7AEA2A82-B658-9845-B1DF-70F24DD83FFF}" destId="{5B77ACBB-E467-D143-9502-C9034B1D418B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AEFE49FE-0C09-E14E-842D-6107F274DBDF}" type="presOf" srcId="{BB048F40-243D-FE4D-BEC8-07DE9DED28BD}" destId="{30AAAC8D-6B2A-3146-B7D2-70D2EBC70247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81AA6ADE-5936-0D47-9F61-F0B05D3B8D41}" type="presOf" srcId="{B462A5BB-70E6-0D44-A736-CFD4FFBCA6DC}" destId="{85503B90-A282-1A4F-96FE-4D585F3B1E37}" srcOrd="0" destOrd="0" presId="urn:microsoft.com/office/officeart/2005/8/layout/hierarchy5"/>
    <dgm:cxn modelId="{878C52B9-AB87-1A48-B73C-C4DFD7E6F65A}" type="presOf" srcId="{9E96C429-1C94-4D46-B2C5-0374BC95AB7C}" destId="{6EF139E8-63AC-7943-852D-97916409F123}" srcOrd="0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12F883DB-ABB4-4241-92BB-FCD0D76F2263}" type="presOf" srcId="{CA70F187-0EC9-CE44-BB68-07409C744B89}" destId="{5DD5C3F1-C0E2-344B-81E4-0B822EF2BC33}" srcOrd="1" destOrd="0" presId="urn:microsoft.com/office/officeart/2005/8/layout/hierarchy5"/>
    <dgm:cxn modelId="{E8C7A1FA-2FE4-1844-A777-2635001A1EAC}" type="presOf" srcId="{1C42280D-5DFC-8641-9880-2A891DD3FAB0}" destId="{A07C6313-C8B3-FA46-A441-B8F6CA44B12C}" srcOrd="0" destOrd="0" presId="urn:microsoft.com/office/officeart/2005/8/layout/hierarchy5"/>
    <dgm:cxn modelId="{18F33E1D-A86F-1240-946E-EE0426C9D3C1}" type="presOf" srcId="{AFB292B0-9C57-2E48-A66E-BDC547FF90AE}" destId="{7CFC669B-C265-F94A-B791-927060E35E39}" srcOrd="0" destOrd="0" presId="urn:microsoft.com/office/officeart/2005/8/layout/hierarchy5"/>
    <dgm:cxn modelId="{ACC845A3-41B3-3D4C-A0DF-947C89D3154B}" type="presOf" srcId="{2DCBAD56-A4F9-2948-A68E-47B328226EE8}" destId="{B2B0E0AC-BBD0-8C41-99BD-7AC9400B5998}" srcOrd="0" destOrd="0" presId="urn:microsoft.com/office/officeart/2005/8/layout/hierarchy5"/>
    <dgm:cxn modelId="{959179F9-7086-FB4C-B77B-0C63A9E72EE0}" type="presOf" srcId="{F0E14D8F-EF1C-524B-AD90-6C1A19C5E5CD}" destId="{7D7077BE-04FA-254A-8D63-6D0486575700}" srcOrd="1" destOrd="0" presId="urn:microsoft.com/office/officeart/2005/8/layout/hierarchy5"/>
    <dgm:cxn modelId="{4204D7F0-1F4C-E747-9FA8-211778B7BD9E}" type="presOf" srcId="{5E7B2F84-D91B-0F48-8C9C-2BB4917F91BA}" destId="{F97414AC-067B-614D-B4D6-F113F0D204E9}" srcOrd="0" destOrd="0" presId="urn:microsoft.com/office/officeart/2005/8/layout/hierarchy5"/>
    <dgm:cxn modelId="{C9EF3771-C691-FD4B-B2DC-FD76EC40410A}" type="presParOf" srcId="{BD68264E-C08D-5C47-8383-58E5D0D25F1A}" destId="{13F6849C-532A-F846-9E83-85793C73E5AB}" srcOrd="0" destOrd="0" presId="urn:microsoft.com/office/officeart/2005/8/layout/hierarchy5"/>
    <dgm:cxn modelId="{A0523E85-3564-F74B-B820-59B389A174CC}" type="presParOf" srcId="{13F6849C-532A-F846-9E83-85793C73E5AB}" destId="{E19BBCE7-1291-B74F-9E67-973DAA4F3E1C}" srcOrd="0" destOrd="0" presId="urn:microsoft.com/office/officeart/2005/8/layout/hierarchy5"/>
    <dgm:cxn modelId="{5D05F129-9F68-044E-BEA8-2CBE5FADF2F9}" type="presParOf" srcId="{13F6849C-532A-F846-9E83-85793C73E5AB}" destId="{800F0BB4-C507-CC42-A665-720AE45388A3}" srcOrd="1" destOrd="0" presId="urn:microsoft.com/office/officeart/2005/8/layout/hierarchy5"/>
    <dgm:cxn modelId="{883EECE7-0691-8841-BACE-F4BE882A9BCB}" type="presParOf" srcId="{800F0BB4-C507-CC42-A665-720AE45388A3}" destId="{727ADFD2-A0EA-CD44-8D0C-65A13D074D33}" srcOrd="0" destOrd="0" presId="urn:microsoft.com/office/officeart/2005/8/layout/hierarchy5"/>
    <dgm:cxn modelId="{D07F52AF-7565-0846-A11A-8A78C06EAF7D}" type="presParOf" srcId="{727ADFD2-A0EA-CD44-8D0C-65A13D074D33}" destId="{07F6EA0F-6BF4-A247-B7EF-054A83D452DB}" srcOrd="0" destOrd="0" presId="urn:microsoft.com/office/officeart/2005/8/layout/hierarchy5"/>
    <dgm:cxn modelId="{324991CF-A1FB-3143-9ACA-01C9AB56CA8B}" type="presParOf" srcId="{727ADFD2-A0EA-CD44-8D0C-65A13D074D33}" destId="{F9CA38FB-FB0A-B246-A0C0-CB77E6F7BAFB}" srcOrd="1" destOrd="0" presId="urn:microsoft.com/office/officeart/2005/8/layout/hierarchy5"/>
    <dgm:cxn modelId="{B7CA1854-26F9-CC4A-A4DF-F08912D6413B}" type="presParOf" srcId="{F9CA38FB-FB0A-B246-A0C0-CB77E6F7BAFB}" destId="{35E7E8EB-412D-C040-A517-F4EB68E0C1F8}" srcOrd="0" destOrd="0" presId="urn:microsoft.com/office/officeart/2005/8/layout/hierarchy5"/>
    <dgm:cxn modelId="{D1437607-E008-184F-97BA-14A70F02BC2B}" type="presParOf" srcId="{35E7E8EB-412D-C040-A517-F4EB68E0C1F8}" destId="{2A355178-74B5-224D-B332-A7E626007195}" srcOrd="0" destOrd="0" presId="urn:microsoft.com/office/officeart/2005/8/layout/hierarchy5"/>
    <dgm:cxn modelId="{7D98C335-79E7-4E4C-BB5D-97AB4F839E6B}" type="presParOf" srcId="{F9CA38FB-FB0A-B246-A0C0-CB77E6F7BAFB}" destId="{650AD59D-E240-DB4C-B3B0-82349725B91D}" srcOrd="1" destOrd="0" presId="urn:microsoft.com/office/officeart/2005/8/layout/hierarchy5"/>
    <dgm:cxn modelId="{9078F273-1048-5D48-B907-774D84494EE0}" type="presParOf" srcId="{650AD59D-E240-DB4C-B3B0-82349725B91D}" destId="{6EF139E8-63AC-7943-852D-97916409F123}" srcOrd="0" destOrd="0" presId="urn:microsoft.com/office/officeart/2005/8/layout/hierarchy5"/>
    <dgm:cxn modelId="{FF001EE7-1CC4-5745-9B46-9204F974DE19}" type="presParOf" srcId="{650AD59D-E240-DB4C-B3B0-82349725B91D}" destId="{1DA47F92-4516-854A-B2C1-17D5DFB6A4E6}" srcOrd="1" destOrd="0" presId="urn:microsoft.com/office/officeart/2005/8/layout/hierarchy5"/>
    <dgm:cxn modelId="{220364A3-A3E0-BC44-B255-3F7A3488CCFC}" type="presParOf" srcId="{1DA47F92-4516-854A-B2C1-17D5DFB6A4E6}" destId="{1FE9B280-31D2-1A46-B54D-D056AD107B6F}" srcOrd="0" destOrd="0" presId="urn:microsoft.com/office/officeart/2005/8/layout/hierarchy5"/>
    <dgm:cxn modelId="{A90AB784-2906-2342-AE2F-9527659443E2}" type="presParOf" srcId="{1FE9B280-31D2-1A46-B54D-D056AD107B6F}" destId="{D8EC7EB6-CFB7-3043-9CAD-34D774A15983}" srcOrd="0" destOrd="0" presId="urn:microsoft.com/office/officeart/2005/8/layout/hierarchy5"/>
    <dgm:cxn modelId="{65113680-2A7B-694C-9224-3DB454634228}" type="presParOf" srcId="{1DA47F92-4516-854A-B2C1-17D5DFB6A4E6}" destId="{CCD31D05-8A61-6A43-8822-D5BDE70F182C}" srcOrd="1" destOrd="0" presId="urn:microsoft.com/office/officeart/2005/8/layout/hierarchy5"/>
    <dgm:cxn modelId="{15C2A436-D8DE-3343-95E6-0725FD4E7A76}" type="presParOf" srcId="{CCD31D05-8A61-6A43-8822-D5BDE70F182C}" destId="{78B9348E-6314-1C4C-93AB-C7C6833CCF28}" srcOrd="0" destOrd="0" presId="urn:microsoft.com/office/officeart/2005/8/layout/hierarchy5"/>
    <dgm:cxn modelId="{EE9B1D9D-31A7-9348-ADFE-7DC299EBF759}" type="presParOf" srcId="{CCD31D05-8A61-6A43-8822-D5BDE70F182C}" destId="{44E22F71-A8AE-7F4B-A51D-845AAFF93EAD}" srcOrd="1" destOrd="0" presId="urn:microsoft.com/office/officeart/2005/8/layout/hierarchy5"/>
    <dgm:cxn modelId="{0A30A290-5CBC-A147-B1CF-3836010710C5}" type="presParOf" srcId="{44E22F71-A8AE-7F4B-A51D-845AAFF93EAD}" destId="{90FF1766-77C0-E54D-8396-D7FD19D78CCE}" srcOrd="0" destOrd="0" presId="urn:microsoft.com/office/officeart/2005/8/layout/hierarchy5"/>
    <dgm:cxn modelId="{C10E9E86-4E83-F04C-B2B2-0354EB51D39C}" type="presParOf" srcId="{90FF1766-77C0-E54D-8396-D7FD19D78CCE}" destId="{94F0BF5B-3E88-5942-9C9C-FE47B7E5A558}" srcOrd="0" destOrd="0" presId="urn:microsoft.com/office/officeart/2005/8/layout/hierarchy5"/>
    <dgm:cxn modelId="{E17A22B6-8AD9-6E4D-9B6B-09E219A582AF}" type="presParOf" srcId="{44E22F71-A8AE-7F4B-A51D-845AAFF93EAD}" destId="{A58E40C6-AC8C-B343-AD64-2E4009583630}" srcOrd="1" destOrd="0" presId="urn:microsoft.com/office/officeart/2005/8/layout/hierarchy5"/>
    <dgm:cxn modelId="{00905AC0-A1BA-0949-97A0-CC2DFEFE6D76}" type="presParOf" srcId="{A58E40C6-AC8C-B343-AD64-2E4009583630}" destId="{31CC6BA3-99CB-6445-9161-7D6A509131EC}" srcOrd="0" destOrd="0" presId="urn:microsoft.com/office/officeart/2005/8/layout/hierarchy5"/>
    <dgm:cxn modelId="{2DA0E782-FE67-3243-AA7D-D882DC21F96F}" type="presParOf" srcId="{A58E40C6-AC8C-B343-AD64-2E4009583630}" destId="{2C2E38BA-4B38-D044-8563-2F160379074E}" srcOrd="1" destOrd="0" presId="urn:microsoft.com/office/officeart/2005/8/layout/hierarchy5"/>
    <dgm:cxn modelId="{17C1EE40-6DCC-F44A-B74C-BAA93FCE805E}" type="presParOf" srcId="{2C2E38BA-4B38-D044-8563-2F160379074E}" destId="{28A7C9D8-9811-0548-9438-646B018CC5F4}" srcOrd="0" destOrd="0" presId="urn:microsoft.com/office/officeart/2005/8/layout/hierarchy5"/>
    <dgm:cxn modelId="{97250772-586B-EF49-9545-AEF4D14CB4DA}" type="presParOf" srcId="{28A7C9D8-9811-0548-9438-646B018CC5F4}" destId="{3B3CB725-ADCA-1640-A8E2-6F7E3EA00E04}" srcOrd="0" destOrd="0" presId="urn:microsoft.com/office/officeart/2005/8/layout/hierarchy5"/>
    <dgm:cxn modelId="{A0EB85D2-B34F-FD46-8673-6DA872E43B6E}" type="presParOf" srcId="{2C2E38BA-4B38-D044-8563-2F160379074E}" destId="{7D3EF7B2-0905-1441-9EE1-A48F8BF63B53}" srcOrd="1" destOrd="0" presId="urn:microsoft.com/office/officeart/2005/8/layout/hierarchy5"/>
    <dgm:cxn modelId="{7D924A37-4D30-4D46-BA47-020D3DE38D4C}" type="presParOf" srcId="{7D3EF7B2-0905-1441-9EE1-A48F8BF63B53}" destId="{F0DCA76B-335C-BB4A-91BE-E2EC35E0E61F}" srcOrd="0" destOrd="0" presId="urn:microsoft.com/office/officeart/2005/8/layout/hierarchy5"/>
    <dgm:cxn modelId="{28D3B0AC-B75D-5C48-B9BF-0CC961A59E2B}" type="presParOf" srcId="{7D3EF7B2-0905-1441-9EE1-A48F8BF63B53}" destId="{E807EB97-F1EB-644D-B410-BD3C5B6AEF6A}" srcOrd="1" destOrd="0" presId="urn:microsoft.com/office/officeart/2005/8/layout/hierarchy5"/>
    <dgm:cxn modelId="{FF0B4C74-BDDE-0542-95A6-2DA3A25D77CE}" type="presParOf" srcId="{F9CA38FB-FB0A-B246-A0C0-CB77E6F7BAFB}" destId="{F97414AC-067B-614D-B4D6-F113F0D204E9}" srcOrd="2" destOrd="0" presId="urn:microsoft.com/office/officeart/2005/8/layout/hierarchy5"/>
    <dgm:cxn modelId="{096D82DB-ED11-3940-B615-1C456A70BBCA}" type="presParOf" srcId="{F97414AC-067B-614D-B4D6-F113F0D204E9}" destId="{E0CD3B97-255C-F14B-A7CD-3912723600F0}" srcOrd="0" destOrd="0" presId="urn:microsoft.com/office/officeart/2005/8/layout/hierarchy5"/>
    <dgm:cxn modelId="{741B6419-64C2-B747-90C0-AA1954FB6EE5}" type="presParOf" srcId="{F9CA38FB-FB0A-B246-A0C0-CB77E6F7BAFB}" destId="{77C12182-5CE1-A84F-89BB-E4A1D5C2CF51}" srcOrd="3" destOrd="0" presId="urn:microsoft.com/office/officeart/2005/8/layout/hierarchy5"/>
    <dgm:cxn modelId="{D518DD9C-65C3-824A-AFC8-9F26E0DD8E11}" type="presParOf" srcId="{77C12182-5CE1-A84F-89BB-E4A1D5C2CF51}" destId="{30AAAC8D-6B2A-3146-B7D2-70D2EBC70247}" srcOrd="0" destOrd="0" presId="urn:microsoft.com/office/officeart/2005/8/layout/hierarchy5"/>
    <dgm:cxn modelId="{7FB210E1-52AC-7149-80F8-1D9F4A5465E3}" type="presParOf" srcId="{77C12182-5CE1-A84F-89BB-E4A1D5C2CF51}" destId="{B49704B5-7362-9A44-B4AB-5F19C1941C36}" srcOrd="1" destOrd="0" presId="urn:microsoft.com/office/officeart/2005/8/layout/hierarchy5"/>
    <dgm:cxn modelId="{9D92B692-65A4-E346-A8A7-7FCC6FB64466}" type="presParOf" srcId="{B49704B5-7362-9A44-B4AB-5F19C1941C36}" destId="{AB780979-7552-F148-9895-EF717D5D94F4}" srcOrd="0" destOrd="0" presId="urn:microsoft.com/office/officeart/2005/8/layout/hierarchy5"/>
    <dgm:cxn modelId="{3B934D97-DE87-BE49-B070-57BC024DE388}" type="presParOf" srcId="{AB780979-7552-F148-9895-EF717D5D94F4}" destId="{5DD5C3F1-C0E2-344B-81E4-0B822EF2BC33}" srcOrd="0" destOrd="0" presId="urn:microsoft.com/office/officeart/2005/8/layout/hierarchy5"/>
    <dgm:cxn modelId="{720ED0A8-3DDF-304D-B4B1-09A3CF034559}" type="presParOf" srcId="{B49704B5-7362-9A44-B4AB-5F19C1941C36}" destId="{C6889915-30C1-1844-8D9C-6B52B7FDBC2A}" srcOrd="1" destOrd="0" presId="urn:microsoft.com/office/officeart/2005/8/layout/hierarchy5"/>
    <dgm:cxn modelId="{BFDCB932-101B-8444-8918-1A24DBFD5C8E}" type="presParOf" srcId="{C6889915-30C1-1844-8D9C-6B52B7FDBC2A}" destId="{A07C6313-C8B3-FA46-A441-B8F6CA44B12C}" srcOrd="0" destOrd="0" presId="urn:microsoft.com/office/officeart/2005/8/layout/hierarchy5"/>
    <dgm:cxn modelId="{4C754624-16F8-6F41-8B7F-ABF3430AC5EF}" type="presParOf" srcId="{C6889915-30C1-1844-8D9C-6B52B7FDBC2A}" destId="{DA55DF16-969D-324A-B615-5E90927A1EE2}" srcOrd="1" destOrd="0" presId="urn:microsoft.com/office/officeart/2005/8/layout/hierarchy5"/>
    <dgm:cxn modelId="{8F437CE8-CE12-D441-9F19-3D96BF179C7A}" type="presParOf" srcId="{DA55DF16-969D-324A-B615-5E90927A1EE2}" destId="{B5C0D9E4-A9EF-DF43-A45A-98D0A51BAE99}" srcOrd="0" destOrd="0" presId="urn:microsoft.com/office/officeart/2005/8/layout/hierarchy5"/>
    <dgm:cxn modelId="{0FF3A69E-7E75-044C-A480-868FF50BA926}" type="presParOf" srcId="{B5C0D9E4-A9EF-DF43-A45A-98D0A51BAE99}" destId="{E7E668AA-F50E-1442-8FC4-82BBCCC65AFD}" srcOrd="0" destOrd="0" presId="urn:microsoft.com/office/officeart/2005/8/layout/hierarchy5"/>
    <dgm:cxn modelId="{C199D5F5-9A2A-DB4C-9B57-A3A5BEF39BD5}" type="presParOf" srcId="{DA55DF16-969D-324A-B615-5E90927A1EE2}" destId="{A3F13974-8D1A-924B-AAA8-F251AC98147B}" srcOrd="1" destOrd="0" presId="urn:microsoft.com/office/officeart/2005/8/layout/hierarchy5"/>
    <dgm:cxn modelId="{876F07EA-012E-6F4B-835F-053AC0663BE0}" type="presParOf" srcId="{A3F13974-8D1A-924B-AAA8-F251AC98147B}" destId="{A0425C65-33CE-E642-BA12-81FF64AB915A}" srcOrd="0" destOrd="0" presId="urn:microsoft.com/office/officeart/2005/8/layout/hierarchy5"/>
    <dgm:cxn modelId="{D5B97B6C-4AA4-E040-9BE7-6FE9C1D9E7CA}" type="presParOf" srcId="{A3F13974-8D1A-924B-AAA8-F251AC98147B}" destId="{A5592434-E7EC-6D44-A9E6-3AFCE063E6B8}" srcOrd="1" destOrd="0" presId="urn:microsoft.com/office/officeart/2005/8/layout/hierarchy5"/>
    <dgm:cxn modelId="{D26E9053-AAFA-C146-9B25-24A99BD05ED4}" type="presParOf" srcId="{A5592434-E7EC-6D44-A9E6-3AFCE063E6B8}" destId="{85503B90-A282-1A4F-96FE-4D585F3B1E37}" srcOrd="0" destOrd="0" presId="urn:microsoft.com/office/officeart/2005/8/layout/hierarchy5"/>
    <dgm:cxn modelId="{19A5B8D5-F517-1B4F-9B81-400676320338}" type="presParOf" srcId="{85503B90-A282-1A4F-96FE-4D585F3B1E37}" destId="{795B0992-84F6-9D46-B343-84D377A5AA2D}" srcOrd="0" destOrd="0" presId="urn:microsoft.com/office/officeart/2005/8/layout/hierarchy5"/>
    <dgm:cxn modelId="{FAAF60E6-D545-6C47-AB6C-30EB495318AD}" type="presParOf" srcId="{A5592434-E7EC-6D44-A9E6-3AFCE063E6B8}" destId="{609200A2-3C8C-224A-A4F4-8A00FAEBB793}" srcOrd="1" destOrd="0" presId="urn:microsoft.com/office/officeart/2005/8/layout/hierarchy5"/>
    <dgm:cxn modelId="{9F037DF2-ABA7-1B40-8883-F3DE40ED6D5C}" type="presParOf" srcId="{609200A2-3C8C-224A-A4F4-8A00FAEBB793}" destId="{97FFC2D7-1E8D-FB45-AADD-3A129B6897D3}" srcOrd="0" destOrd="0" presId="urn:microsoft.com/office/officeart/2005/8/layout/hierarchy5"/>
    <dgm:cxn modelId="{C00DDB13-2C6C-8444-9DAD-BC309FE0B3B7}" type="presParOf" srcId="{609200A2-3C8C-224A-A4F4-8A00FAEBB793}" destId="{0230C9B1-FCF8-E94A-AF6D-6FB9065B1A0E}" srcOrd="1" destOrd="0" presId="urn:microsoft.com/office/officeart/2005/8/layout/hierarchy5"/>
    <dgm:cxn modelId="{76CC11EE-7341-4D4D-8B81-349138CBDB47}" type="presParOf" srcId="{F9CA38FB-FB0A-B246-A0C0-CB77E6F7BAFB}" destId="{D7F0B863-B3E3-5C4F-BD08-EB97D5A476DC}" srcOrd="4" destOrd="0" presId="urn:microsoft.com/office/officeart/2005/8/layout/hierarchy5"/>
    <dgm:cxn modelId="{BD9EE5E8-E7EC-4245-BA31-A4EC254F6FDE}" type="presParOf" srcId="{D7F0B863-B3E3-5C4F-BD08-EB97D5A476DC}" destId="{36C20AB7-DE08-0F45-B224-F92E432C91EF}" srcOrd="0" destOrd="0" presId="urn:microsoft.com/office/officeart/2005/8/layout/hierarchy5"/>
    <dgm:cxn modelId="{C3F9525B-B296-9441-81DA-07F7FA3F6BE0}" type="presParOf" srcId="{F9CA38FB-FB0A-B246-A0C0-CB77E6F7BAFB}" destId="{E836BDF4-B76D-F44C-A25D-5A6006A2ADAC}" srcOrd="5" destOrd="0" presId="urn:microsoft.com/office/officeart/2005/8/layout/hierarchy5"/>
    <dgm:cxn modelId="{49F8BDE5-8564-3141-93D9-2D6302C198E6}" type="presParOf" srcId="{E836BDF4-B76D-F44C-A25D-5A6006A2ADAC}" destId="{110F40BE-F6B1-0A48-998C-8CD5E42CA34A}" srcOrd="0" destOrd="0" presId="urn:microsoft.com/office/officeart/2005/8/layout/hierarchy5"/>
    <dgm:cxn modelId="{AB8875F3-9AE8-7A42-B15D-3C7BFB5612FC}" type="presParOf" srcId="{E836BDF4-B76D-F44C-A25D-5A6006A2ADAC}" destId="{2952D736-2925-D547-A304-1F9324F90EE3}" srcOrd="1" destOrd="0" presId="urn:microsoft.com/office/officeart/2005/8/layout/hierarchy5"/>
    <dgm:cxn modelId="{CF227CEC-113B-1041-BF13-BC4EC625557D}" type="presParOf" srcId="{2952D736-2925-D547-A304-1F9324F90EE3}" destId="{C01330B7-29BA-D348-83BA-3B7F3033D0EE}" srcOrd="0" destOrd="0" presId="urn:microsoft.com/office/officeart/2005/8/layout/hierarchy5"/>
    <dgm:cxn modelId="{1A0DB089-A234-7241-847D-9F8120EDE2D7}" type="presParOf" srcId="{C01330B7-29BA-D348-83BA-3B7F3033D0EE}" destId="{5B77ACBB-E467-D143-9502-C9034B1D418B}" srcOrd="0" destOrd="0" presId="urn:microsoft.com/office/officeart/2005/8/layout/hierarchy5"/>
    <dgm:cxn modelId="{37772444-FF5A-3043-967F-3DBDD1413605}" type="presParOf" srcId="{2952D736-2925-D547-A304-1F9324F90EE3}" destId="{3CCD3C0C-8042-FA48-AFBD-350A5E426A3B}" srcOrd="1" destOrd="0" presId="urn:microsoft.com/office/officeart/2005/8/layout/hierarchy5"/>
    <dgm:cxn modelId="{E451862C-DD54-214D-A716-1D6E6C8FD266}" type="presParOf" srcId="{3CCD3C0C-8042-FA48-AFBD-350A5E426A3B}" destId="{9896789B-8D91-0747-A2A3-550676BFD420}" srcOrd="0" destOrd="0" presId="urn:microsoft.com/office/officeart/2005/8/layout/hierarchy5"/>
    <dgm:cxn modelId="{AD4137CE-0CDC-7040-B6A2-28CE1BEB2494}" type="presParOf" srcId="{3CCD3C0C-8042-FA48-AFBD-350A5E426A3B}" destId="{E690DE07-FA49-F642-8746-24AE0985E9BB}" srcOrd="1" destOrd="0" presId="urn:microsoft.com/office/officeart/2005/8/layout/hierarchy5"/>
    <dgm:cxn modelId="{5AA022A7-6418-AD48-B3E4-73C76CF4F5CA}" type="presParOf" srcId="{E690DE07-FA49-F642-8746-24AE0985E9BB}" destId="{8AC4DAFA-8D04-F24E-8037-EAE1831FF784}" srcOrd="0" destOrd="0" presId="urn:microsoft.com/office/officeart/2005/8/layout/hierarchy5"/>
    <dgm:cxn modelId="{183F87C3-B8A6-ED41-84FD-44112AEFB25A}" type="presParOf" srcId="{8AC4DAFA-8D04-F24E-8037-EAE1831FF784}" destId="{0918B136-00AA-8B42-85BD-90DC4F0C38F0}" srcOrd="0" destOrd="0" presId="urn:microsoft.com/office/officeart/2005/8/layout/hierarchy5"/>
    <dgm:cxn modelId="{2B25E9F1-87D0-8A4C-A447-E8DE7B0AD213}" type="presParOf" srcId="{E690DE07-FA49-F642-8746-24AE0985E9BB}" destId="{3E35E6E8-4F03-404B-B86C-2E928828A5A0}" srcOrd="1" destOrd="0" presId="urn:microsoft.com/office/officeart/2005/8/layout/hierarchy5"/>
    <dgm:cxn modelId="{0CD79D08-0A00-1140-9D1B-26D921E35312}" type="presParOf" srcId="{3E35E6E8-4F03-404B-B86C-2E928828A5A0}" destId="{FE78E742-E47D-6A45-B4C9-D02485AA8AE9}" srcOrd="0" destOrd="0" presId="urn:microsoft.com/office/officeart/2005/8/layout/hierarchy5"/>
    <dgm:cxn modelId="{399FE79A-4AA5-164F-9A7B-41E3466B02E0}" type="presParOf" srcId="{3E35E6E8-4F03-404B-B86C-2E928828A5A0}" destId="{A276EF3C-4D41-8745-89AC-0178BB87C0AF}" srcOrd="1" destOrd="0" presId="urn:microsoft.com/office/officeart/2005/8/layout/hierarchy5"/>
    <dgm:cxn modelId="{9AD2BE78-C490-CC4E-A97F-DE9A6800717F}" type="presParOf" srcId="{BD68264E-C08D-5C47-8383-58E5D0D25F1A}" destId="{0B966E4E-2F6C-5348-912B-B7536A8E1997}" srcOrd="1" destOrd="0" presId="urn:microsoft.com/office/officeart/2005/8/layout/hierarchy5"/>
    <dgm:cxn modelId="{0608A1A1-EC64-FA4A-A866-EC1A426791CD}" type="presParOf" srcId="{0B966E4E-2F6C-5348-912B-B7536A8E1997}" destId="{861C8A77-6762-CA41-9418-D5B95B46C4ED}" srcOrd="0" destOrd="0" presId="urn:microsoft.com/office/officeart/2005/8/layout/hierarchy5"/>
    <dgm:cxn modelId="{FC07CF7C-629C-7D44-9626-5ECFEB327768}" type="presParOf" srcId="{861C8A77-6762-CA41-9418-D5B95B46C4ED}" destId="{7CFC669B-C265-F94A-B791-927060E35E39}" srcOrd="0" destOrd="0" presId="urn:microsoft.com/office/officeart/2005/8/layout/hierarchy5"/>
    <dgm:cxn modelId="{EABFE00C-5403-1145-8FF3-3DCAF75BD3D1}" type="presParOf" srcId="{861C8A77-6762-CA41-9418-D5B95B46C4ED}" destId="{38A19CA3-4E8F-DF48-BA98-37FA9A6EA598}" srcOrd="1" destOrd="0" presId="urn:microsoft.com/office/officeart/2005/8/layout/hierarchy5"/>
    <dgm:cxn modelId="{E55DAC74-6035-9445-A920-F131E28AAE53}" type="presParOf" srcId="{0B966E4E-2F6C-5348-912B-B7536A8E1997}" destId="{19FF5CE4-058A-2941-A8B3-C78B07BE29CF}" srcOrd="1" destOrd="0" presId="urn:microsoft.com/office/officeart/2005/8/layout/hierarchy5"/>
    <dgm:cxn modelId="{7F984D53-9FF2-7F4C-80C3-82A0CD43A87C}" type="presParOf" srcId="{19FF5CE4-058A-2941-A8B3-C78B07BE29CF}" destId="{CDBC6BE1-5B9E-B345-A2B0-61C15DF2E25B}" srcOrd="0" destOrd="0" presId="urn:microsoft.com/office/officeart/2005/8/layout/hierarchy5"/>
    <dgm:cxn modelId="{0D74A4B3-8E5F-F84B-A51B-BB4F0B37BAFA}" type="presParOf" srcId="{0B966E4E-2F6C-5348-912B-B7536A8E1997}" destId="{48B9E592-8551-6240-8C51-35C7E56A47F8}" srcOrd="2" destOrd="0" presId="urn:microsoft.com/office/officeart/2005/8/layout/hierarchy5"/>
    <dgm:cxn modelId="{F76C24B4-B518-254C-A40E-0AE61488191B}" type="presParOf" srcId="{48B9E592-8551-6240-8C51-35C7E56A47F8}" destId="{B2B0E0AC-BBD0-8C41-99BD-7AC9400B5998}" srcOrd="0" destOrd="0" presId="urn:microsoft.com/office/officeart/2005/8/layout/hierarchy5"/>
    <dgm:cxn modelId="{DCC8D0E6-5261-3A47-BD22-60446C6700B8}" type="presParOf" srcId="{48B9E592-8551-6240-8C51-35C7E56A47F8}" destId="{914A6C23-B6C3-A64B-9528-90647670F638}" srcOrd="1" destOrd="0" presId="urn:microsoft.com/office/officeart/2005/8/layout/hierarchy5"/>
    <dgm:cxn modelId="{809E6F5F-8718-E545-B010-8A5E0C1D7853}" type="presParOf" srcId="{0B966E4E-2F6C-5348-912B-B7536A8E1997}" destId="{D2DB4714-0A27-BF44-8D93-AEEDDFB97F31}" srcOrd="3" destOrd="0" presId="urn:microsoft.com/office/officeart/2005/8/layout/hierarchy5"/>
    <dgm:cxn modelId="{12D45040-1DE7-B445-8E7D-7C21B22B5FEF}" type="presParOf" srcId="{D2DB4714-0A27-BF44-8D93-AEEDDFB97F31}" destId="{0AFF2607-11A0-2B49-B293-E5094F9B31A1}" srcOrd="0" destOrd="0" presId="urn:microsoft.com/office/officeart/2005/8/layout/hierarchy5"/>
    <dgm:cxn modelId="{4A94F997-8A95-C94A-BBCC-CB392859E0C3}" type="presParOf" srcId="{0B966E4E-2F6C-5348-912B-B7536A8E1997}" destId="{439A5DEA-79CE-EE4B-88AA-123F94C0C9D9}" srcOrd="4" destOrd="0" presId="urn:microsoft.com/office/officeart/2005/8/layout/hierarchy5"/>
    <dgm:cxn modelId="{79E0AB2D-3255-B64F-94C8-66E6466DC23C}" type="presParOf" srcId="{439A5DEA-79CE-EE4B-88AA-123F94C0C9D9}" destId="{AD27FCFF-4AAC-BB49-94DF-0548F04CA1E5}" srcOrd="0" destOrd="0" presId="urn:microsoft.com/office/officeart/2005/8/layout/hierarchy5"/>
    <dgm:cxn modelId="{F9CD4796-BCFC-D442-AEF4-39E73ECEFA76}" type="presParOf" srcId="{439A5DEA-79CE-EE4B-88AA-123F94C0C9D9}" destId="{2169A4D3-6804-384B-AA47-41DE5FB5E2F0}" srcOrd="1" destOrd="0" presId="urn:microsoft.com/office/officeart/2005/8/layout/hierarchy5"/>
    <dgm:cxn modelId="{531E018C-8193-0643-A2FD-5D116201D1A3}" type="presParOf" srcId="{0B966E4E-2F6C-5348-912B-B7536A8E1997}" destId="{4AEBBD90-9364-1B4F-93A0-08D6472C1F52}" srcOrd="5" destOrd="0" presId="urn:microsoft.com/office/officeart/2005/8/layout/hierarchy5"/>
    <dgm:cxn modelId="{F5AD79B9-BE56-3840-B92B-E65BC0AD613B}" type="presParOf" srcId="{4AEBBD90-9364-1B4F-93A0-08D6472C1F52}" destId="{1DDA6481-C200-D441-8012-FCA8CB9059EB}" srcOrd="0" destOrd="0" presId="urn:microsoft.com/office/officeart/2005/8/layout/hierarchy5"/>
    <dgm:cxn modelId="{33AC9E6E-FF91-3F4B-A660-D1BBF61D10FE}" type="presParOf" srcId="{0B966E4E-2F6C-5348-912B-B7536A8E1997}" destId="{E94EEE78-5C4E-724F-9CCF-818F10F53D64}" srcOrd="6" destOrd="0" presId="urn:microsoft.com/office/officeart/2005/8/layout/hierarchy5"/>
    <dgm:cxn modelId="{753C77DF-E23B-C147-B907-A505E895D046}" type="presParOf" srcId="{E94EEE78-5C4E-724F-9CCF-818F10F53D64}" destId="{454C6513-9122-1446-8E23-ED5A7F2DF877}" srcOrd="0" destOrd="0" presId="urn:microsoft.com/office/officeart/2005/8/layout/hierarchy5"/>
    <dgm:cxn modelId="{5B2A2953-A1C5-1C40-9339-FC16B8BD18DA}" type="presParOf" srcId="{E94EEE78-5C4E-724F-9CCF-818F10F53D64}" destId="{7D7077BE-04FA-254A-8D63-6D0486575700}" srcOrd="1" destOrd="0" presId="urn:microsoft.com/office/officeart/2005/8/layout/hierarchy5"/>
    <dgm:cxn modelId="{9CE28676-2247-694B-B43B-97DEE03E4075}" type="presParOf" srcId="{0B966E4E-2F6C-5348-912B-B7536A8E1997}" destId="{C7C8B00D-5F11-6A47-9D3C-F9A105E49D37}" srcOrd="7" destOrd="0" presId="urn:microsoft.com/office/officeart/2005/8/layout/hierarchy5"/>
    <dgm:cxn modelId="{97EF887B-66AD-3442-B600-BBD5366C205B}" type="presParOf" srcId="{C7C8B00D-5F11-6A47-9D3C-F9A105E49D37}" destId="{561C069D-E3D1-9E4A-A1CD-4E6BF9EFC05D}" srcOrd="0" destOrd="0" presId="urn:microsoft.com/office/officeart/2005/8/layout/hierarchy5"/>
    <dgm:cxn modelId="{6C509829-DA3F-7242-A192-2A629B37614F}" type="presParOf" srcId="{0B966E4E-2F6C-5348-912B-B7536A8E1997}" destId="{46407A5B-67CD-F343-9E4C-4939C81B501C}" srcOrd="8" destOrd="0" presId="urn:microsoft.com/office/officeart/2005/8/layout/hierarchy5"/>
    <dgm:cxn modelId="{561E51A1-AD74-7C44-ABC6-3D7A7EB20B81}" type="presParOf" srcId="{46407A5B-67CD-F343-9E4C-4939C81B501C}" destId="{C65575E6-5C16-1B42-89DF-B61C59B67B8F}" srcOrd="0" destOrd="0" presId="urn:microsoft.com/office/officeart/2005/8/layout/hierarchy5"/>
    <dgm:cxn modelId="{135237B9-44EB-D34F-9284-A85E67194033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E8461-1C6B-194A-9263-C0CE081EA035}">
      <dsp:nvSpPr>
        <dsp:cNvPr id="0" name=""/>
        <dsp:cNvSpPr/>
      </dsp:nvSpPr>
      <dsp:spPr>
        <a:xfrm>
          <a:off x="3491638" y="2595331"/>
          <a:ext cx="2179108" cy="2179108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VM</a:t>
          </a:r>
          <a:endParaRPr lang="en-US" sz="6500" kern="1200" dirty="0"/>
        </a:p>
      </dsp:txBody>
      <dsp:txXfrm>
        <a:off x="3810761" y="2914454"/>
        <a:ext cx="1540862" cy="1540862"/>
      </dsp:txXfrm>
    </dsp:sp>
    <dsp:sp modelId="{82CFEC63-C293-6448-B874-DABE6033C41A}">
      <dsp:nvSpPr>
        <dsp:cNvPr id="0" name=""/>
        <dsp:cNvSpPr/>
      </dsp:nvSpPr>
      <dsp:spPr>
        <a:xfrm rot="12900000">
          <a:off x="2091251" y="2215129"/>
          <a:ext cx="1668767" cy="621046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FF405-D884-834F-AB4D-1E293BC229C1}">
      <dsp:nvSpPr>
        <dsp:cNvPr id="0" name=""/>
        <dsp:cNvSpPr/>
      </dsp:nvSpPr>
      <dsp:spPr>
        <a:xfrm>
          <a:off x="1207071" y="1219008"/>
          <a:ext cx="2070153" cy="16561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VagrantFile</a:t>
          </a:r>
          <a:endParaRPr lang="en-US" sz="2900" kern="1200" dirty="0"/>
        </a:p>
      </dsp:txBody>
      <dsp:txXfrm>
        <a:off x="1255577" y="1267514"/>
        <a:ext cx="1973141" cy="1559110"/>
      </dsp:txXfrm>
    </dsp:sp>
    <dsp:sp modelId="{9161666D-1CBD-0F48-A942-DBE2078BC0A6}">
      <dsp:nvSpPr>
        <dsp:cNvPr id="0" name=""/>
        <dsp:cNvSpPr/>
      </dsp:nvSpPr>
      <dsp:spPr>
        <a:xfrm rot="16200000">
          <a:off x="3746809" y="1353300"/>
          <a:ext cx="1668767" cy="621046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286F9-C691-3F4D-8D1C-8391C0A632B2}">
      <dsp:nvSpPr>
        <dsp:cNvPr id="0" name=""/>
        <dsp:cNvSpPr/>
      </dsp:nvSpPr>
      <dsp:spPr>
        <a:xfrm>
          <a:off x="3546116" y="1378"/>
          <a:ext cx="2070153" cy="16561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Vagrant Box</a:t>
          </a:r>
          <a:endParaRPr lang="en-US" sz="2900" kern="1200" dirty="0"/>
        </a:p>
      </dsp:txBody>
      <dsp:txXfrm>
        <a:off x="3594622" y="49884"/>
        <a:ext cx="1973141" cy="1559110"/>
      </dsp:txXfrm>
    </dsp:sp>
    <dsp:sp modelId="{15CC43D9-D4F0-8840-AB7F-E34EE5C538CF}">
      <dsp:nvSpPr>
        <dsp:cNvPr id="0" name=""/>
        <dsp:cNvSpPr/>
      </dsp:nvSpPr>
      <dsp:spPr>
        <a:xfrm rot="19500000">
          <a:off x="5402366" y="2215129"/>
          <a:ext cx="1668767" cy="621046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8CC567-9AE4-F749-A44F-354350EF8B80}">
      <dsp:nvSpPr>
        <dsp:cNvPr id="0" name=""/>
        <dsp:cNvSpPr/>
      </dsp:nvSpPr>
      <dsp:spPr>
        <a:xfrm>
          <a:off x="5885161" y="1219008"/>
          <a:ext cx="2070153" cy="16561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VirtualBox</a:t>
          </a:r>
          <a:r>
            <a:rPr lang="en-US" sz="2900" kern="1200" dirty="0" smtClean="0"/>
            <a:t> App</a:t>
          </a:r>
          <a:endParaRPr lang="en-US" sz="2900" kern="1200" dirty="0"/>
        </a:p>
      </dsp:txBody>
      <dsp:txXfrm>
        <a:off x="5933667" y="1267514"/>
        <a:ext cx="1973141" cy="15591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423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Optional `vagrant package`</a:t>
          </a:r>
          <a:endParaRPr lang="en-US" sz="2000" kern="1200" dirty="0"/>
        </a:p>
      </dsp:txBody>
      <dsp:txXfrm>
        <a:off x="6384237" y="0"/>
        <a:ext cx="1362566" cy="1215390"/>
      </dsp:txXfrm>
    </dsp:sp>
    <dsp:sp modelId="{454C6513-9122-1446-8E23-ED5A7F2DF877}">
      <dsp:nvSpPr>
        <dsp:cNvPr id="0" name=""/>
        <dsp:cNvSpPr/>
      </dsp:nvSpPr>
      <dsp:spPr>
        <a:xfrm>
          <a:off x="479457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Result...</a:t>
          </a:r>
          <a:endParaRPr lang="en-US" sz="2000" kern="1200" dirty="0"/>
        </a:p>
      </dsp:txBody>
      <dsp:txXfrm>
        <a:off x="4794577" y="0"/>
        <a:ext cx="1362566" cy="1215390"/>
      </dsp:txXfrm>
    </dsp:sp>
    <dsp:sp modelId="{AD27FCFF-4AAC-BB49-94DF-0548F04CA1E5}">
      <dsp:nvSpPr>
        <dsp:cNvPr id="0" name=""/>
        <dsp:cNvSpPr/>
      </dsp:nvSpPr>
      <dsp:spPr>
        <a:xfrm>
          <a:off x="320491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Using...</a:t>
          </a:r>
          <a:endParaRPr lang="en-US" sz="2000" kern="1200" dirty="0"/>
        </a:p>
      </dsp:txBody>
      <dsp:txXfrm>
        <a:off x="3204916" y="0"/>
        <a:ext cx="1362566" cy="1215390"/>
      </dsp:txXfrm>
    </dsp:sp>
    <dsp:sp modelId="{B2B0E0AC-BBD0-8C41-99BD-7AC9400B5998}">
      <dsp:nvSpPr>
        <dsp:cNvPr id="0" name=""/>
        <dsp:cNvSpPr/>
      </dsp:nvSpPr>
      <dsp:spPr>
        <a:xfrm>
          <a:off x="161525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Modify the...</a:t>
          </a:r>
          <a:endParaRPr lang="en-US" sz="2000" kern="1200" dirty="0"/>
        </a:p>
      </dsp:txBody>
      <dsp:txXfrm>
        <a:off x="1615256" y="0"/>
        <a:ext cx="1362566" cy="1215390"/>
      </dsp:txXfrm>
    </dsp:sp>
    <dsp:sp modelId="{7CFC669B-C265-F94A-B791-927060E35E39}">
      <dsp:nvSpPr>
        <dsp:cNvPr id="0" name=""/>
        <dsp:cNvSpPr/>
      </dsp:nvSpPr>
      <dsp:spPr>
        <a:xfrm>
          <a:off x="25595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With...</a:t>
          </a:r>
          <a:endParaRPr lang="en-US" sz="2000" kern="1200" dirty="0"/>
        </a:p>
      </dsp:txBody>
      <dsp:txXfrm>
        <a:off x="25595" y="0"/>
        <a:ext cx="1362566" cy="1215390"/>
      </dsp:txXfrm>
    </dsp:sp>
    <dsp:sp modelId="{07F6EA0F-6BF4-A247-B7EF-054A83D452DB}">
      <dsp:nvSpPr>
        <dsp:cNvPr id="0" name=""/>
        <dsp:cNvSpPr/>
      </dsp:nvSpPr>
      <dsp:spPr>
        <a:xfrm>
          <a:off x="13914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Pre-made Base Box</a:t>
          </a:r>
          <a:endParaRPr lang="en-US" sz="1600" kern="1200" dirty="0"/>
        </a:p>
      </dsp:txBody>
      <dsp:txXfrm>
        <a:off x="155771" y="2285079"/>
        <a:ext cx="1102215" cy="534479"/>
      </dsp:txXfrm>
    </dsp:sp>
    <dsp:sp modelId="{35E7E8EB-412D-C040-A517-F4EB68E0C1F8}">
      <dsp:nvSpPr>
        <dsp:cNvPr id="0" name=""/>
        <dsp:cNvSpPr/>
      </dsp:nvSpPr>
      <dsp:spPr>
        <a:xfrm rot="18289469">
          <a:off x="1104040" y="2213258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205987"/>
        <a:ext cx="39766" cy="39766"/>
      </dsp:txXfrm>
    </dsp:sp>
    <dsp:sp modelId="{6EF139E8-63AC-7943-852D-97916409F123}">
      <dsp:nvSpPr>
        <dsp:cNvPr id="0" name=""/>
        <dsp:cNvSpPr/>
      </dsp:nvSpPr>
      <dsp:spPr>
        <a:xfrm>
          <a:off x="1728803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5431" y="1632182"/>
        <a:ext cx="1102215" cy="534479"/>
      </dsp:txXfrm>
    </dsp:sp>
    <dsp:sp modelId="{1FE9B280-31D2-1A46-B54D-D056AD107B6F}">
      <dsp:nvSpPr>
        <dsp:cNvPr id="0" name=""/>
        <dsp:cNvSpPr/>
      </dsp:nvSpPr>
      <dsp:spPr>
        <a:xfrm>
          <a:off x="286427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1888068"/>
        <a:ext cx="22709" cy="22709"/>
      </dsp:txXfrm>
    </dsp:sp>
    <dsp:sp modelId="{78B9348E-6314-1C4C-93AB-C7C6833CCF28}">
      <dsp:nvSpPr>
        <dsp:cNvPr id="0" name=""/>
        <dsp:cNvSpPr/>
      </dsp:nvSpPr>
      <dsp:spPr>
        <a:xfrm>
          <a:off x="331846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5092" y="1632182"/>
        <a:ext cx="1102215" cy="534479"/>
      </dsp:txXfrm>
    </dsp:sp>
    <dsp:sp modelId="{90FF1766-77C0-E54D-8396-D7FD19D78CCE}">
      <dsp:nvSpPr>
        <dsp:cNvPr id="0" name=""/>
        <dsp:cNvSpPr/>
      </dsp:nvSpPr>
      <dsp:spPr>
        <a:xfrm>
          <a:off x="445393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1888068"/>
        <a:ext cx="22709" cy="22709"/>
      </dsp:txXfrm>
    </dsp:sp>
    <dsp:sp modelId="{31CC6BA3-99CB-6445-9161-7D6A509131EC}">
      <dsp:nvSpPr>
        <dsp:cNvPr id="0" name=""/>
        <dsp:cNvSpPr/>
      </dsp:nvSpPr>
      <dsp:spPr>
        <a:xfrm>
          <a:off x="490812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VM</a:t>
          </a:r>
          <a:endParaRPr lang="en-US" sz="1600" kern="1200" dirty="0"/>
        </a:p>
      </dsp:txBody>
      <dsp:txXfrm>
        <a:off x="4924752" y="1632182"/>
        <a:ext cx="1102215" cy="534479"/>
      </dsp:txXfrm>
    </dsp:sp>
    <dsp:sp modelId="{28A7C9D8-9811-0548-9438-646B018CC5F4}">
      <dsp:nvSpPr>
        <dsp:cNvPr id="0" name=""/>
        <dsp:cNvSpPr/>
      </dsp:nvSpPr>
      <dsp:spPr>
        <a:xfrm>
          <a:off x="6043596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1888068"/>
        <a:ext cx="22709" cy="22709"/>
      </dsp:txXfrm>
    </dsp:sp>
    <dsp:sp modelId="{F0DCA76B-335C-BB4A-91BE-E2EC35E0E61F}">
      <dsp:nvSpPr>
        <dsp:cNvPr id="0" name=""/>
        <dsp:cNvSpPr/>
      </dsp:nvSpPr>
      <dsp:spPr>
        <a:xfrm>
          <a:off x="6497785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1632182"/>
        <a:ext cx="1102215" cy="534479"/>
      </dsp:txXfrm>
    </dsp:sp>
    <dsp:sp modelId="{F97414AC-067B-614D-B4D6-F113F0D204E9}">
      <dsp:nvSpPr>
        <dsp:cNvPr id="0" name=""/>
        <dsp:cNvSpPr/>
      </dsp:nvSpPr>
      <dsp:spPr>
        <a:xfrm>
          <a:off x="1274614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0354" y="2540964"/>
        <a:ext cx="22709" cy="22709"/>
      </dsp:txXfrm>
    </dsp:sp>
    <dsp:sp modelId="{30AAAC8D-6B2A-3146-B7D2-70D2EBC70247}">
      <dsp:nvSpPr>
        <dsp:cNvPr id="0" name=""/>
        <dsp:cNvSpPr/>
      </dsp:nvSpPr>
      <dsp:spPr>
        <a:xfrm>
          <a:off x="172880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5431" y="2285079"/>
        <a:ext cx="1102215" cy="534479"/>
      </dsp:txXfrm>
    </dsp:sp>
    <dsp:sp modelId="{AB780979-7552-F148-9895-EF717D5D94F4}">
      <dsp:nvSpPr>
        <dsp:cNvPr id="0" name=""/>
        <dsp:cNvSpPr/>
      </dsp:nvSpPr>
      <dsp:spPr>
        <a:xfrm>
          <a:off x="286427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2540964"/>
        <a:ext cx="22709" cy="22709"/>
      </dsp:txXfrm>
    </dsp:sp>
    <dsp:sp modelId="{A07C6313-C8B3-FA46-A441-B8F6CA44B12C}">
      <dsp:nvSpPr>
        <dsp:cNvPr id="0" name=""/>
        <dsp:cNvSpPr/>
      </dsp:nvSpPr>
      <dsp:spPr>
        <a:xfrm>
          <a:off x="331846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285079"/>
        <a:ext cx="1102215" cy="534479"/>
      </dsp:txXfrm>
    </dsp:sp>
    <dsp:sp modelId="{B5C0D9E4-A9EF-DF43-A45A-98D0A51BAE99}">
      <dsp:nvSpPr>
        <dsp:cNvPr id="0" name=""/>
        <dsp:cNvSpPr/>
      </dsp:nvSpPr>
      <dsp:spPr>
        <a:xfrm>
          <a:off x="445393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2540964"/>
        <a:ext cx="22709" cy="22709"/>
      </dsp:txXfrm>
    </dsp:sp>
    <dsp:sp modelId="{A0425C65-33CE-E642-BA12-81FF64AB915A}">
      <dsp:nvSpPr>
        <dsp:cNvPr id="0" name=""/>
        <dsp:cNvSpPr/>
      </dsp:nvSpPr>
      <dsp:spPr>
        <a:xfrm>
          <a:off x="490812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4752" y="2285079"/>
        <a:ext cx="1102215" cy="534479"/>
      </dsp:txXfrm>
    </dsp:sp>
    <dsp:sp modelId="{85503B90-A282-1A4F-96FE-4D585F3B1E37}">
      <dsp:nvSpPr>
        <dsp:cNvPr id="0" name=""/>
        <dsp:cNvSpPr/>
      </dsp:nvSpPr>
      <dsp:spPr>
        <a:xfrm>
          <a:off x="6043596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2540964"/>
        <a:ext cx="22709" cy="22709"/>
      </dsp:txXfrm>
    </dsp:sp>
    <dsp:sp modelId="{97FFC2D7-1E8D-FB45-AADD-3A129B6897D3}">
      <dsp:nvSpPr>
        <dsp:cNvPr id="0" name=""/>
        <dsp:cNvSpPr/>
      </dsp:nvSpPr>
      <dsp:spPr>
        <a:xfrm>
          <a:off x="6497785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2285079"/>
        <a:ext cx="1102215" cy="534479"/>
      </dsp:txXfrm>
    </dsp:sp>
    <dsp:sp modelId="{D7F0B863-B3E3-5C4F-BD08-EB97D5A476DC}">
      <dsp:nvSpPr>
        <dsp:cNvPr id="0" name=""/>
        <dsp:cNvSpPr/>
      </dsp:nvSpPr>
      <dsp:spPr>
        <a:xfrm rot="3310531">
          <a:off x="1104040" y="2866154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858883"/>
        <a:ext cx="39766" cy="39766"/>
      </dsp:txXfrm>
    </dsp:sp>
    <dsp:sp modelId="{110F40BE-F6B1-0A48-998C-8CD5E42CA34A}">
      <dsp:nvSpPr>
        <dsp:cNvPr id="0" name=""/>
        <dsp:cNvSpPr/>
      </dsp:nvSpPr>
      <dsp:spPr>
        <a:xfrm>
          <a:off x="1728803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Packer Template</a:t>
          </a:r>
          <a:endParaRPr lang="en-US" sz="1600" kern="1200" dirty="0"/>
        </a:p>
      </dsp:txBody>
      <dsp:txXfrm>
        <a:off x="1745431" y="2937975"/>
        <a:ext cx="1102215" cy="534479"/>
      </dsp:txXfrm>
    </dsp:sp>
    <dsp:sp modelId="{C01330B7-29BA-D348-83BA-3B7F3033D0EE}">
      <dsp:nvSpPr>
        <dsp:cNvPr id="0" name=""/>
        <dsp:cNvSpPr/>
      </dsp:nvSpPr>
      <dsp:spPr>
        <a:xfrm>
          <a:off x="286427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3193860"/>
        <a:ext cx="22709" cy="22709"/>
      </dsp:txXfrm>
    </dsp:sp>
    <dsp:sp modelId="{9896789B-8D91-0747-A2A3-550676BFD420}">
      <dsp:nvSpPr>
        <dsp:cNvPr id="0" name=""/>
        <dsp:cNvSpPr/>
      </dsp:nvSpPr>
      <dsp:spPr>
        <a:xfrm>
          <a:off x="331846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937975"/>
        <a:ext cx="1102215" cy="534479"/>
      </dsp:txXfrm>
    </dsp:sp>
    <dsp:sp modelId="{8AC4DAFA-8D04-F24E-8037-EAE1831FF784}">
      <dsp:nvSpPr>
        <dsp:cNvPr id="0" name=""/>
        <dsp:cNvSpPr/>
      </dsp:nvSpPr>
      <dsp:spPr>
        <a:xfrm>
          <a:off x="445393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3193860"/>
        <a:ext cx="22709" cy="22709"/>
      </dsp:txXfrm>
    </dsp:sp>
    <dsp:sp modelId="{FE78E742-E47D-6A45-B4C9-D02485AA8AE9}">
      <dsp:nvSpPr>
        <dsp:cNvPr id="0" name=""/>
        <dsp:cNvSpPr/>
      </dsp:nvSpPr>
      <dsp:spPr>
        <a:xfrm>
          <a:off x="490812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4924752" y="2937975"/>
        <a:ext cx="1102215" cy="534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5929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Optional `vagrant package`</a:t>
          </a:r>
          <a:endParaRPr lang="en-US" sz="1700" kern="1200" dirty="0"/>
        </a:p>
      </dsp:txBody>
      <dsp:txXfrm>
        <a:off x="6385929" y="0"/>
        <a:ext cx="1363488" cy="956310"/>
      </dsp:txXfrm>
    </dsp:sp>
    <dsp:sp modelId="{454C6513-9122-1446-8E23-ED5A7F2DF877}">
      <dsp:nvSpPr>
        <dsp:cNvPr id="0" name=""/>
        <dsp:cNvSpPr/>
      </dsp:nvSpPr>
      <dsp:spPr>
        <a:xfrm>
          <a:off x="4795192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Result...</a:t>
          </a:r>
          <a:endParaRPr lang="en-US" sz="1700" kern="1200" dirty="0"/>
        </a:p>
      </dsp:txBody>
      <dsp:txXfrm>
        <a:off x="4795192" y="0"/>
        <a:ext cx="1363488" cy="956310"/>
      </dsp:txXfrm>
    </dsp:sp>
    <dsp:sp modelId="{AD27FCFF-4AAC-BB49-94DF-0548F04CA1E5}">
      <dsp:nvSpPr>
        <dsp:cNvPr id="0" name=""/>
        <dsp:cNvSpPr/>
      </dsp:nvSpPr>
      <dsp:spPr>
        <a:xfrm>
          <a:off x="3204455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Using...</a:t>
          </a:r>
          <a:endParaRPr lang="en-US" sz="1700" kern="1200" dirty="0"/>
        </a:p>
      </dsp:txBody>
      <dsp:txXfrm>
        <a:off x="3204455" y="0"/>
        <a:ext cx="1363488" cy="956310"/>
      </dsp:txXfrm>
    </dsp:sp>
    <dsp:sp modelId="{B2B0E0AC-BBD0-8C41-99BD-7AC9400B5998}">
      <dsp:nvSpPr>
        <dsp:cNvPr id="0" name=""/>
        <dsp:cNvSpPr/>
      </dsp:nvSpPr>
      <dsp:spPr>
        <a:xfrm>
          <a:off x="1613718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Modify the...</a:t>
          </a:r>
          <a:endParaRPr lang="en-US" sz="1700" kern="1200" dirty="0"/>
        </a:p>
      </dsp:txBody>
      <dsp:txXfrm>
        <a:off x="1613718" y="0"/>
        <a:ext cx="1363488" cy="956310"/>
      </dsp:txXfrm>
    </dsp:sp>
    <dsp:sp modelId="{7CFC669B-C265-F94A-B791-927060E35E39}">
      <dsp:nvSpPr>
        <dsp:cNvPr id="0" name=""/>
        <dsp:cNvSpPr/>
      </dsp:nvSpPr>
      <dsp:spPr>
        <a:xfrm>
          <a:off x="22981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 With...</a:t>
          </a:r>
          <a:endParaRPr lang="en-US" sz="1700" kern="1200" dirty="0"/>
        </a:p>
      </dsp:txBody>
      <dsp:txXfrm>
        <a:off x="22981" y="0"/>
        <a:ext cx="1363488" cy="956310"/>
      </dsp:txXfrm>
    </dsp:sp>
    <dsp:sp modelId="{07F6EA0F-6BF4-A247-B7EF-054A83D452DB}">
      <dsp:nvSpPr>
        <dsp:cNvPr id="0" name=""/>
        <dsp:cNvSpPr/>
      </dsp:nvSpPr>
      <dsp:spPr>
        <a:xfrm>
          <a:off x="136605" y="172419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Box</a:t>
          </a:r>
          <a:endParaRPr lang="en-US" sz="1600" kern="1200" dirty="0"/>
        </a:p>
      </dsp:txBody>
      <dsp:txXfrm>
        <a:off x="153245" y="1740830"/>
        <a:ext cx="1102960" cy="534840"/>
      </dsp:txXfrm>
    </dsp:sp>
    <dsp:sp modelId="{35E7E8EB-412D-C040-A517-F4EB68E0C1F8}">
      <dsp:nvSpPr>
        <dsp:cNvPr id="0" name=""/>
        <dsp:cNvSpPr/>
      </dsp:nvSpPr>
      <dsp:spPr>
        <a:xfrm rot="19457599">
          <a:off x="1220237" y="1828876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1830923"/>
        <a:ext cx="27985" cy="27985"/>
      </dsp:txXfrm>
    </dsp:sp>
    <dsp:sp modelId="{6EF139E8-63AC-7943-852D-97916409F123}">
      <dsp:nvSpPr>
        <dsp:cNvPr id="0" name=""/>
        <dsp:cNvSpPr/>
      </dsp:nvSpPr>
      <dsp:spPr>
        <a:xfrm>
          <a:off x="1727342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3982" y="1414161"/>
        <a:ext cx="1102960" cy="534840"/>
      </dsp:txXfrm>
    </dsp:sp>
    <dsp:sp modelId="{1FE9B280-31D2-1A46-B54D-D056AD107B6F}">
      <dsp:nvSpPr>
        <dsp:cNvPr id="0" name=""/>
        <dsp:cNvSpPr/>
      </dsp:nvSpPr>
      <dsp:spPr>
        <a:xfrm>
          <a:off x="2863583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1670219"/>
        <a:ext cx="22724" cy="22724"/>
      </dsp:txXfrm>
    </dsp:sp>
    <dsp:sp modelId="{78B9348E-6314-1C4C-93AB-C7C6833CCF28}">
      <dsp:nvSpPr>
        <dsp:cNvPr id="0" name=""/>
        <dsp:cNvSpPr/>
      </dsp:nvSpPr>
      <dsp:spPr>
        <a:xfrm>
          <a:off x="3318079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4719" y="1414161"/>
        <a:ext cx="1102960" cy="534840"/>
      </dsp:txXfrm>
    </dsp:sp>
    <dsp:sp modelId="{90FF1766-77C0-E54D-8396-D7FD19D78CCE}">
      <dsp:nvSpPr>
        <dsp:cNvPr id="0" name=""/>
        <dsp:cNvSpPr/>
      </dsp:nvSpPr>
      <dsp:spPr>
        <a:xfrm>
          <a:off x="4454320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1670219"/>
        <a:ext cx="22724" cy="22724"/>
      </dsp:txXfrm>
    </dsp:sp>
    <dsp:sp modelId="{31CC6BA3-99CB-6445-9161-7D6A509131EC}">
      <dsp:nvSpPr>
        <dsp:cNvPr id="0" name=""/>
        <dsp:cNvSpPr/>
      </dsp:nvSpPr>
      <dsp:spPr>
        <a:xfrm>
          <a:off x="4908816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1414161"/>
        <a:ext cx="1102960" cy="534840"/>
      </dsp:txXfrm>
    </dsp:sp>
    <dsp:sp modelId="{28A7C9D8-9811-0548-9438-646B018CC5F4}">
      <dsp:nvSpPr>
        <dsp:cNvPr id="0" name=""/>
        <dsp:cNvSpPr/>
      </dsp:nvSpPr>
      <dsp:spPr>
        <a:xfrm>
          <a:off x="6045057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1670219"/>
        <a:ext cx="22724" cy="22724"/>
      </dsp:txXfrm>
    </dsp:sp>
    <dsp:sp modelId="{F0DCA76B-335C-BB4A-91BE-E2EC35E0E61F}">
      <dsp:nvSpPr>
        <dsp:cNvPr id="0" name=""/>
        <dsp:cNvSpPr/>
      </dsp:nvSpPr>
      <dsp:spPr>
        <a:xfrm>
          <a:off x="6499553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1414161"/>
        <a:ext cx="1102960" cy="534840"/>
      </dsp:txXfrm>
    </dsp:sp>
    <dsp:sp modelId="{F97414AC-067B-614D-B4D6-F113F0D204E9}">
      <dsp:nvSpPr>
        <dsp:cNvPr id="0" name=""/>
        <dsp:cNvSpPr/>
      </dsp:nvSpPr>
      <dsp:spPr>
        <a:xfrm rot="2142401">
          <a:off x="1220237" y="2155545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2157592"/>
        <a:ext cx="27985" cy="27985"/>
      </dsp:txXfrm>
    </dsp:sp>
    <dsp:sp modelId="{30AAAC8D-6B2A-3146-B7D2-70D2EBC70247}">
      <dsp:nvSpPr>
        <dsp:cNvPr id="0" name=""/>
        <dsp:cNvSpPr/>
      </dsp:nvSpPr>
      <dsp:spPr>
        <a:xfrm>
          <a:off x="1727342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3982" y="2067500"/>
        <a:ext cx="1102960" cy="534840"/>
      </dsp:txXfrm>
    </dsp:sp>
    <dsp:sp modelId="{AB780979-7552-F148-9895-EF717D5D94F4}">
      <dsp:nvSpPr>
        <dsp:cNvPr id="0" name=""/>
        <dsp:cNvSpPr/>
      </dsp:nvSpPr>
      <dsp:spPr>
        <a:xfrm>
          <a:off x="2863583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2323557"/>
        <a:ext cx="22724" cy="22724"/>
      </dsp:txXfrm>
    </dsp:sp>
    <dsp:sp modelId="{A07C6313-C8B3-FA46-A441-B8F6CA44B12C}">
      <dsp:nvSpPr>
        <dsp:cNvPr id="0" name=""/>
        <dsp:cNvSpPr/>
      </dsp:nvSpPr>
      <dsp:spPr>
        <a:xfrm>
          <a:off x="3318079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4719" y="2067500"/>
        <a:ext cx="1102960" cy="534840"/>
      </dsp:txXfrm>
    </dsp:sp>
    <dsp:sp modelId="{B5C0D9E4-A9EF-DF43-A45A-98D0A51BAE99}">
      <dsp:nvSpPr>
        <dsp:cNvPr id="0" name=""/>
        <dsp:cNvSpPr/>
      </dsp:nvSpPr>
      <dsp:spPr>
        <a:xfrm>
          <a:off x="4454320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2323557"/>
        <a:ext cx="22724" cy="22724"/>
      </dsp:txXfrm>
    </dsp:sp>
    <dsp:sp modelId="{A0425C65-33CE-E642-BA12-81FF64AB915A}">
      <dsp:nvSpPr>
        <dsp:cNvPr id="0" name=""/>
        <dsp:cNvSpPr/>
      </dsp:nvSpPr>
      <dsp:spPr>
        <a:xfrm>
          <a:off x="4908816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2067500"/>
        <a:ext cx="1102960" cy="534840"/>
      </dsp:txXfrm>
    </dsp:sp>
    <dsp:sp modelId="{85503B90-A282-1A4F-96FE-4D585F3B1E37}">
      <dsp:nvSpPr>
        <dsp:cNvPr id="0" name=""/>
        <dsp:cNvSpPr/>
      </dsp:nvSpPr>
      <dsp:spPr>
        <a:xfrm>
          <a:off x="6045057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2323557"/>
        <a:ext cx="22724" cy="22724"/>
      </dsp:txXfrm>
    </dsp:sp>
    <dsp:sp modelId="{97FFC2D7-1E8D-FB45-AADD-3A129B6897D3}">
      <dsp:nvSpPr>
        <dsp:cNvPr id="0" name=""/>
        <dsp:cNvSpPr/>
      </dsp:nvSpPr>
      <dsp:spPr>
        <a:xfrm>
          <a:off x="6499553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2067500"/>
        <a:ext cx="1102960" cy="534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D93B-DA5A-B441-993A-8F53468C2CA1}">
      <dsp:nvSpPr>
        <dsp:cNvPr id="0" name=""/>
        <dsp:cNvSpPr/>
      </dsp:nvSpPr>
      <dsp:spPr>
        <a:xfrm>
          <a:off x="48078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07842" y="0"/>
        <a:ext cx="1372314" cy="430530"/>
      </dsp:txXfrm>
    </dsp:sp>
    <dsp:sp modelId="{D24CF501-3536-084C-9381-B28CA4510C86}">
      <dsp:nvSpPr>
        <dsp:cNvPr id="0" name=""/>
        <dsp:cNvSpPr/>
      </dsp:nvSpPr>
      <dsp:spPr>
        <a:xfrm>
          <a:off x="3206809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206809" y="0"/>
        <a:ext cx="1372314" cy="430530"/>
      </dsp:txXfrm>
    </dsp:sp>
    <dsp:sp modelId="{E2900277-134C-3044-A079-05A12FEC9D23}">
      <dsp:nvSpPr>
        <dsp:cNvPr id="0" name=""/>
        <dsp:cNvSpPr/>
      </dsp:nvSpPr>
      <dsp:spPr>
        <a:xfrm>
          <a:off x="1605776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05776" y="0"/>
        <a:ext cx="1372314" cy="430530"/>
      </dsp:txXfrm>
    </dsp:sp>
    <dsp:sp modelId="{CB44E023-3CA8-3F49-890F-B867AB891556}">
      <dsp:nvSpPr>
        <dsp:cNvPr id="0" name=""/>
        <dsp:cNvSpPr/>
      </dsp:nvSpPr>
      <dsp:spPr>
        <a:xfrm>
          <a:off x="47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742" y="0"/>
        <a:ext cx="1372314" cy="430530"/>
      </dsp:txXfrm>
    </dsp:sp>
    <dsp:sp modelId="{0CF9F6EB-6752-E846-8D88-DD0A5B9C2791}">
      <dsp:nvSpPr>
        <dsp:cNvPr id="0" name=""/>
        <dsp:cNvSpPr/>
      </dsp:nvSpPr>
      <dsp:spPr>
        <a:xfrm>
          <a:off x="1191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</a:t>
          </a:r>
          <a:endParaRPr lang="en-US" sz="1900" kern="1200" dirty="0"/>
        </a:p>
      </dsp:txBody>
      <dsp:txXfrm>
        <a:off x="135849" y="634961"/>
        <a:ext cx="1110101" cy="538303"/>
      </dsp:txXfrm>
    </dsp:sp>
    <dsp:sp modelId="{F640E5C8-C8E4-274C-87CB-09EC68DB1BB3}">
      <dsp:nvSpPr>
        <dsp:cNvPr id="0" name=""/>
        <dsp:cNvSpPr/>
      </dsp:nvSpPr>
      <dsp:spPr>
        <a:xfrm>
          <a:off x="1262697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9980" y="892677"/>
        <a:ext cx="22871" cy="22871"/>
      </dsp:txXfrm>
    </dsp:sp>
    <dsp:sp modelId="{FE356689-6EB1-B74B-A3E6-3F6DD845D4D4}">
      <dsp:nvSpPr>
        <dsp:cNvPr id="0" name=""/>
        <dsp:cNvSpPr/>
      </dsp:nvSpPr>
      <dsp:spPr>
        <a:xfrm>
          <a:off x="1720135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 Template</a:t>
          </a:r>
          <a:endParaRPr lang="en-US" sz="1900" kern="1200" dirty="0"/>
        </a:p>
      </dsp:txBody>
      <dsp:txXfrm>
        <a:off x="1736882" y="634961"/>
        <a:ext cx="1110101" cy="538303"/>
      </dsp:txXfrm>
    </dsp:sp>
    <dsp:sp modelId="{4418C7F2-007F-AE49-A459-12487EBF0BF1}">
      <dsp:nvSpPr>
        <dsp:cNvPr id="0" name=""/>
        <dsp:cNvSpPr/>
      </dsp:nvSpPr>
      <dsp:spPr>
        <a:xfrm>
          <a:off x="2863730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1014" y="892677"/>
        <a:ext cx="22871" cy="22871"/>
      </dsp:txXfrm>
    </dsp:sp>
    <dsp:sp modelId="{BB7FB902-C878-5945-BF6A-D7A3029E6D5A}">
      <dsp:nvSpPr>
        <dsp:cNvPr id="0" name=""/>
        <dsp:cNvSpPr/>
      </dsp:nvSpPr>
      <dsp:spPr>
        <a:xfrm>
          <a:off x="3321169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Chef, etc.</a:t>
          </a:r>
          <a:endParaRPr lang="en-US" sz="1900" kern="1200" dirty="0"/>
        </a:p>
      </dsp:txBody>
      <dsp:txXfrm>
        <a:off x="3337916" y="634961"/>
        <a:ext cx="1110101" cy="538303"/>
      </dsp:txXfrm>
    </dsp:sp>
    <dsp:sp modelId="{18E4822A-BF58-8E4A-A55D-C8AE0F4F6303}">
      <dsp:nvSpPr>
        <dsp:cNvPr id="0" name=""/>
        <dsp:cNvSpPr/>
      </dsp:nvSpPr>
      <dsp:spPr>
        <a:xfrm>
          <a:off x="4464764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2047" y="892677"/>
        <a:ext cx="22871" cy="22871"/>
      </dsp:txXfrm>
    </dsp:sp>
    <dsp:sp modelId="{8DAE00A6-78B7-7845-AAC1-7BF427A30BAA}">
      <dsp:nvSpPr>
        <dsp:cNvPr id="0" name=""/>
        <dsp:cNvSpPr/>
      </dsp:nvSpPr>
      <dsp:spPr>
        <a:xfrm>
          <a:off x="49222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 Base Box</a:t>
          </a:r>
          <a:endParaRPr lang="en-US" sz="1900" kern="1200" dirty="0"/>
        </a:p>
      </dsp:txBody>
      <dsp:txXfrm>
        <a:off x="4938949" y="634961"/>
        <a:ext cx="1110101" cy="538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5929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Optional `vagrant package`</a:t>
          </a:r>
          <a:endParaRPr lang="en-US" sz="1700" kern="1200" dirty="0"/>
        </a:p>
      </dsp:txBody>
      <dsp:txXfrm>
        <a:off x="6385929" y="0"/>
        <a:ext cx="1363488" cy="956310"/>
      </dsp:txXfrm>
    </dsp:sp>
    <dsp:sp modelId="{454C6513-9122-1446-8E23-ED5A7F2DF877}">
      <dsp:nvSpPr>
        <dsp:cNvPr id="0" name=""/>
        <dsp:cNvSpPr/>
      </dsp:nvSpPr>
      <dsp:spPr>
        <a:xfrm>
          <a:off x="4795192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Result...</a:t>
          </a:r>
          <a:endParaRPr lang="en-US" sz="1700" kern="1200" dirty="0"/>
        </a:p>
      </dsp:txBody>
      <dsp:txXfrm>
        <a:off x="4795192" y="0"/>
        <a:ext cx="1363488" cy="956310"/>
      </dsp:txXfrm>
    </dsp:sp>
    <dsp:sp modelId="{AD27FCFF-4AAC-BB49-94DF-0548F04CA1E5}">
      <dsp:nvSpPr>
        <dsp:cNvPr id="0" name=""/>
        <dsp:cNvSpPr/>
      </dsp:nvSpPr>
      <dsp:spPr>
        <a:xfrm>
          <a:off x="3204455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Using...</a:t>
          </a:r>
          <a:endParaRPr lang="en-US" sz="1700" kern="1200" dirty="0"/>
        </a:p>
      </dsp:txBody>
      <dsp:txXfrm>
        <a:off x="3204455" y="0"/>
        <a:ext cx="1363488" cy="956310"/>
      </dsp:txXfrm>
    </dsp:sp>
    <dsp:sp modelId="{B2B0E0AC-BBD0-8C41-99BD-7AC9400B5998}">
      <dsp:nvSpPr>
        <dsp:cNvPr id="0" name=""/>
        <dsp:cNvSpPr/>
      </dsp:nvSpPr>
      <dsp:spPr>
        <a:xfrm>
          <a:off x="1613718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Modify the...</a:t>
          </a:r>
          <a:endParaRPr lang="en-US" sz="1700" kern="1200" dirty="0"/>
        </a:p>
      </dsp:txBody>
      <dsp:txXfrm>
        <a:off x="1613718" y="0"/>
        <a:ext cx="1363488" cy="956310"/>
      </dsp:txXfrm>
    </dsp:sp>
    <dsp:sp modelId="{7CFC669B-C265-F94A-B791-927060E35E39}">
      <dsp:nvSpPr>
        <dsp:cNvPr id="0" name=""/>
        <dsp:cNvSpPr/>
      </dsp:nvSpPr>
      <dsp:spPr>
        <a:xfrm>
          <a:off x="22981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 With...</a:t>
          </a:r>
          <a:endParaRPr lang="en-US" sz="1700" kern="1200" dirty="0"/>
        </a:p>
      </dsp:txBody>
      <dsp:txXfrm>
        <a:off x="22981" y="0"/>
        <a:ext cx="1363488" cy="956310"/>
      </dsp:txXfrm>
    </dsp:sp>
    <dsp:sp modelId="{07F6EA0F-6BF4-A247-B7EF-054A83D452DB}">
      <dsp:nvSpPr>
        <dsp:cNvPr id="0" name=""/>
        <dsp:cNvSpPr/>
      </dsp:nvSpPr>
      <dsp:spPr>
        <a:xfrm>
          <a:off x="136605" y="172419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Box</a:t>
          </a:r>
          <a:endParaRPr lang="en-US" sz="1600" kern="1200" dirty="0"/>
        </a:p>
      </dsp:txBody>
      <dsp:txXfrm>
        <a:off x="153245" y="1740830"/>
        <a:ext cx="1102960" cy="534840"/>
      </dsp:txXfrm>
    </dsp:sp>
    <dsp:sp modelId="{35E7E8EB-412D-C040-A517-F4EB68E0C1F8}">
      <dsp:nvSpPr>
        <dsp:cNvPr id="0" name=""/>
        <dsp:cNvSpPr/>
      </dsp:nvSpPr>
      <dsp:spPr>
        <a:xfrm rot="19457599">
          <a:off x="1220237" y="1828876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1830923"/>
        <a:ext cx="27985" cy="27985"/>
      </dsp:txXfrm>
    </dsp:sp>
    <dsp:sp modelId="{6EF139E8-63AC-7943-852D-97916409F123}">
      <dsp:nvSpPr>
        <dsp:cNvPr id="0" name=""/>
        <dsp:cNvSpPr/>
      </dsp:nvSpPr>
      <dsp:spPr>
        <a:xfrm>
          <a:off x="1727342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3982" y="1414161"/>
        <a:ext cx="1102960" cy="534840"/>
      </dsp:txXfrm>
    </dsp:sp>
    <dsp:sp modelId="{1FE9B280-31D2-1A46-B54D-D056AD107B6F}">
      <dsp:nvSpPr>
        <dsp:cNvPr id="0" name=""/>
        <dsp:cNvSpPr/>
      </dsp:nvSpPr>
      <dsp:spPr>
        <a:xfrm>
          <a:off x="2863583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1670219"/>
        <a:ext cx="22724" cy="22724"/>
      </dsp:txXfrm>
    </dsp:sp>
    <dsp:sp modelId="{78B9348E-6314-1C4C-93AB-C7C6833CCF28}">
      <dsp:nvSpPr>
        <dsp:cNvPr id="0" name=""/>
        <dsp:cNvSpPr/>
      </dsp:nvSpPr>
      <dsp:spPr>
        <a:xfrm>
          <a:off x="3318079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4719" y="1414161"/>
        <a:ext cx="1102960" cy="534840"/>
      </dsp:txXfrm>
    </dsp:sp>
    <dsp:sp modelId="{90FF1766-77C0-E54D-8396-D7FD19D78CCE}">
      <dsp:nvSpPr>
        <dsp:cNvPr id="0" name=""/>
        <dsp:cNvSpPr/>
      </dsp:nvSpPr>
      <dsp:spPr>
        <a:xfrm>
          <a:off x="4454320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1670219"/>
        <a:ext cx="22724" cy="22724"/>
      </dsp:txXfrm>
    </dsp:sp>
    <dsp:sp modelId="{31CC6BA3-99CB-6445-9161-7D6A509131EC}">
      <dsp:nvSpPr>
        <dsp:cNvPr id="0" name=""/>
        <dsp:cNvSpPr/>
      </dsp:nvSpPr>
      <dsp:spPr>
        <a:xfrm>
          <a:off x="4908816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1414161"/>
        <a:ext cx="1102960" cy="534840"/>
      </dsp:txXfrm>
    </dsp:sp>
    <dsp:sp modelId="{28A7C9D8-9811-0548-9438-646B018CC5F4}">
      <dsp:nvSpPr>
        <dsp:cNvPr id="0" name=""/>
        <dsp:cNvSpPr/>
      </dsp:nvSpPr>
      <dsp:spPr>
        <a:xfrm>
          <a:off x="6045057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1670219"/>
        <a:ext cx="22724" cy="22724"/>
      </dsp:txXfrm>
    </dsp:sp>
    <dsp:sp modelId="{F0DCA76B-335C-BB4A-91BE-E2EC35E0E61F}">
      <dsp:nvSpPr>
        <dsp:cNvPr id="0" name=""/>
        <dsp:cNvSpPr/>
      </dsp:nvSpPr>
      <dsp:spPr>
        <a:xfrm>
          <a:off x="6499553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1414161"/>
        <a:ext cx="1102960" cy="534840"/>
      </dsp:txXfrm>
    </dsp:sp>
    <dsp:sp modelId="{F97414AC-067B-614D-B4D6-F113F0D204E9}">
      <dsp:nvSpPr>
        <dsp:cNvPr id="0" name=""/>
        <dsp:cNvSpPr/>
      </dsp:nvSpPr>
      <dsp:spPr>
        <a:xfrm rot="2142401">
          <a:off x="1220237" y="2155545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2157592"/>
        <a:ext cx="27985" cy="27985"/>
      </dsp:txXfrm>
    </dsp:sp>
    <dsp:sp modelId="{30AAAC8D-6B2A-3146-B7D2-70D2EBC70247}">
      <dsp:nvSpPr>
        <dsp:cNvPr id="0" name=""/>
        <dsp:cNvSpPr/>
      </dsp:nvSpPr>
      <dsp:spPr>
        <a:xfrm>
          <a:off x="1727342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3982" y="2067500"/>
        <a:ext cx="1102960" cy="534840"/>
      </dsp:txXfrm>
    </dsp:sp>
    <dsp:sp modelId="{AB780979-7552-F148-9895-EF717D5D94F4}">
      <dsp:nvSpPr>
        <dsp:cNvPr id="0" name=""/>
        <dsp:cNvSpPr/>
      </dsp:nvSpPr>
      <dsp:spPr>
        <a:xfrm>
          <a:off x="2863583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2323557"/>
        <a:ext cx="22724" cy="22724"/>
      </dsp:txXfrm>
    </dsp:sp>
    <dsp:sp modelId="{A07C6313-C8B3-FA46-A441-B8F6CA44B12C}">
      <dsp:nvSpPr>
        <dsp:cNvPr id="0" name=""/>
        <dsp:cNvSpPr/>
      </dsp:nvSpPr>
      <dsp:spPr>
        <a:xfrm>
          <a:off x="3318079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4719" y="2067500"/>
        <a:ext cx="1102960" cy="534840"/>
      </dsp:txXfrm>
    </dsp:sp>
    <dsp:sp modelId="{B5C0D9E4-A9EF-DF43-A45A-98D0A51BAE99}">
      <dsp:nvSpPr>
        <dsp:cNvPr id="0" name=""/>
        <dsp:cNvSpPr/>
      </dsp:nvSpPr>
      <dsp:spPr>
        <a:xfrm>
          <a:off x="4454320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2323557"/>
        <a:ext cx="22724" cy="22724"/>
      </dsp:txXfrm>
    </dsp:sp>
    <dsp:sp modelId="{A0425C65-33CE-E642-BA12-81FF64AB915A}">
      <dsp:nvSpPr>
        <dsp:cNvPr id="0" name=""/>
        <dsp:cNvSpPr/>
      </dsp:nvSpPr>
      <dsp:spPr>
        <a:xfrm>
          <a:off x="4908816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2067500"/>
        <a:ext cx="1102960" cy="534840"/>
      </dsp:txXfrm>
    </dsp:sp>
    <dsp:sp modelId="{85503B90-A282-1A4F-96FE-4D585F3B1E37}">
      <dsp:nvSpPr>
        <dsp:cNvPr id="0" name=""/>
        <dsp:cNvSpPr/>
      </dsp:nvSpPr>
      <dsp:spPr>
        <a:xfrm>
          <a:off x="6045057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2323557"/>
        <a:ext cx="22724" cy="22724"/>
      </dsp:txXfrm>
    </dsp:sp>
    <dsp:sp modelId="{97FFC2D7-1E8D-FB45-AADD-3A129B6897D3}">
      <dsp:nvSpPr>
        <dsp:cNvPr id="0" name=""/>
        <dsp:cNvSpPr/>
      </dsp:nvSpPr>
      <dsp:spPr>
        <a:xfrm>
          <a:off x="6499553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2067500"/>
        <a:ext cx="1102960" cy="534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D93B-DA5A-B441-993A-8F53468C2CA1}">
      <dsp:nvSpPr>
        <dsp:cNvPr id="0" name=""/>
        <dsp:cNvSpPr/>
      </dsp:nvSpPr>
      <dsp:spPr>
        <a:xfrm>
          <a:off x="48078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07842" y="0"/>
        <a:ext cx="1372314" cy="430530"/>
      </dsp:txXfrm>
    </dsp:sp>
    <dsp:sp modelId="{D24CF501-3536-084C-9381-B28CA4510C86}">
      <dsp:nvSpPr>
        <dsp:cNvPr id="0" name=""/>
        <dsp:cNvSpPr/>
      </dsp:nvSpPr>
      <dsp:spPr>
        <a:xfrm>
          <a:off x="3206809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206809" y="0"/>
        <a:ext cx="1372314" cy="430530"/>
      </dsp:txXfrm>
    </dsp:sp>
    <dsp:sp modelId="{E2900277-134C-3044-A079-05A12FEC9D23}">
      <dsp:nvSpPr>
        <dsp:cNvPr id="0" name=""/>
        <dsp:cNvSpPr/>
      </dsp:nvSpPr>
      <dsp:spPr>
        <a:xfrm>
          <a:off x="1605776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05776" y="0"/>
        <a:ext cx="1372314" cy="430530"/>
      </dsp:txXfrm>
    </dsp:sp>
    <dsp:sp modelId="{CB44E023-3CA8-3F49-890F-B867AB891556}">
      <dsp:nvSpPr>
        <dsp:cNvPr id="0" name=""/>
        <dsp:cNvSpPr/>
      </dsp:nvSpPr>
      <dsp:spPr>
        <a:xfrm>
          <a:off x="47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742" y="0"/>
        <a:ext cx="1372314" cy="430530"/>
      </dsp:txXfrm>
    </dsp:sp>
    <dsp:sp modelId="{0CF9F6EB-6752-E846-8D88-DD0A5B9C2791}">
      <dsp:nvSpPr>
        <dsp:cNvPr id="0" name=""/>
        <dsp:cNvSpPr/>
      </dsp:nvSpPr>
      <dsp:spPr>
        <a:xfrm>
          <a:off x="1191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</a:t>
          </a:r>
          <a:endParaRPr lang="en-US" sz="1900" kern="1200" dirty="0"/>
        </a:p>
      </dsp:txBody>
      <dsp:txXfrm>
        <a:off x="135849" y="634961"/>
        <a:ext cx="1110101" cy="538303"/>
      </dsp:txXfrm>
    </dsp:sp>
    <dsp:sp modelId="{F640E5C8-C8E4-274C-87CB-09EC68DB1BB3}">
      <dsp:nvSpPr>
        <dsp:cNvPr id="0" name=""/>
        <dsp:cNvSpPr/>
      </dsp:nvSpPr>
      <dsp:spPr>
        <a:xfrm>
          <a:off x="1262697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9980" y="892677"/>
        <a:ext cx="22871" cy="22871"/>
      </dsp:txXfrm>
    </dsp:sp>
    <dsp:sp modelId="{FE356689-6EB1-B74B-A3E6-3F6DD845D4D4}">
      <dsp:nvSpPr>
        <dsp:cNvPr id="0" name=""/>
        <dsp:cNvSpPr/>
      </dsp:nvSpPr>
      <dsp:spPr>
        <a:xfrm>
          <a:off x="1720135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 Template</a:t>
          </a:r>
          <a:endParaRPr lang="en-US" sz="1900" kern="1200" dirty="0"/>
        </a:p>
      </dsp:txBody>
      <dsp:txXfrm>
        <a:off x="1736882" y="634961"/>
        <a:ext cx="1110101" cy="538303"/>
      </dsp:txXfrm>
    </dsp:sp>
    <dsp:sp modelId="{4418C7F2-007F-AE49-A459-12487EBF0BF1}">
      <dsp:nvSpPr>
        <dsp:cNvPr id="0" name=""/>
        <dsp:cNvSpPr/>
      </dsp:nvSpPr>
      <dsp:spPr>
        <a:xfrm>
          <a:off x="2863730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1014" y="892677"/>
        <a:ext cx="22871" cy="22871"/>
      </dsp:txXfrm>
    </dsp:sp>
    <dsp:sp modelId="{BB7FB902-C878-5945-BF6A-D7A3029E6D5A}">
      <dsp:nvSpPr>
        <dsp:cNvPr id="0" name=""/>
        <dsp:cNvSpPr/>
      </dsp:nvSpPr>
      <dsp:spPr>
        <a:xfrm>
          <a:off x="3321169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Chef, etc.</a:t>
          </a:r>
          <a:endParaRPr lang="en-US" sz="1900" kern="1200" dirty="0"/>
        </a:p>
      </dsp:txBody>
      <dsp:txXfrm>
        <a:off x="3337916" y="634961"/>
        <a:ext cx="1110101" cy="538303"/>
      </dsp:txXfrm>
    </dsp:sp>
    <dsp:sp modelId="{18E4822A-BF58-8E4A-A55D-C8AE0F4F6303}">
      <dsp:nvSpPr>
        <dsp:cNvPr id="0" name=""/>
        <dsp:cNvSpPr/>
      </dsp:nvSpPr>
      <dsp:spPr>
        <a:xfrm>
          <a:off x="4464764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2047" y="892677"/>
        <a:ext cx="22871" cy="22871"/>
      </dsp:txXfrm>
    </dsp:sp>
    <dsp:sp modelId="{8DAE00A6-78B7-7845-AAC1-7BF427A30BAA}">
      <dsp:nvSpPr>
        <dsp:cNvPr id="0" name=""/>
        <dsp:cNvSpPr/>
      </dsp:nvSpPr>
      <dsp:spPr>
        <a:xfrm>
          <a:off x="49222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 Base Box</a:t>
          </a:r>
          <a:endParaRPr lang="en-US" sz="1900" kern="1200" dirty="0"/>
        </a:p>
      </dsp:txBody>
      <dsp:txXfrm>
        <a:off x="4938949" y="634961"/>
        <a:ext cx="1110101" cy="5383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5929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Optional `vagrant package`</a:t>
          </a:r>
          <a:endParaRPr lang="en-US" sz="1700" kern="1200" dirty="0"/>
        </a:p>
      </dsp:txBody>
      <dsp:txXfrm>
        <a:off x="6385929" y="0"/>
        <a:ext cx="1363488" cy="956310"/>
      </dsp:txXfrm>
    </dsp:sp>
    <dsp:sp modelId="{454C6513-9122-1446-8E23-ED5A7F2DF877}">
      <dsp:nvSpPr>
        <dsp:cNvPr id="0" name=""/>
        <dsp:cNvSpPr/>
      </dsp:nvSpPr>
      <dsp:spPr>
        <a:xfrm>
          <a:off x="4795192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Result...</a:t>
          </a:r>
          <a:endParaRPr lang="en-US" sz="1700" kern="1200" dirty="0"/>
        </a:p>
      </dsp:txBody>
      <dsp:txXfrm>
        <a:off x="4795192" y="0"/>
        <a:ext cx="1363488" cy="956310"/>
      </dsp:txXfrm>
    </dsp:sp>
    <dsp:sp modelId="{AD27FCFF-4AAC-BB49-94DF-0548F04CA1E5}">
      <dsp:nvSpPr>
        <dsp:cNvPr id="0" name=""/>
        <dsp:cNvSpPr/>
      </dsp:nvSpPr>
      <dsp:spPr>
        <a:xfrm>
          <a:off x="3204455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Using...</a:t>
          </a:r>
          <a:endParaRPr lang="en-US" sz="1700" kern="1200" dirty="0"/>
        </a:p>
      </dsp:txBody>
      <dsp:txXfrm>
        <a:off x="3204455" y="0"/>
        <a:ext cx="1363488" cy="956310"/>
      </dsp:txXfrm>
    </dsp:sp>
    <dsp:sp modelId="{B2B0E0AC-BBD0-8C41-99BD-7AC9400B5998}">
      <dsp:nvSpPr>
        <dsp:cNvPr id="0" name=""/>
        <dsp:cNvSpPr/>
      </dsp:nvSpPr>
      <dsp:spPr>
        <a:xfrm>
          <a:off x="1613718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Modify the...</a:t>
          </a:r>
          <a:endParaRPr lang="en-US" sz="1700" kern="1200" dirty="0"/>
        </a:p>
      </dsp:txBody>
      <dsp:txXfrm>
        <a:off x="1613718" y="0"/>
        <a:ext cx="1363488" cy="956310"/>
      </dsp:txXfrm>
    </dsp:sp>
    <dsp:sp modelId="{7CFC669B-C265-F94A-B791-927060E35E39}">
      <dsp:nvSpPr>
        <dsp:cNvPr id="0" name=""/>
        <dsp:cNvSpPr/>
      </dsp:nvSpPr>
      <dsp:spPr>
        <a:xfrm>
          <a:off x="22981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 With...</a:t>
          </a:r>
          <a:endParaRPr lang="en-US" sz="1700" kern="1200" dirty="0"/>
        </a:p>
      </dsp:txBody>
      <dsp:txXfrm>
        <a:off x="22981" y="0"/>
        <a:ext cx="1363488" cy="956310"/>
      </dsp:txXfrm>
    </dsp:sp>
    <dsp:sp modelId="{07F6EA0F-6BF4-A247-B7EF-054A83D452DB}">
      <dsp:nvSpPr>
        <dsp:cNvPr id="0" name=""/>
        <dsp:cNvSpPr/>
      </dsp:nvSpPr>
      <dsp:spPr>
        <a:xfrm>
          <a:off x="136605" y="172419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Box</a:t>
          </a:r>
          <a:endParaRPr lang="en-US" sz="1600" kern="1200" dirty="0"/>
        </a:p>
      </dsp:txBody>
      <dsp:txXfrm>
        <a:off x="153245" y="1740830"/>
        <a:ext cx="1102960" cy="534840"/>
      </dsp:txXfrm>
    </dsp:sp>
    <dsp:sp modelId="{35E7E8EB-412D-C040-A517-F4EB68E0C1F8}">
      <dsp:nvSpPr>
        <dsp:cNvPr id="0" name=""/>
        <dsp:cNvSpPr/>
      </dsp:nvSpPr>
      <dsp:spPr>
        <a:xfrm rot="19457599">
          <a:off x="1220237" y="1828876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1830923"/>
        <a:ext cx="27985" cy="27985"/>
      </dsp:txXfrm>
    </dsp:sp>
    <dsp:sp modelId="{6EF139E8-63AC-7943-852D-97916409F123}">
      <dsp:nvSpPr>
        <dsp:cNvPr id="0" name=""/>
        <dsp:cNvSpPr/>
      </dsp:nvSpPr>
      <dsp:spPr>
        <a:xfrm>
          <a:off x="1727342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3982" y="1414161"/>
        <a:ext cx="1102960" cy="534840"/>
      </dsp:txXfrm>
    </dsp:sp>
    <dsp:sp modelId="{1FE9B280-31D2-1A46-B54D-D056AD107B6F}">
      <dsp:nvSpPr>
        <dsp:cNvPr id="0" name=""/>
        <dsp:cNvSpPr/>
      </dsp:nvSpPr>
      <dsp:spPr>
        <a:xfrm>
          <a:off x="2863583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1670219"/>
        <a:ext cx="22724" cy="22724"/>
      </dsp:txXfrm>
    </dsp:sp>
    <dsp:sp modelId="{78B9348E-6314-1C4C-93AB-C7C6833CCF28}">
      <dsp:nvSpPr>
        <dsp:cNvPr id="0" name=""/>
        <dsp:cNvSpPr/>
      </dsp:nvSpPr>
      <dsp:spPr>
        <a:xfrm>
          <a:off x="3318079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4719" y="1414161"/>
        <a:ext cx="1102960" cy="534840"/>
      </dsp:txXfrm>
    </dsp:sp>
    <dsp:sp modelId="{90FF1766-77C0-E54D-8396-D7FD19D78CCE}">
      <dsp:nvSpPr>
        <dsp:cNvPr id="0" name=""/>
        <dsp:cNvSpPr/>
      </dsp:nvSpPr>
      <dsp:spPr>
        <a:xfrm>
          <a:off x="4454320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1670219"/>
        <a:ext cx="22724" cy="22724"/>
      </dsp:txXfrm>
    </dsp:sp>
    <dsp:sp modelId="{31CC6BA3-99CB-6445-9161-7D6A509131EC}">
      <dsp:nvSpPr>
        <dsp:cNvPr id="0" name=""/>
        <dsp:cNvSpPr/>
      </dsp:nvSpPr>
      <dsp:spPr>
        <a:xfrm>
          <a:off x="4908816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1414161"/>
        <a:ext cx="1102960" cy="534840"/>
      </dsp:txXfrm>
    </dsp:sp>
    <dsp:sp modelId="{28A7C9D8-9811-0548-9438-646B018CC5F4}">
      <dsp:nvSpPr>
        <dsp:cNvPr id="0" name=""/>
        <dsp:cNvSpPr/>
      </dsp:nvSpPr>
      <dsp:spPr>
        <a:xfrm>
          <a:off x="6045057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1670219"/>
        <a:ext cx="22724" cy="22724"/>
      </dsp:txXfrm>
    </dsp:sp>
    <dsp:sp modelId="{F0DCA76B-335C-BB4A-91BE-E2EC35E0E61F}">
      <dsp:nvSpPr>
        <dsp:cNvPr id="0" name=""/>
        <dsp:cNvSpPr/>
      </dsp:nvSpPr>
      <dsp:spPr>
        <a:xfrm>
          <a:off x="6499553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1414161"/>
        <a:ext cx="1102960" cy="534840"/>
      </dsp:txXfrm>
    </dsp:sp>
    <dsp:sp modelId="{F97414AC-067B-614D-B4D6-F113F0D204E9}">
      <dsp:nvSpPr>
        <dsp:cNvPr id="0" name=""/>
        <dsp:cNvSpPr/>
      </dsp:nvSpPr>
      <dsp:spPr>
        <a:xfrm rot="2142401">
          <a:off x="1220237" y="2155545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2157592"/>
        <a:ext cx="27985" cy="27985"/>
      </dsp:txXfrm>
    </dsp:sp>
    <dsp:sp modelId="{30AAAC8D-6B2A-3146-B7D2-70D2EBC70247}">
      <dsp:nvSpPr>
        <dsp:cNvPr id="0" name=""/>
        <dsp:cNvSpPr/>
      </dsp:nvSpPr>
      <dsp:spPr>
        <a:xfrm>
          <a:off x="1727342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3982" y="2067500"/>
        <a:ext cx="1102960" cy="534840"/>
      </dsp:txXfrm>
    </dsp:sp>
    <dsp:sp modelId="{AB780979-7552-F148-9895-EF717D5D94F4}">
      <dsp:nvSpPr>
        <dsp:cNvPr id="0" name=""/>
        <dsp:cNvSpPr/>
      </dsp:nvSpPr>
      <dsp:spPr>
        <a:xfrm>
          <a:off x="2863583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2323557"/>
        <a:ext cx="22724" cy="22724"/>
      </dsp:txXfrm>
    </dsp:sp>
    <dsp:sp modelId="{A07C6313-C8B3-FA46-A441-B8F6CA44B12C}">
      <dsp:nvSpPr>
        <dsp:cNvPr id="0" name=""/>
        <dsp:cNvSpPr/>
      </dsp:nvSpPr>
      <dsp:spPr>
        <a:xfrm>
          <a:off x="3318079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4719" y="2067500"/>
        <a:ext cx="1102960" cy="534840"/>
      </dsp:txXfrm>
    </dsp:sp>
    <dsp:sp modelId="{B5C0D9E4-A9EF-DF43-A45A-98D0A51BAE99}">
      <dsp:nvSpPr>
        <dsp:cNvPr id="0" name=""/>
        <dsp:cNvSpPr/>
      </dsp:nvSpPr>
      <dsp:spPr>
        <a:xfrm>
          <a:off x="4454320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2323557"/>
        <a:ext cx="22724" cy="22724"/>
      </dsp:txXfrm>
    </dsp:sp>
    <dsp:sp modelId="{A0425C65-33CE-E642-BA12-81FF64AB915A}">
      <dsp:nvSpPr>
        <dsp:cNvPr id="0" name=""/>
        <dsp:cNvSpPr/>
      </dsp:nvSpPr>
      <dsp:spPr>
        <a:xfrm>
          <a:off x="4908816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2067500"/>
        <a:ext cx="1102960" cy="534840"/>
      </dsp:txXfrm>
    </dsp:sp>
    <dsp:sp modelId="{85503B90-A282-1A4F-96FE-4D585F3B1E37}">
      <dsp:nvSpPr>
        <dsp:cNvPr id="0" name=""/>
        <dsp:cNvSpPr/>
      </dsp:nvSpPr>
      <dsp:spPr>
        <a:xfrm>
          <a:off x="6045057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2323557"/>
        <a:ext cx="22724" cy="22724"/>
      </dsp:txXfrm>
    </dsp:sp>
    <dsp:sp modelId="{97FFC2D7-1E8D-FB45-AADD-3A129B6897D3}">
      <dsp:nvSpPr>
        <dsp:cNvPr id="0" name=""/>
        <dsp:cNvSpPr/>
      </dsp:nvSpPr>
      <dsp:spPr>
        <a:xfrm>
          <a:off x="6499553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2067500"/>
        <a:ext cx="1102960" cy="534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D93B-DA5A-B441-993A-8F53468C2CA1}">
      <dsp:nvSpPr>
        <dsp:cNvPr id="0" name=""/>
        <dsp:cNvSpPr/>
      </dsp:nvSpPr>
      <dsp:spPr>
        <a:xfrm>
          <a:off x="48078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07842" y="0"/>
        <a:ext cx="1372314" cy="430530"/>
      </dsp:txXfrm>
    </dsp:sp>
    <dsp:sp modelId="{D24CF501-3536-084C-9381-B28CA4510C86}">
      <dsp:nvSpPr>
        <dsp:cNvPr id="0" name=""/>
        <dsp:cNvSpPr/>
      </dsp:nvSpPr>
      <dsp:spPr>
        <a:xfrm>
          <a:off x="3206809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206809" y="0"/>
        <a:ext cx="1372314" cy="430530"/>
      </dsp:txXfrm>
    </dsp:sp>
    <dsp:sp modelId="{E2900277-134C-3044-A079-05A12FEC9D23}">
      <dsp:nvSpPr>
        <dsp:cNvPr id="0" name=""/>
        <dsp:cNvSpPr/>
      </dsp:nvSpPr>
      <dsp:spPr>
        <a:xfrm>
          <a:off x="1605776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05776" y="0"/>
        <a:ext cx="1372314" cy="430530"/>
      </dsp:txXfrm>
    </dsp:sp>
    <dsp:sp modelId="{CB44E023-3CA8-3F49-890F-B867AB891556}">
      <dsp:nvSpPr>
        <dsp:cNvPr id="0" name=""/>
        <dsp:cNvSpPr/>
      </dsp:nvSpPr>
      <dsp:spPr>
        <a:xfrm>
          <a:off x="47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742" y="0"/>
        <a:ext cx="1372314" cy="430530"/>
      </dsp:txXfrm>
    </dsp:sp>
    <dsp:sp modelId="{0CF9F6EB-6752-E846-8D88-DD0A5B9C2791}">
      <dsp:nvSpPr>
        <dsp:cNvPr id="0" name=""/>
        <dsp:cNvSpPr/>
      </dsp:nvSpPr>
      <dsp:spPr>
        <a:xfrm>
          <a:off x="1191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</a:t>
          </a:r>
          <a:endParaRPr lang="en-US" sz="1900" kern="1200" dirty="0"/>
        </a:p>
      </dsp:txBody>
      <dsp:txXfrm>
        <a:off x="135849" y="634961"/>
        <a:ext cx="1110101" cy="538303"/>
      </dsp:txXfrm>
    </dsp:sp>
    <dsp:sp modelId="{F640E5C8-C8E4-274C-87CB-09EC68DB1BB3}">
      <dsp:nvSpPr>
        <dsp:cNvPr id="0" name=""/>
        <dsp:cNvSpPr/>
      </dsp:nvSpPr>
      <dsp:spPr>
        <a:xfrm>
          <a:off x="1262697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9980" y="892677"/>
        <a:ext cx="22871" cy="22871"/>
      </dsp:txXfrm>
    </dsp:sp>
    <dsp:sp modelId="{FE356689-6EB1-B74B-A3E6-3F6DD845D4D4}">
      <dsp:nvSpPr>
        <dsp:cNvPr id="0" name=""/>
        <dsp:cNvSpPr/>
      </dsp:nvSpPr>
      <dsp:spPr>
        <a:xfrm>
          <a:off x="1720135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 Template</a:t>
          </a:r>
          <a:endParaRPr lang="en-US" sz="1900" kern="1200" dirty="0"/>
        </a:p>
      </dsp:txBody>
      <dsp:txXfrm>
        <a:off x="1736882" y="634961"/>
        <a:ext cx="1110101" cy="538303"/>
      </dsp:txXfrm>
    </dsp:sp>
    <dsp:sp modelId="{4418C7F2-007F-AE49-A459-12487EBF0BF1}">
      <dsp:nvSpPr>
        <dsp:cNvPr id="0" name=""/>
        <dsp:cNvSpPr/>
      </dsp:nvSpPr>
      <dsp:spPr>
        <a:xfrm>
          <a:off x="2863730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1014" y="892677"/>
        <a:ext cx="22871" cy="22871"/>
      </dsp:txXfrm>
    </dsp:sp>
    <dsp:sp modelId="{BB7FB902-C878-5945-BF6A-D7A3029E6D5A}">
      <dsp:nvSpPr>
        <dsp:cNvPr id="0" name=""/>
        <dsp:cNvSpPr/>
      </dsp:nvSpPr>
      <dsp:spPr>
        <a:xfrm>
          <a:off x="3321169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Chef, etc.</a:t>
          </a:r>
          <a:endParaRPr lang="en-US" sz="1900" kern="1200" dirty="0"/>
        </a:p>
      </dsp:txBody>
      <dsp:txXfrm>
        <a:off x="3337916" y="634961"/>
        <a:ext cx="1110101" cy="538303"/>
      </dsp:txXfrm>
    </dsp:sp>
    <dsp:sp modelId="{18E4822A-BF58-8E4A-A55D-C8AE0F4F6303}">
      <dsp:nvSpPr>
        <dsp:cNvPr id="0" name=""/>
        <dsp:cNvSpPr/>
      </dsp:nvSpPr>
      <dsp:spPr>
        <a:xfrm>
          <a:off x="4464764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2047" y="892677"/>
        <a:ext cx="22871" cy="22871"/>
      </dsp:txXfrm>
    </dsp:sp>
    <dsp:sp modelId="{8DAE00A6-78B7-7845-AAC1-7BF427A30BAA}">
      <dsp:nvSpPr>
        <dsp:cNvPr id="0" name=""/>
        <dsp:cNvSpPr/>
      </dsp:nvSpPr>
      <dsp:spPr>
        <a:xfrm>
          <a:off x="49222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 Base Box</a:t>
          </a:r>
          <a:endParaRPr lang="en-US" sz="1900" kern="1200" dirty="0"/>
        </a:p>
      </dsp:txBody>
      <dsp:txXfrm>
        <a:off x="4938949" y="634961"/>
        <a:ext cx="1110101" cy="538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423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Optional `vagrant package`</a:t>
          </a:r>
          <a:endParaRPr lang="en-US" sz="2000" kern="1200" dirty="0"/>
        </a:p>
      </dsp:txBody>
      <dsp:txXfrm>
        <a:off x="6384237" y="0"/>
        <a:ext cx="1362566" cy="1215390"/>
      </dsp:txXfrm>
    </dsp:sp>
    <dsp:sp modelId="{454C6513-9122-1446-8E23-ED5A7F2DF877}">
      <dsp:nvSpPr>
        <dsp:cNvPr id="0" name=""/>
        <dsp:cNvSpPr/>
      </dsp:nvSpPr>
      <dsp:spPr>
        <a:xfrm>
          <a:off x="479457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Result...</a:t>
          </a:r>
          <a:endParaRPr lang="en-US" sz="2000" kern="1200" dirty="0"/>
        </a:p>
      </dsp:txBody>
      <dsp:txXfrm>
        <a:off x="4794577" y="0"/>
        <a:ext cx="1362566" cy="1215390"/>
      </dsp:txXfrm>
    </dsp:sp>
    <dsp:sp modelId="{AD27FCFF-4AAC-BB49-94DF-0548F04CA1E5}">
      <dsp:nvSpPr>
        <dsp:cNvPr id="0" name=""/>
        <dsp:cNvSpPr/>
      </dsp:nvSpPr>
      <dsp:spPr>
        <a:xfrm>
          <a:off x="320491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Using...</a:t>
          </a:r>
          <a:endParaRPr lang="en-US" sz="2000" kern="1200" dirty="0"/>
        </a:p>
      </dsp:txBody>
      <dsp:txXfrm>
        <a:off x="3204916" y="0"/>
        <a:ext cx="1362566" cy="1215390"/>
      </dsp:txXfrm>
    </dsp:sp>
    <dsp:sp modelId="{B2B0E0AC-BBD0-8C41-99BD-7AC9400B5998}">
      <dsp:nvSpPr>
        <dsp:cNvPr id="0" name=""/>
        <dsp:cNvSpPr/>
      </dsp:nvSpPr>
      <dsp:spPr>
        <a:xfrm>
          <a:off x="161525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Modify the...</a:t>
          </a:r>
          <a:endParaRPr lang="en-US" sz="2000" kern="1200" dirty="0"/>
        </a:p>
      </dsp:txBody>
      <dsp:txXfrm>
        <a:off x="1615256" y="0"/>
        <a:ext cx="1362566" cy="1215390"/>
      </dsp:txXfrm>
    </dsp:sp>
    <dsp:sp modelId="{7CFC669B-C265-F94A-B791-927060E35E39}">
      <dsp:nvSpPr>
        <dsp:cNvPr id="0" name=""/>
        <dsp:cNvSpPr/>
      </dsp:nvSpPr>
      <dsp:spPr>
        <a:xfrm>
          <a:off x="25595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With...</a:t>
          </a:r>
          <a:endParaRPr lang="en-US" sz="2000" kern="1200" dirty="0"/>
        </a:p>
      </dsp:txBody>
      <dsp:txXfrm>
        <a:off x="25595" y="0"/>
        <a:ext cx="1362566" cy="1215390"/>
      </dsp:txXfrm>
    </dsp:sp>
    <dsp:sp modelId="{07F6EA0F-6BF4-A247-B7EF-054A83D452DB}">
      <dsp:nvSpPr>
        <dsp:cNvPr id="0" name=""/>
        <dsp:cNvSpPr/>
      </dsp:nvSpPr>
      <dsp:spPr>
        <a:xfrm>
          <a:off x="13914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Pre-made Base Box</a:t>
          </a:r>
          <a:endParaRPr lang="en-US" sz="1600" kern="1200" dirty="0"/>
        </a:p>
      </dsp:txBody>
      <dsp:txXfrm>
        <a:off x="155771" y="2285079"/>
        <a:ext cx="1102215" cy="534479"/>
      </dsp:txXfrm>
    </dsp:sp>
    <dsp:sp modelId="{35E7E8EB-412D-C040-A517-F4EB68E0C1F8}">
      <dsp:nvSpPr>
        <dsp:cNvPr id="0" name=""/>
        <dsp:cNvSpPr/>
      </dsp:nvSpPr>
      <dsp:spPr>
        <a:xfrm rot="18289469">
          <a:off x="1104040" y="2213258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205987"/>
        <a:ext cx="39766" cy="39766"/>
      </dsp:txXfrm>
    </dsp:sp>
    <dsp:sp modelId="{6EF139E8-63AC-7943-852D-97916409F123}">
      <dsp:nvSpPr>
        <dsp:cNvPr id="0" name=""/>
        <dsp:cNvSpPr/>
      </dsp:nvSpPr>
      <dsp:spPr>
        <a:xfrm>
          <a:off x="1728803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5431" y="1632182"/>
        <a:ext cx="1102215" cy="534479"/>
      </dsp:txXfrm>
    </dsp:sp>
    <dsp:sp modelId="{1FE9B280-31D2-1A46-B54D-D056AD107B6F}">
      <dsp:nvSpPr>
        <dsp:cNvPr id="0" name=""/>
        <dsp:cNvSpPr/>
      </dsp:nvSpPr>
      <dsp:spPr>
        <a:xfrm>
          <a:off x="286427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1888068"/>
        <a:ext cx="22709" cy="22709"/>
      </dsp:txXfrm>
    </dsp:sp>
    <dsp:sp modelId="{78B9348E-6314-1C4C-93AB-C7C6833CCF28}">
      <dsp:nvSpPr>
        <dsp:cNvPr id="0" name=""/>
        <dsp:cNvSpPr/>
      </dsp:nvSpPr>
      <dsp:spPr>
        <a:xfrm>
          <a:off x="331846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5092" y="1632182"/>
        <a:ext cx="1102215" cy="534479"/>
      </dsp:txXfrm>
    </dsp:sp>
    <dsp:sp modelId="{90FF1766-77C0-E54D-8396-D7FD19D78CCE}">
      <dsp:nvSpPr>
        <dsp:cNvPr id="0" name=""/>
        <dsp:cNvSpPr/>
      </dsp:nvSpPr>
      <dsp:spPr>
        <a:xfrm>
          <a:off x="445393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1888068"/>
        <a:ext cx="22709" cy="22709"/>
      </dsp:txXfrm>
    </dsp:sp>
    <dsp:sp modelId="{31CC6BA3-99CB-6445-9161-7D6A509131EC}">
      <dsp:nvSpPr>
        <dsp:cNvPr id="0" name=""/>
        <dsp:cNvSpPr/>
      </dsp:nvSpPr>
      <dsp:spPr>
        <a:xfrm>
          <a:off x="490812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VM</a:t>
          </a:r>
          <a:endParaRPr lang="en-US" sz="1600" kern="1200" dirty="0"/>
        </a:p>
      </dsp:txBody>
      <dsp:txXfrm>
        <a:off x="4924752" y="1632182"/>
        <a:ext cx="1102215" cy="534479"/>
      </dsp:txXfrm>
    </dsp:sp>
    <dsp:sp modelId="{28A7C9D8-9811-0548-9438-646B018CC5F4}">
      <dsp:nvSpPr>
        <dsp:cNvPr id="0" name=""/>
        <dsp:cNvSpPr/>
      </dsp:nvSpPr>
      <dsp:spPr>
        <a:xfrm>
          <a:off x="6043596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1888068"/>
        <a:ext cx="22709" cy="22709"/>
      </dsp:txXfrm>
    </dsp:sp>
    <dsp:sp modelId="{F0DCA76B-335C-BB4A-91BE-E2EC35E0E61F}">
      <dsp:nvSpPr>
        <dsp:cNvPr id="0" name=""/>
        <dsp:cNvSpPr/>
      </dsp:nvSpPr>
      <dsp:spPr>
        <a:xfrm>
          <a:off x="6497785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1632182"/>
        <a:ext cx="1102215" cy="534479"/>
      </dsp:txXfrm>
    </dsp:sp>
    <dsp:sp modelId="{F97414AC-067B-614D-B4D6-F113F0D204E9}">
      <dsp:nvSpPr>
        <dsp:cNvPr id="0" name=""/>
        <dsp:cNvSpPr/>
      </dsp:nvSpPr>
      <dsp:spPr>
        <a:xfrm>
          <a:off x="1274614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0354" y="2540964"/>
        <a:ext cx="22709" cy="22709"/>
      </dsp:txXfrm>
    </dsp:sp>
    <dsp:sp modelId="{30AAAC8D-6B2A-3146-B7D2-70D2EBC70247}">
      <dsp:nvSpPr>
        <dsp:cNvPr id="0" name=""/>
        <dsp:cNvSpPr/>
      </dsp:nvSpPr>
      <dsp:spPr>
        <a:xfrm>
          <a:off x="172880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5431" y="2285079"/>
        <a:ext cx="1102215" cy="534479"/>
      </dsp:txXfrm>
    </dsp:sp>
    <dsp:sp modelId="{AB780979-7552-F148-9895-EF717D5D94F4}">
      <dsp:nvSpPr>
        <dsp:cNvPr id="0" name=""/>
        <dsp:cNvSpPr/>
      </dsp:nvSpPr>
      <dsp:spPr>
        <a:xfrm>
          <a:off x="286427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2540964"/>
        <a:ext cx="22709" cy="22709"/>
      </dsp:txXfrm>
    </dsp:sp>
    <dsp:sp modelId="{A07C6313-C8B3-FA46-A441-B8F6CA44B12C}">
      <dsp:nvSpPr>
        <dsp:cNvPr id="0" name=""/>
        <dsp:cNvSpPr/>
      </dsp:nvSpPr>
      <dsp:spPr>
        <a:xfrm>
          <a:off x="331846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285079"/>
        <a:ext cx="1102215" cy="534479"/>
      </dsp:txXfrm>
    </dsp:sp>
    <dsp:sp modelId="{B5C0D9E4-A9EF-DF43-A45A-98D0A51BAE99}">
      <dsp:nvSpPr>
        <dsp:cNvPr id="0" name=""/>
        <dsp:cNvSpPr/>
      </dsp:nvSpPr>
      <dsp:spPr>
        <a:xfrm>
          <a:off x="445393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2540964"/>
        <a:ext cx="22709" cy="22709"/>
      </dsp:txXfrm>
    </dsp:sp>
    <dsp:sp modelId="{A0425C65-33CE-E642-BA12-81FF64AB915A}">
      <dsp:nvSpPr>
        <dsp:cNvPr id="0" name=""/>
        <dsp:cNvSpPr/>
      </dsp:nvSpPr>
      <dsp:spPr>
        <a:xfrm>
          <a:off x="490812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4752" y="2285079"/>
        <a:ext cx="1102215" cy="534479"/>
      </dsp:txXfrm>
    </dsp:sp>
    <dsp:sp modelId="{85503B90-A282-1A4F-96FE-4D585F3B1E37}">
      <dsp:nvSpPr>
        <dsp:cNvPr id="0" name=""/>
        <dsp:cNvSpPr/>
      </dsp:nvSpPr>
      <dsp:spPr>
        <a:xfrm>
          <a:off x="6043596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2540964"/>
        <a:ext cx="22709" cy="22709"/>
      </dsp:txXfrm>
    </dsp:sp>
    <dsp:sp modelId="{97FFC2D7-1E8D-FB45-AADD-3A129B6897D3}">
      <dsp:nvSpPr>
        <dsp:cNvPr id="0" name=""/>
        <dsp:cNvSpPr/>
      </dsp:nvSpPr>
      <dsp:spPr>
        <a:xfrm>
          <a:off x="6497785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2285079"/>
        <a:ext cx="1102215" cy="534479"/>
      </dsp:txXfrm>
    </dsp:sp>
    <dsp:sp modelId="{78D14881-53E2-DE4D-95DC-FD2E118B8CC7}">
      <dsp:nvSpPr>
        <dsp:cNvPr id="0" name=""/>
        <dsp:cNvSpPr/>
      </dsp:nvSpPr>
      <dsp:spPr>
        <a:xfrm rot="3310531">
          <a:off x="1104040" y="2866154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858883"/>
        <a:ext cx="39766" cy="39766"/>
      </dsp:txXfrm>
    </dsp:sp>
    <dsp:sp modelId="{1CC50001-C908-0D44-90C9-F670B483E406}">
      <dsp:nvSpPr>
        <dsp:cNvPr id="0" name=""/>
        <dsp:cNvSpPr/>
      </dsp:nvSpPr>
      <dsp:spPr>
        <a:xfrm>
          <a:off x="1728803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Packer Template</a:t>
          </a:r>
          <a:endParaRPr lang="en-US" sz="1600" kern="1200" dirty="0"/>
        </a:p>
      </dsp:txBody>
      <dsp:txXfrm>
        <a:off x="1745431" y="2937975"/>
        <a:ext cx="1102215" cy="534479"/>
      </dsp:txXfrm>
    </dsp:sp>
    <dsp:sp modelId="{C01330B7-29BA-D348-83BA-3B7F3033D0EE}">
      <dsp:nvSpPr>
        <dsp:cNvPr id="0" name=""/>
        <dsp:cNvSpPr/>
      </dsp:nvSpPr>
      <dsp:spPr>
        <a:xfrm>
          <a:off x="286427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3193860"/>
        <a:ext cx="22709" cy="22709"/>
      </dsp:txXfrm>
    </dsp:sp>
    <dsp:sp modelId="{9896789B-8D91-0747-A2A3-550676BFD420}">
      <dsp:nvSpPr>
        <dsp:cNvPr id="0" name=""/>
        <dsp:cNvSpPr/>
      </dsp:nvSpPr>
      <dsp:spPr>
        <a:xfrm>
          <a:off x="331846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937975"/>
        <a:ext cx="1102215" cy="534479"/>
      </dsp:txXfrm>
    </dsp:sp>
    <dsp:sp modelId="{8AC4DAFA-8D04-F24E-8037-EAE1831FF784}">
      <dsp:nvSpPr>
        <dsp:cNvPr id="0" name=""/>
        <dsp:cNvSpPr/>
      </dsp:nvSpPr>
      <dsp:spPr>
        <a:xfrm>
          <a:off x="445393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3193860"/>
        <a:ext cx="22709" cy="22709"/>
      </dsp:txXfrm>
    </dsp:sp>
    <dsp:sp modelId="{FE78E742-E47D-6A45-B4C9-D02485AA8AE9}">
      <dsp:nvSpPr>
        <dsp:cNvPr id="0" name=""/>
        <dsp:cNvSpPr/>
      </dsp:nvSpPr>
      <dsp:spPr>
        <a:xfrm>
          <a:off x="490812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4924752" y="2937975"/>
        <a:ext cx="1102215" cy="5344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423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Optional `vagrant package`</a:t>
          </a:r>
          <a:endParaRPr lang="en-US" sz="2000" kern="1200" dirty="0"/>
        </a:p>
      </dsp:txBody>
      <dsp:txXfrm>
        <a:off x="6384237" y="0"/>
        <a:ext cx="1362566" cy="1215390"/>
      </dsp:txXfrm>
    </dsp:sp>
    <dsp:sp modelId="{454C6513-9122-1446-8E23-ED5A7F2DF877}">
      <dsp:nvSpPr>
        <dsp:cNvPr id="0" name=""/>
        <dsp:cNvSpPr/>
      </dsp:nvSpPr>
      <dsp:spPr>
        <a:xfrm>
          <a:off x="479457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Result...</a:t>
          </a:r>
          <a:endParaRPr lang="en-US" sz="2000" kern="1200" dirty="0"/>
        </a:p>
      </dsp:txBody>
      <dsp:txXfrm>
        <a:off x="4794577" y="0"/>
        <a:ext cx="1362566" cy="1215390"/>
      </dsp:txXfrm>
    </dsp:sp>
    <dsp:sp modelId="{AD27FCFF-4AAC-BB49-94DF-0548F04CA1E5}">
      <dsp:nvSpPr>
        <dsp:cNvPr id="0" name=""/>
        <dsp:cNvSpPr/>
      </dsp:nvSpPr>
      <dsp:spPr>
        <a:xfrm>
          <a:off x="320491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Using...</a:t>
          </a:r>
          <a:endParaRPr lang="en-US" sz="2000" kern="1200" dirty="0"/>
        </a:p>
      </dsp:txBody>
      <dsp:txXfrm>
        <a:off x="3204916" y="0"/>
        <a:ext cx="1362566" cy="1215390"/>
      </dsp:txXfrm>
    </dsp:sp>
    <dsp:sp modelId="{B2B0E0AC-BBD0-8C41-99BD-7AC9400B5998}">
      <dsp:nvSpPr>
        <dsp:cNvPr id="0" name=""/>
        <dsp:cNvSpPr/>
      </dsp:nvSpPr>
      <dsp:spPr>
        <a:xfrm>
          <a:off x="161525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Modify the...</a:t>
          </a:r>
          <a:endParaRPr lang="en-US" sz="2000" kern="1200" dirty="0"/>
        </a:p>
      </dsp:txBody>
      <dsp:txXfrm>
        <a:off x="1615256" y="0"/>
        <a:ext cx="1362566" cy="1215390"/>
      </dsp:txXfrm>
    </dsp:sp>
    <dsp:sp modelId="{7CFC669B-C265-F94A-B791-927060E35E39}">
      <dsp:nvSpPr>
        <dsp:cNvPr id="0" name=""/>
        <dsp:cNvSpPr/>
      </dsp:nvSpPr>
      <dsp:spPr>
        <a:xfrm>
          <a:off x="25595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With...</a:t>
          </a:r>
          <a:endParaRPr lang="en-US" sz="2000" kern="1200" dirty="0"/>
        </a:p>
      </dsp:txBody>
      <dsp:txXfrm>
        <a:off x="25595" y="0"/>
        <a:ext cx="1362566" cy="1215390"/>
      </dsp:txXfrm>
    </dsp:sp>
    <dsp:sp modelId="{07F6EA0F-6BF4-A247-B7EF-054A83D452DB}">
      <dsp:nvSpPr>
        <dsp:cNvPr id="0" name=""/>
        <dsp:cNvSpPr/>
      </dsp:nvSpPr>
      <dsp:spPr>
        <a:xfrm>
          <a:off x="13914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Pre-made Base Box</a:t>
          </a:r>
          <a:endParaRPr lang="en-US" sz="1600" kern="1200" dirty="0"/>
        </a:p>
      </dsp:txBody>
      <dsp:txXfrm>
        <a:off x="155771" y="2285079"/>
        <a:ext cx="1102215" cy="534479"/>
      </dsp:txXfrm>
    </dsp:sp>
    <dsp:sp modelId="{35E7E8EB-412D-C040-A517-F4EB68E0C1F8}">
      <dsp:nvSpPr>
        <dsp:cNvPr id="0" name=""/>
        <dsp:cNvSpPr/>
      </dsp:nvSpPr>
      <dsp:spPr>
        <a:xfrm rot="18289469">
          <a:off x="1104040" y="2213258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205987"/>
        <a:ext cx="39766" cy="39766"/>
      </dsp:txXfrm>
    </dsp:sp>
    <dsp:sp modelId="{6EF139E8-63AC-7943-852D-97916409F123}">
      <dsp:nvSpPr>
        <dsp:cNvPr id="0" name=""/>
        <dsp:cNvSpPr/>
      </dsp:nvSpPr>
      <dsp:spPr>
        <a:xfrm>
          <a:off x="1728803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5431" y="1632182"/>
        <a:ext cx="1102215" cy="534479"/>
      </dsp:txXfrm>
    </dsp:sp>
    <dsp:sp modelId="{1FE9B280-31D2-1A46-B54D-D056AD107B6F}">
      <dsp:nvSpPr>
        <dsp:cNvPr id="0" name=""/>
        <dsp:cNvSpPr/>
      </dsp:nvSpPr>
      <dsp:spPr>
        <a:xfrm>
          <a:off x="286427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1888068"/>
        <a:ext cx="22709" cy="22709"/>
      </dsp:txXfrm>
    </dsp:sp>
    <dsp:sp modelId="{78B9348E-6314-1C4C-93AB-C7C6833CCF28}">
      <dsp:nvSpPr>
        <dsp:cNvPr id="0" name=""/>
        <dsp:cNvSpPr/>
      </dsp:nvSpPr>
      <dsp:spPr>
        <a:xfrm>
          <a:off x="331846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5092" y="1632182"/>
        <a:ext cx="1102215" cy="534479"/>
      </dsp:txXfrm>
    </dsp:sp>
    <dsp:sp modelId="{90FF1766-77C0-E54D-8396-D7FD19D78CCE}">
      <dsp:nvSpPr>
        <dsp:cNvPr id="0" name=""/>
        <dsp:cNvSpPr/>
      </dsp:nvSpPr>
      <dsp:spPr>
        <a:xfrm>
          <a:off x="445393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1888068"/>
        <a:ext cx="22709" cy="22709"/>
      </dsp:txXfrm>
    </dsp:sp>
    <dsp:sp modelId="{31CC6BA3-99CB-6445-9161-7D6A509131EC}">
      <dsp:nvSpPr>
        <dsp:cNvPr id="0" name=""/>
        <dsp:cNvSpPr/>
      </dsp:nvSpPr>
      <dsp:spPr>
        <a:xfrm>
          <a:off x="490812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VM</a:t>
          </a:r>
          <a:endParaRPr lang="en-US" sz="1600" kern="1200" dirty="0"/>
        </a:p>
      </dsp:txBody>
      <dsp:txXfrm>
        <a:off x="4924752" y="1632182"/>
        <a:ext cx="1102215" cy="534479"/>
      </dsp:txXfrm>
    </dsp:sp>
    <dsp:sp modelId="{28A7C9D8-9811-0548-9438-646B018CC5F4}">
      <dsp:nvSpPr>
        <dsp:cNvPr id="0" name=""/>
        <dsp:cNvSpPr/>
      </dsp:nvSpPr>
      <dsp:spPr>
        <a:xfrm>
          <a:off x="6043596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1888068"/>
        <a:ext cx="22709" cy="22709"/>
      </dsp:txXfrm>
    </dsp:sp>
    <dsp:sp modelId="{F0DCA76B-335C-BB4A-91BE-E2EC35E0E61F}">
      <dsp:nvSpPr>
        <dsp:cNvPr id="0" name=""/>
        <dsp:cNvSpPr/>
      </dsp:nvSpPr>
      <dsp:spPr>
        <a:xfrm>
          <a:off x="6497785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1632182"/>
        <a:ext cx="1102215" cy="534479"/>
      </dsp:txXfrm>
    </dsp:sp>
    <dsp:sp modelId="{F97414AC-067B-614D-B4D6-F113F0D204E9}">
      <dsp:nvSpPr>
        <dsp:cNvPr id="0" name=""/>
        <dsp:cNvSpPr/>
      </dsp:nvSpPr>
      <dsp:spPr>
        <a:xfrm>
          <a:off x="1274614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0354" y="2540964"/>
        <a:ext cx="22709" cy="22709"/>
      </dsp:txXfrm>
    </dsp:sp>
    <dsp:sp modelId="{30AAAC8D-6B2A-3146-B7D2-70D2EBC70247}">
      <dsp:nvSpPr>
        <dsp:cNvPr id="0" name=""/>
        <dsp:cNvSpPr/>
      </dsp:nvSpPr>
      <dsp:spPr>
        <a:xfrm>
          <a:off x="172880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5431" y="2285079"/>
        <a:ext cx="1102215" cy="534479"/>
      </dsp:txXfrm>
    </dsp:sp>
    <dsp:sp modelId="{AB780979-7552-F148-9895-EF717D5D94F4}">
      <dsp:nvSpPr>
        <dsp:cNvPr id="0" name=""/>
        <dsp:cNvSpPr/>
      </dsp:nvSpPr>
      <dsp:spPr>
        <a:xfrm>
          <a:off x="286427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2540964"/>
        <a:ext cx="22709" cy="22709"/>
      </dsp:txXfrm>
    </dsp:sp>
    <dsp:sp modelId="{A07C6313-C8B3-FA46-A441-B8F6CA44B12C}">
      <dsp:nvSpPr>
        <dsp:cNvPr id="0" name=""/>
        <dsp:cNvSpPr/>
      </dsp:nvSpPr>
      <dsp:spPr>
        <a:xfrm>
          <a:off x="331846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285079"/>
        <a:ext cx="1102215" cy="534479"/>
      </dsp:txXfrm>
    </dsp:sp>
    <dsp:sp modelId="{B5C0D9E4-A9EF-DF43-A45A-98D0A51BAE99}">
      <dsp:nvSpPr>
        <dsp:cNvPr id="0" name=""/>
        <dsp:cNvSpPr/>
      </dsp:nvSpPr>
      <dsp:spPr>
        <a:xfrm>
          <a:off x="445393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2540964"/>
        <a:ext cx="22709" cy="22709"/>
      </dsp:txXfrm>
    </dsp:sp>
    <dsp:sp modelId="{A0425C65-33CE-E642-BA12-81FF64AB915A}">
      <dsp:nvSpPr>
        <dsp:cNvPr id="0" name=""/>
        <dsp:cNvSpPr/>
      </dsp:nvSpPr>
      <dsp:spPr>
        <a:xfrm>
          <a:off x="490812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4752" y="2285079"/>
        <a:ext cx="1102215" cy="534479"/>
      </dsp:txXfrm>
    </dsp:sp>
    <dsp:sp modelId="{85503B90-A282-1A4F-96FE-4D585F3B1E37}">
      <dsp:nvSpPr>
        <dsp:cNvPr id="0" name=""/>
        <dsp:cNvSpPr/>
      </dsp:nvSpPr>
      <dsp:spPr>
        <a:xfrm>
          <a:off x="6043596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2540964"/>
        <a:ext cx="22709" cy="22709"/>
      </dsp:txXfrm>
    </dsp:sp>
    <dsp:sp modelId="{97FFC2D7-1E8D-FB45-AADD-3A129B6897D3}">
      <dsp:nvSpPr>
        <dsp:cNvPr id="0" name=""/>
        <dsp:cNvSpPr/>
      </dsp:nvSpPr>
      <dsp:spPr>
        <a:xfrm>
          <a:off x="6497785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2285079"/>
        <a:ext cx="1102215" cy="534479"/>
      </dsp:txXfrm>
    </dsp:sp>
    <dsp:sp modelId="{D7F0B863-B3E3-5C4F-BD08-EB97D5A476DC}">
      <dsp:nvSpPr>
        <dsp:cNvPr id="0" name=""/>
        <dsp:cNvSpPr/>
      </dsp:nvSpPr>
      <dsp:spPr>
        <a:xfrm rot="3310531">
          <a:off x="1104040" y="2866154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858883"/>
        <a:ext cx="39766" cy="39766"/>
      </dsp:txXfrm>
    </dsp:sp>
    <dsp:sp modelId="{110F40BE-F6B1-0A48-998C-8CD5E42CA34A}">
      <dsp:nvSpPr>
        <dsp:cNvPr id="0" name=""/>
        <dsp:cNvSpPr/>
      </dsp:nvSpPr>
      <dsp:spPr>
        <a:xfrm>
          <a:off x="1728803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Packer Template</a:t>
          </a:r>
          <a:endParaRPr lang="en-US" sz="1600" kern="1200" dirty="0"/>
        </a:p>
      </dsp:txBody>
      <dsp:txXfrm>
        <a:off x="1745431" y="2937975"/>
        <a:ext cx="1102215" cy="534479"/>
      </dsp:txXfrm>
    </dsp:sp>
    <dsp:sp modelId="{C01330B7-29BA-D348-83BA-3B7F3033D0EE}">
      <dsp:nvSpPr>
        <dsp:cNvPr id="0" name=""/>
        <dsp:cNvSpPr/>
      </dsp:nvSpPr>
      <dsp:spPr>
        <a:xfrm>
          <a:off x="286427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3193860"/>
        <a:ext cx="22709" cy="22709"/>
      </dsp:txXfrm>
    </dsp:sp>
    <dsp:sp modelId="{9896789B-8D91-0747-A2A3-550676BFD420}">
      <dsp:nvSpPr>
        <dsp:cNvPr id="0" name=""/>
        <dsp:cNvSpPr/>
      </dsp:nvSpPr>
      <dsp:spPr>
        <a:xfrm>
          <a:off x="331846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937975"/>
        <a:ext cx="1102215" cy="534479"/>
      </dsp:txXfrm>
    </dsp:sp>
    <dsp:sp modelId="{8AC4DAFA-8D04-F24E-8037-EAE1831FF784}">
      <dsp:nvSpPr>
        <dsp:cNvPr id="0" name=""/>
        <dsp:cNvSpPr/>
      </dsp:nvSpPr>
      <dsp:spPr>
        <a:xfrm>
          <a:off x="445393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3193860"/>
        <a:ext cx="22709" cy="22709"/>
      </dsp:txXfrm>
    </dsp:sp>
    <dsp:sp modelId="{FE78E742-E47D-6A45-B4C9-D02485AA8AE9}">
      <dsp:nvSpPr>
        <dsp:cNvPr id="0" name=""/>
        <dsp:cNvSpPr/>
      </dsp:nvSpPr>
      <dsp:spPr>
        <a:xfrm>
          <a:off x="490812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4924752" y="2937975"/>
        <a:ext cx="1102215" cy="534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CF85-6F9A-2C49-A55B-BD9AB1606483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C4A6-7A76-CE40-A9A4-CE7BA09E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3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7E028-49AF-794D-BFA2-23F7399D1D6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DB72E-1C02-DC43-BA1F-57259D68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ways</a:t>
            </a:r>
            <a:r>
              <a:rPr lang="en-US" baseline="0" dirty="0" smtClean="0"/>
              <a:t> to make/use all 3 components (</a:t>
            </a:r>
            <a:r>
              <a:rPr lang="en-US" baseline="0" dirty="0" err="1" smtClean="0"/>
              <a:t>VagrantFile</a:t>
            </a:r>
            <a:r>
              <a:rPr lang="en-US" baseline="0" dirty="0" smtClean="0"/>
              <a:t>, Boxes, &amp; VM Provider)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save that talk for later on (202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B72E-1C02-DC43-BA1F-57259D68E5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Both </a:t>
            </a:r>
            <a:r>
              <a:rPr lang="en-US" sz="1200" dirty="0" err="1" smtClean="0"/>
              <a:t>Virtualbox</a:t>
            </a:r>
            <a:r>
              <a:rPr lang="en-US" sz="1200" dirty="0" smtClean="0"/>
              <a:t> and Vagrant have great, simple installation instructions.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B72E-1C02-DC43-BA1F-57259D68E5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Vagrant Box List</a:t>
            </a:r>
          </a:p>
          <a:p>
            <a:endParaRPr lang="en-US" dirty="0" smtClean="0"/>
          </a:p>
          <a:p>
            <a:r>
              <a:rPr lang="en-US" dirty="0" smtClean="0"/>
              <a:t>- Vagrant Up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SSH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ruby, </a:t>
            </a:r>
            <a:r>
              <a:rPr lang="en-US" dirty="0" err="1" smtClean="0"/>
              <a:t>rvm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v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exit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folder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shared folders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coherence mode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see wiki for auto-login, </a:t>
            </a:r>
            <a:r>
              <a:rPr lang="en-US" baseline="0" dirty="0" err="1" smtClean="0"/>
              <a:t>menubar</a:t>
            </a:r>
            <a:r>
              <a:rPr lang="en-US" baseline="0" dirty="0" smtClean="0"/>
              <a:t> apps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Run ERIA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Browser </a:t>
            </a:r>
            <a:r>
              <a:rPr lang="mr-IN" baseline="0" dirty="0" smtClean="0"/>
              <a:t>–</a:t>
            </a:r>
            <a:r>
              <a:rPr lang="en-US" baseline="0" dirty="0" smtClean="0"/>
              <a:t> 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All else </a:t>
            </a:r>
            <a:r>
              <a:rPr lang="mr-IN" baseline="0" dirty="0" smtClean="0"/>
              <a:t>–</a:t>
            </a:r>
            <a:r>
              <a:rPr lang="en-US" baseline="0" dirty="0" smtClean="0"/>
              <a:t> VM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smtClean="0"/>
              <a:t>Vagrant Halt (NOT via GUI)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B72E-1C02-DC43-BA1F-57259D68E5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8134" y="0"/>
            <a:ext cx="8687733" cy="651944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19446"/>
            <a:ext cx="9144000" cy="338555"/>
          </a:xfrm>
          <a:prstGeom prst="rect">
            <a:avLst/>
          </a:prstGeom>
          <a:solidFill>
            <a:srgbClr val="4546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rails.com/guides/using-vagrant-for-rails-development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16647069/should-i-use-vagrant-or-docker-for-creating-an-isolated-environmen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uscis.dhs.gov/USCIS/didit_onboarding/wiki" TargetMode="External"/><Relationship Id="rId4" Type="http://schemas.openxmlformats.org/officeDocument/2006/relationships/hyperlink" Target="https://www.virtualbox.org/" TargetMode="External"/><Relationship Id="rId5" Type="http://schemas.openxmlformats.org/officeDocument/2006/relationships/hyperlink" Target="http://vagrantup.com/" TargetMode="External"/><Relationship Id="rId6" Type="http://schemas.openxmlformats.org/officeDocument/2006/relationships/hyperlink" Target="https://atlas.hashicorp.com/boxes/search" TargetMode="External"/><Relationship Id="rId7" Type="http://schemas.openxmlformats.org/officeDocument/2006/relationships/hyperlink" Target="https://atlas.hashicorp.com/bento" TargetMode="External"/><Relationship Id="rId8" Type="http://schemas.openxmlformats.org/officeDocument/2006/relationships/hyperlink" Target="http://www.opscode.com/chef/" TargetMode="External"/><Relationship Id="rId9" Type="http://schemas.openxmlformats.org/officeDocument/2006/relationships/hyperlink" Target="http://learn.onemonth.com/how-to-setup-vagrant-for-rails" TargetMode="External"/><Relationship Id="rId10" Type="http://schemas.openxmlformats.org/officeDocument/2006/relationships/hyperlink" Target="https://www.packer.io/" TargetMode="External"/><Relationship Id="rId11" Type="http://schemas.openxmlformats.org/officeDocument/2006/relationships/hyperlink" Target="https://atlas.hashicorp.com/help/packer/artifacts/creating-vagrant-box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kib16/vagrant_10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MicheleOrselli/vagrant-for-real" TargetMode="External"/><Relationship Id="rId3" Type="http://schemas.openxmlformats.org/officeDocument/2006/relationships/hyperlink" Target="http://www.slideshare.net/manarth/vagrant-crash-cours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las.hashicorp.com/help/packer/artifacts/creating-vagrant-boxe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Ecosystem &amp;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Big</a:t>
            </a:r>
          </a:p>
          <a:p>
            <a:r>
              <a:rPr lang="en-US" sz="2800" dirty="0" smtClean="0"/>
              <a:t>Easy to get stuck down in the weeds</a:t>
            </a:r>
          </a:p>
          <a:p>
            <a:r>
              <a:rPr lang="en-US" sz="2800" dirty="0" smtClean="0"/>
              <a:t>Let’s focus on the basics &amp; “80/20” results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146804"/>
            <a:ext cx="7899400" cy="1508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P</a:t>
            </a:r>
            <a:r>
              <a:rPr lang="en-US" sz="4600" dirty="0" smtClean="0"/>
              <a:t>roductive in Vagrant = quick  Expert in Vagrant = not quick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6299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43993"/>
            <a:ext cx="8229600" cy="4726317"/>
          </a:xfrm>
        </p:spPr>
        <p:txBody>
          <a:bodyPr>
            <a:normAutofit/>
          </a:bodyPr>
          <a:lstStyle/>
          <a:p>
            <a:r>
              <a:rPr lang="en-US" sz="2800" b="1" dirty="0"/>
              <a:t>Host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laptop/desktop </a:t>
            </a:r>
            <a:r>
              <a:rPr lang="en-US" sz="2400" dirty="0" smtClean="0"/>
              <a:t>OS that </a:t>
            </a:r>
            <a:r>
              <a:rPr lang="en-US" sz="2400" dirty="0"/>
              <a:t>runs </a:t>
            </a:r>
            <a:r>
              <a:rPr lang="en-US" sz="2400" dirty="0" err="1"/>
              <a:t>Virtualbox</a:t>
            </a:r>
            <a:r>
              <a:rPr lang="en-US" sz="2400" dirty="0"/>
              <a:t> + Vagrant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b="1" dirty="0" smtClean="0"/>
              <a:t>Virtual Machine / “VM” </a:t>
            </a:r>
            <a:r>
              <a:rPr lang="en-US" sz="2800" b="1" dirty="0"/>
              <a:t>/ </a:t>
            </a:r>
            <a:r>
              <a:rPr lang="en-US" sz="2800" b="1" dirty="0" smtClean="0"/>
              <a:t>“Guest”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virtual machine </a:t>
            </a:r>
            <a:r>
              <a:rPr lang="en-US" sz="2400" dirty="0" smtClean="0"/>
              <a:t>OS running </a:t>
            </a:r>
            <a:r>
              <a:rPr lang="en-US" sz="2400" dirty="0"/>
              <a:t>within the host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b="1" dirty="0" smtClean="0"/>
          </a:p>
          <a:p>
            <a:r>
              <a:rPr lang="en-US" sz="2800" b="1" dirty="0" smtClean="0"/>
              <a:t>Vagrant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 application that automates the setup of VMs.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b="1" dirty="0" err="1"/>
              <a:t>VirtualBox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</a:t>
            </a:r>
            <a:r>
              <a:rPr lang="en-US" sz="2400" dirty="0"/>
              <a:t>application to run VMs on your Host 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88963"/>
            <a:ext cx="8229600" cy="472631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Vagrantfile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 set of Ruby instructions to Vagrant on how to build and configure a VM.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Small Ruby file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b="1" dirty="0"/>
              <a:t>Vagrant Box / “Base box”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template for a Virtual Machine.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Large file containing the OS</a:t>
            </a:r>
          </a:p>
          <a:p>
            <a:endParaRPr lang="en-US" sz="2400" dirty="0" smtClean="0"/>
          </a:p>
          <a:p>
            <a:r>
              <a:rPr lang="en-US" sz="2800" b="1" dirty="0" smtClean="0"/>
              <a:t>Atlas</a:t>
            </a:r>
            <a:r>
              <a:rPr lang="en-US" sz="2400" dirty="0"/>
              <a:t> </a:t>
            </a:r>
            <a:r>
              <a:rPr lang="en-US" sz="2400" dirty="0" smtClean="0"/>
              <a:t>- online host for pre-built Vagrant Boxes</a:t>
            </a:r>
          </a:p>
        </p:txBody>
      </p:sp>
    </p:spTree>
    <p:extLst>
      <p:ext uri="{BB962C8B-B14F-4D97-AF65-F5344CB8AC3E}">
        <p14:creationId xmlns:p14="http://schemas.microsoft.com/office/powerpoint/2010/main" val="20384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77788"/>
              </p:ext>
            </p:extLst>
          </p:nvPr>
        </p:nvGraphicFramePr>
        <p:xfrm>
          <a:off x="-18386" y="989351"/>
          <a:ext cx="9162386" cy="4775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7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VM </a:t>
            </a:r>
            <a:br>
              <a:rPr lang="en-US" dirty="0" smtClean="0"/>
            </a:br>
            <a:r>
              <a:rPr lang="en-US" dirty="0" smtClean="0"/>
              <a:t>Set-up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Prerequisites</a:t>
            </a:r>
          </a:p>
          <a:p>
            <a:r>
              <a:rPr lang="en-US" sz="2800" b="1" dirty="0" smtClean="0"/>
              <a:t>Pre-made </a:t>
            </a:r>
            <a:r>
              <a:rPr lang="en-US" sz="2800" b="1" dirty="0" err="1"/>
              <a:t>VagrantFile</a:t>
            </a:r>
            <a:r>
              <a:rPr lang="en-US" sz="2800" b="1" dirty="0"/>
              <a:t> &amp; Box</a:t>
            </a:r>
          </a:p>
          <a:p>
            <a:r>
              <a:rPr lang="en-US" sz="2800" b="1" dirty="0"/>
              <a:t>Create &amp; Launch the </a:t>
            </a:r>
            <a:r>
              <a:rPr lang="en-US" sz="2800" b="1" dirty="0" smtClean="0"/>
              <a:t>VM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60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Virtualbox</a:t>
            </a:r>
            <a:r>
              <a:rPr lang="en-US" sz="2800" dirty="0" smtClean="0"/>
              <a:t> installed</a:t>
            </a:r>
          </a:p>
          <a:p>
            <a:r>
              <a:rPr lang="en-US" sz="2800" dirty="0" smtClean="0"/>
              <a:t>Vagrant installed</a:t>
            </a:r>
          </a:p>
          <a:p>
            <a:r>
              <a:rPr lang="en-US" sz="2800" dirty="0" err="1" smtClean="0"/>
              <a:t>VagrantFile</a:t>
            </a:r>
            <a:r>
              <a:rPr lang="en-US" sz="2800" dirty="0" smtClean="0"/>
              <a:t> (pre-made for Rails)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02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</a:t>
            </a:r>
            <a:r>
              <a:rPr lang="en-US" dirty="0" err="1" smtClean="0"/>
              <a:t>VagrantFile</a:t>
            </a:r>
            <a:r>
              <a:rPr lang="en-US" dirty="0" smtClean="0"/>
              <a:t> inside a working directory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39" y="2120900"/>
            <a:ext cx="6520522" cy="4051300"/>
          </a:xfrm>
        </p:spPr>
      </p:pic>
    </p:spTree>
    <p:extLst>
      <p:ext uri="{BB962C8B-B14F-4D97-AF65-F5344CB8AC3E}">
        <p14:creationId xmlns:p14="http://schemas.microsoft.com/office/powerpoint/2010/main" val="23111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</a:t>
            </a:r>
            <a:r>
              <a:rPr lang="en-US" dirty="0" err="1" smtClean="0"/>
              <a:t>VagrantFile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23292"/>
            <a:ext cx="7772400" cy="1246516"/>
          </a:xfrm>
        </p:spPr>
      </p:pic>
    </p:spTree>
    <p:extLst>
      <p:ext uri="{BB962C8B-B14F-4D97-AF65-F5344CB8AC3E}">
        <p14:creationId xmlns:p14="http://schemas.microsoft.com/office/powerpoint/2010/main" val="19870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the Vagrant VM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77759"/>
            <a:ext cx="8229600" cy="1155941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$ cd code/</a:t>
            </a:r>
            <a:r>
              <a:rPr lang="en-US" sz="2800" b="1" dirty="0" err="1" smtClean="0">
                <a:latin typeface="Courier New"/>
                <a:cs typeface="Courier New"/>
              </a:rPr>
              <a:t>vms</a:t>
            </a:r>
            <a:r>
              <a:rPr lang="en-US" sz="2800" b="1" dirty="0" smtClean="0">
                <a:latin typeface="Courier New"/>
                <a:cs typeface="Courier New"/>
              </a:rPr>
              <a:t>/ubuntu</a:t>
            </a:r>
            <a:r>
              <a:rPr lang="en-US" sz="2800" b="1" dirty="0">
                <a:latin typeface="Courier New"/>
                <a:cs typeface="Courier New"/>
              </a:rPr>
              <a:t>-</a:t>
            </a:r>
            <a:r>
              <a:rPr lang="en-US" sz="2800" b="1" dirty="0" smtClean="0">
                <a:latin typeface="Courier New"/>
                <a:cs typeface="Courier New"/>
              </a:rPr>
              <a:t>2016-10-02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$ vagrant 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5300"/>
            <a:ext cx="9144000" cy="27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4" b="45285"/>
          <a:stretch/>
        </p:blipFill>
        <p:spPr>
          <a:xfrm>
            <a:off x="0" y="2093976"/>
            <a:ext cx="11522921" cy="1968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450" y="4903871"/>
            <a:ext cx="710565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 smtClean="0"/>
              <a:t>Vagrant VM is ready</a:t>
            </a:r>
            <a:endParaRPr lang="en-US" sz="4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dirty="0" smtClean="0"/>
              <a:t>Launch the Vagrant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16" y="5013410"/>
            <a:ext cx="8509084" cy="1844590"/>
          </a:xfrm>
        </p:spPr>
        <p:txBody>
          <a:bodyPr numCol="2">
            <a:normAutofit/>
          </a:bodyPr>
          <a:lstStyle/>
          <a:p>
            <a:r>
              <a:rPr lang="en-US" sz="3000" b="1" dirty="0" smtClean="0"/>
              <a:t>Why Vagrant</a:t>
            </a:r>
            <a:endParaRPr lang="en-US" sz="3000" b="1" dirty="0"/>
          </a:p>
          <a:p>
            <a:r>
              <a:rPr lang="en-US" sz="3000" b="1" dirty="0" smtClean="0"/>
              <a:t>Terminology</a:t>
            </a:r>
            <a:endParaRPr lang="en-US" sz="3000" b="1" dirty="0"/>
          </a:p>
          <a:p>
            <a:r>
              <a:rPr lang="en-US" sz="3000" b="1" dirty="0" smtClean="0"/>
              <a:t>Setup</a:t>
            </a:r>
          </a:p>
          <a:p>
            <a:r>
              <a:rPr lang="en-US" sz="3000" b="1" dirty="0" smtClean="0"/>
              <a:t>Demo</a:t>
            </a:r>
            <a:endParaRPr lang="en-US" sz="3000" b="1" dirty="0"/>
          </a:p>
          <a:p>
            <a:r>
              <a:rPr lang="en-US" sz="3000" b="1" dirty="0"/>
              <a:t>Advanced </a:t>
            </a:r>
            <a:r>
              <a:rPr lang="en-US" sz="3000" b="1" dirty="0" smtClean="0"/>
              <a:t>Topics</a:t>
            </a:r>
          </a:p>
          <a:p>
            <a:r>
              <a:rPr lang="en-US" sz="3000" b="1" dirty="0" smtClean="0"/>
              <a:t>Resources</a:t>
            </a:r>
            <a:endParaRPr lang="en-US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Jay’s Vagrant Box Includes: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Ubuntu 16.04</a:t>
            </a:r>
          </a:p>
          <a:p>
            <a:r>
              <a:rPr lang="en-US" sz="2400" dirty="0" smtClean="0"/>
              <a:t>Ruby 2.3.1</a:t>
            </a:r>
          </a:p>
          <a:p>
            <a:r>
              <a:rPr lang="en-US" sz="2400" dirty="0" smtClean="0"/>
              <a:t>Postgres 9.6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2.9</a:t>
            </a:r>
          </a:p>
          <a:p>
            <a:r>
              <a:rPr lang="en-US" sz="2400" dirty="0" smtClean="0"/>
              <a:t>Chrome</a:t>
            </a:r>
          </a:p>
          <a:p>
            <a:r>
              <a:rPr lang="en-US" sz="2400" dirty="0" smtClean="0"/>
              <a:t>Sublime Text</a:t>
            </a:r>
          </a:p>
          <a:p>
            <a:r>
              <a:rPr lang="en-US" sz="2400" dirty="0" smtClean="0"/>
              <a:t>other apps...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045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New VM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CLI </a:t>
            </a:r>
            <a:r>
              <a:rPr lang="en-US" sz="2800" b="1" dirty="0" smtClean="0"/>
              <a:t>via </a:t>
            </a:r>
            <a:r>
              <a:rPr lang="en-US" sz="2800" b="1" dirty="0"/>
              <a:t>SSH</a:t>
            </a:r>
          </a:p>
          <a:p>
            <a:r>
              <a:rPr lang="en-US" sz="2800" b="1" dirty="0"/>
              <a:t>GUI </a:t>
            </a:r>
            <a:r>
              <a:rPr lang="en-US" sz="2800" b="1" dirty="0" smtClean="0"/>
              <a:t>via </a:t>
            </a:r>
            <a:r>
              <a:rPr lang="en-US" sz="2800" b="1" dirty="0" err="1"/>
              <a:t>VirtualBox</a:t>
            </a:r>
            <a:endParaRPr lang="en-US" sz="2800" b="1" dirty="0"/>
          </a:p>
          <a:p>
            <a:r>
              <a:rPr lang="en-US" sz="2800" b="1" dirty="0"/>
              <a:t>Shared Folders</a:t>
            </a:r>
          </a:p>
        </p:txBody>
      </p:sp>
    </p:spTree>
    <p:extLst>
      <p:ext uri="{BB962C8B-B14F-4D97-AF65-F5344CB8AC3E}">
        <p14:creationId xmlns:p14="http://schemas.microsoft.com/office/powerpoint/2010/main" val="36532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via SSH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77759"/>
            <a:ext cx="8229600" cy="632433"/>
          </a:xfrm>
          <a:ln>
            <a:solidFill>
              <a:srgbClr val="595959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$ vagrant </a:t>
            </a:r>
            <a:r>
              <a:rPr lang="en-US" sz="2800" b="1" dirty="0" err="1" smtClean="0">
                <a:latin typeface="Courier New"/>
                <a:cs typeface="Courier New"/>
              </a:rPr>
              <a:t>ssh</a:t>
            </a:r>
            <a:endParaRPr lang="en-US" sz="2800" b="1" dirty="0" smtClean="0"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0"/>
            <a:ext cx="9144000" cy="3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Apps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66155"/>
            <a:ext cx="8229600" cy="819945"/>
          </a:xfrm>
          <a:ln>
            <a:solidFill>
              <a:srgbClr val="595959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$ </a:t>
            </a:r>
            <a:r>
              <a:rPr lang="en-US" sz="2800" b="1" dirty="0" err="1" smtClean="0">
                <a:latin typeface="Courier New"/>
                <a:cs typeface="Courier New"/>
              </a:rPr>
              <a:t>sudo</a:t>
            </a:r>
            <a:r>
              <a:rPr lang="en-US" sz="2800" b="1" dirty="0" smtClean="0">
                <a:latin typeface="Courier New"/>
                <a:cs typeface="Courier New"/>
              </a:rPr>
              <a:t> apt-get install ...</a:t>
            </a: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via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5200"/>
            <a:ext cx="9144000" cy="2372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450" y="4903871"/>
            <a:ext cx="710565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 err="1" smtClean="0"/>
              <a:t>Configs</a:t>
            </a:r>
            <a:r>
              <a:rPr lang="en-US" sz="4600" dirty="0" smtClean="0"/>
              <a:t> in </a:t>
            </a:r>
            <a:r>
              <a:rPr lang="en-US" sz="4600" dirty="0" err="1" smtClean="0"/>
              <a:t>VagrantFile</a:t>
            </a:r>
            <a:r>
              <a:rPr lang="en-US" sz="4600" dirty="0" smtClean="0"/>
              <a:t>...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4267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via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76"/>
            <a:ext cx="9144000" cy="4086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175" y="5710907"/>
            <a:ext cx="710565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 smtClean="0"/>
              <a:t>...show up in </a:t>
            </a:r>
            <a:r>
              <a:rPr lang="en-US" sz="4600" dirty="0" err="1" smtClean="0"/>
              <a:t>VirtualBox</a:t>
            </a:r>
            <a:endParaRPr lang="en-US" sz="4600" dirty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5359400" cy="1905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11940"/>
            <a:ext cx="2108200" cy="37745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029200"/>
            <a:ext cx="3175000" cy="2920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New Workstation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20546"/>
            <a:ext cx="6629400" cy="5452008"/>
          </a:xfrm>
        </p:spPr>
      </p:pic>
    </p:spTree>
    <p:extLst>
      <p:ext uri="{BB962C8B-B14F-4D97-AF65-F5344CB8AC3E}">
        <p14:creationId xmlns:p14="http://schemas.microsoft.com/office/powerpoint/2010/main" val="9769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Folders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89213"/>
            <a:ext cx="6705600" cy="5514674"/>
          </a:xfrm>
        </p:spPr>
      </p:pic>
    </p:spTree>
    <p:extLst>
      <p:ext uri="{BB962C8B-B14F-4D97-AF65-F5344CB8AC3E}">
        <p14:creationId xmlns:p14="http://schemas.microsoft.com/office/powerpoint/2010/main" val="15424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Due to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Host = Browser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VM = Everything Else</a:t>
            </a:r>
          </a:p>
          <a:p>
            <a:pPr lvl="2"/>
            <a:r>
              <a:rPr lang="en-US" dirty="0" smtClean="0"/>
              <a:t>Terminal, Editor, etc.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4572000" y="2121408"/>
            <a:ext cx="0" cy="40507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64314"/>
            <a:ext cx="4363926" cy="3588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4400"/>
            <a:ext cx="4519892" cy="24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Your 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5643"/>
            <a:ext cx="7772400" cy="607614"/>
          </a:xfrm>
        </p:spPr>
      </p:pic>
    </p:spTree>
    <p:extLst>
      <p:ext uri="{BB962C8B-B14F-4D97-AF65-F5344CB8AC3E}">
        <p14:creationId xmlns:p14="http://schemas.microsoft.com/office/powerpoint/2010/main" val="10978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Vagrant?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VM management tool</a:t>
            </a:r>
          </a:p>
          <a:p>
            <a:r>
              <a:rPr lang="en-US" sz="3600" dirty="0" smtClean="0"/>
              <a:t>Automates the setup of your development environment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26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Choosing a Box</a:t>
            </a:r>
          </a:p>
          <a:p>
            <a:r>
              <a:rPr lang="en-US" sz="2800" b="1" dirty="0" smtClean="0"/>
              <a:t>Modifying a Box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74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= Bento Boxes (Atlas)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9531"/>
            <a:ext cx="7772400" cy="3954038"/>
          </a:xfrm>
        </p:spPr>
      </p:pic>
    </p:spTree>
    <p:extLst>
      <p:ext uri="{BB962C8B-B14F-4D97-AF65-F5344CB8AC3E}">
        <p14:creationId xmlns:p14="http://schemas.microsoft.com/office/powerpoint/2010/main" val="233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“Pre-Made” = Atlas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2"/>
          <a:stretch/>
        </p:blipFill>
        <p:spPr>
          <a:xfrm>
            <a:off x="323390" y="1498600"/>
            <a:ext cx="8277806" cy="4991100"/>
          </a:xfrm>
        </p:spPr>
      </p:pic>
    </p:spTree>
    <p:extLst>
      <p:ext uri="{BB962C8B-B14F-4D97-AF65-F5344CB8AC3E}">
        <p14:creationId xmlns:p14="http://schemas.microsoft.com/office/powerpoint/2010/main" val="11032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Boxes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 smtClean="0"/>
              <a:t>Manual Changes</a:t>
            </a:r>
            <a:endParaRPr lang="en-US" dirty="0" smtClean="0"/>
          </a:p>
          <a:p>
            <a:pPr lvl="1"/>
            <a:r>
              <a:rPr lang="en-US" sz="2400" dirty="0" smtClean="0"/>
              <a:t>Easiest</a:t>
            </a:r>
          </a:p>
          <a:p>
            <a:pPr lvl="1"/>
            <a:r>
              <a:rPr lang="en-US" sz="2400" dirty="0" smtClean="0"/>
              <a:t>Repetitive</a:t>
            </a:r>
          </a:p>
          <a:p>
            <a:pPr lvl="1"/>
            <a:r>
              <a:rPr lang="en-US" sz="2400" dirty="0" smtClean="0"/>
              <a:t>Can get outdated quickly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Automated Changes</a:t>
            </a:r>
            <a:endParaRPr lang="en-US" dirty="0" smtClean="0"/>
          </a:p>
          <a:p>
            <a:pPr lvl="1"/>
            <a:r>
              <a:rPr lang="en-US" sz="2400" dirty="0" smtClean="0"/>
              <a:t>Learning curve (Chef)</a:t>
            </a:r>
          </a:p>
          <a:p>
            <a:pPr lvl="1"/>
            <a:r>
              <a:rPr lang="en-US" sz="2400" dirty="0" smtClean="0"/>
              <a:t>Automated</a:t>
            </a:r>
          </a:p>
          <a:p>
            <a:pPr lvl="1"/>
            <a:r>
              <a:rPr lang="en-US" sz="2400" dirty="0" smtClean="0"/>
              <a:t>Uses new versions (when built)</a:t>
            </a:r>
          </a:p>
        </p:txBody>
      </p:sp>
    </p:spTree>
    <p:extLst>
      <p:ext uri="{BB962C8B-B14F-4D97-AF65-F5344CB8AC3E}">
        <p14:creationId xmlns:p14="http://schemas.microsoft.com/office/powerpoint/2010/main" val="16679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2453"/>
            <a:ext cx="8229600" cy="4681493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a base-box of choice.</a:t>
            </a:r>
          </a:p>
          <a:p>
            <a:pPr lvl="1"/>
            <a:r>
              <a:rPr lang="en-US" smtClean="0"/>
              <a:t>Bento boxes recommended</a:t>
            </a:r>
            <a:endParaRPr lang="en-US" dirty="0" smtClean="0"/>
          </a:p>
          <a:p>
            <a:pPr lvl="1"/>
            <a:r>
              <a:rPr lang="en-US" dirty="0" smtClean="0"/>
              <a:t>32 bit </a:t>
            </a:r>
            <a:r>
              <a:rPr lang="en-US" dirty="0" err="1" smtClean="0"/>
              <a:t>vs</a:t>
            </a:r>
            <a:r>
              <a:rPr lang="en-US" dirty="0" smtClean="0"/>
              <a:t> 64 bit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Vagrantfile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`vagrant </a:t>
            </a:r>
            <a:r>
              <a:rPr lang="en-US" dirty="0" err="1" smtClean="0"/>
              <a:t>init</a:t>
            </a:r>
            <a:r>
              <a:rPr lang="en-US" dirty="0" smtClean="0"/>
              <a:t>` will give you a blank template</a:t>
            </a:r>
          </a:p>
          <a:p>
            <a:r>
              <a:rPr lang="en-US" dirty="0" smtClean="0"/>
              <a:t>Configure the </a:t>
            </a:r>
            <a:r>
              <a:rPr lang="en-US" dirty="0" err="1" smtClean="0"/>
              <a:t>Vagrantfile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Hostname, network adapters, </a:t>
            </a:r>
            <a:r>
              <a:rPr lang="en-US" dirty="0" err="1" smtClean="0"/>
              <a:t>config</a:t>
            </a:r>
            <a:r>
              <a:rPr lang="en-US" dirty="0" smtClean="0"/>
              <a:t> paths…</a:t>
            </a:r>
          </a:p>
          <a:p>
            <a:r>
              <a:rPr lang="en-US" dirty="0" smtClean="0"/>
              <a:t>Add </a:t>
            </a:r>
            <a:r>
              <a:rPr lang="en-US" dirty="0"/>
              <a:t>C</a:t>
            </a:r>
            <a:r>
              <a:rPr lang="en-US" dirty="0" smtClean="0"/>
              <a:t>hef recipes as desired</a:t>
            </a:r>
          </a:p>
          <a:p>
            <a:pPr lvl="1"/>
            <a:r>
              <a:rPr lang="en-US" dirty="0" err="1" smtClean="0"/>
              <a:t>Kinda</a:t>
            </a:r>
            <a:r>
              <a:rPr lang="en-US" dirty="0" smtClean="0"/>
              <a:t> like ruby gems</a:t>
            </a:r>
          </a:p>
          <a:p>
            <a:pPr lvl="1"/>
            <a:r>
              <a:rPr lang="en-US" dirty="0" smtClean="0"/>
              <a:t>Can use to add RVM, install apps etc.</a:t>
            </a:r>
          </a:p>
          <a:p>
            <a:r>
              <a:rPr lang="en-US" dirty="0" smtClean="0"/>
              <a:t>Great tutorial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gorails.com/guides/using-vagrant-for-rails-development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97853"/>
            <a:ext cx="8229600" cy="4681493"/>
          </a:xfrm>
        </p:spPr>
        <p:txBody>
          <a:bodyPr>
            <a:normAutofit/>
          </a:bodyPr>
          <a:lstStyle/>
          <a:p>
            <a:r>
              <a:rPr lang="en-US" dirty="0" smtClean="0"/>
              <a:t>Automates the setup and installation of a local </a:t>
            </a:r>
            <a:r>
              <a:rPr lang="en-US" dirty="0" err="1" smtClean="0"/>
              <a:t>dev</a:t>
            </a:r>
            <a:r>
              <a:rPr lang="en-US" dirty="0" smtClean="0"/>
              <a:t> VM.</a:t>
            </a:r>
          </a:p>
          <a:p>
            <a:r>
              <a:rPr lang="en-US" dirty="0" smtClean="0"/>
              <a:t>Create a fully-configured ready-to-go VM in minutes.</a:t>
            </a:r>
          </a:p>
          <a:p>
            <a:r>
              <a:rPr lang="en-US" dirty="0" smtClean="0"/>
              <a:t>Basic usage doesn't need any new skills.</a:t>
            </a:r>
          </a:p>
          <a:p>
            <a:r>
              <a:rPr lang="en-US" dirty="0" smtClean="0"/>
              <a:t>Advanced configuration possible Chef, Packer etc.</a:t>
            </a:r>
          </a:p>
          <a:p>
            <a:r>
              <a:rPr lang="en-US" dirty="0" smtClean="0"/>
              <a:t>To get started: </a:t>
            </a:r>
          </a:p>
          <a:p>
            <a:pPr lvl="1"/>
            <a:r>
              <a:rPr lang="en-US" dirty="0" smtClean="0"/>
              <a:t>Install Vagrant +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Download a “pre-made”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 smtClean="0"/>
              <a:t>`vagrant up` 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2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Docker vs Vagrant?</a:t>
            </a:r>
          </a:p>
          <a:p>
            <a:pPr lvl="1"/>
            <a:r>
              <a:rPr lang="en-US" dirty="0" smtClean="0"/>
              <a:t>Complex Question</a:t>
            </a:r>
          </a:p>
          <a:p>
            <a:pPr lvl="1"/>
            <a:r>
              <a:rPr lang="en-US" dirty="0" smtClean="0"/>
              <a:t>Docker is for running “containers” (with Apps inside them)</a:t>
            </a:r>
          </a:p>
          <a:p>
            <a:pPr lvl="1"/>
            <a:r>
              <a:rPr lang="en-US" dirty="0" smtClean="0"/>
              <a:t>Vagrant is for running full-blown VMs (with guest OS inside them)</a:t>
            </a:r>
          </a:p>
          <a:p>
            <a:pPr lvl="1"/>
            <a:r>
              <a:rPr lang="en-US" dirty="0" smtClean="0"/>
              <a:t>Good </a:t>
            </a:r>
            <a:r>
              <a:rPr lang="en-US" dirty="0" err="1" smtClean="0"/>
              <a:t>StackOverflow</a:t>
            </a:r>
            <a:r>
              <a:rPr lang="en-US" dirty="0" smtClean="0"/>
              <a:t> answer from creators of both apps: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stackoverflow.com/questions/16647069/should-i-use-vagrant-or-docker-for-creating-an-isolated-environment</a:t>
            </a:r>
            <a:endParaRPr lang="en-US" dirty="0"/>
          </a:p>
          <a:p>
            <a:r>
              <a:rPr lang="en-US" sz="2400" dirty="0" smtClean="0"/>
              <a:t>Security of pre-built boxes?</a:t>
            </a:r>
          </a:p>
          <a:p>
            <a:pPr lvl="1"/>
            <a:r>
              <a:rPr lang="en-US" dirty="0" smtClean="0"/>
              <a:t>If concerned, pick from Bento boxes or other known boxes</a:t>
            </a:r>
            <a:endParaRPr lang="en-US" dirty="0"/>
          </a:p>
          <a:p>
            <a:r>
              <a:rPr lang="en-US" sz="2400" dirty="0" smtClean="0"/>
              <a:t>How do I create my own base box?</a:t>
            </a:r>
          </a:p>
          <a:p>
            <a:pPr lvl="1"/>
            <a:r>
              <a:rPr lang="en-US" dirty="0" smtClean="0"/>
              <a:t>See “Vagrant 303” slides at end of this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97213"/>
            <a:ext cx="8445500" cy="4860787"/>
          </a:xfrm>
        </p:spPr>
        <p:txBody>
          <a:bodyPr>
            <a:normAutofit/>
          </a:bodyPr>
          <a:lstStyle/>
          <a:p>
            <a:r>
              <a:rPr lang="en-US" b="1" dirty="0"/>
              <a:t>This presentation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github.com/ckib16/vagrant_101</a:t>
            </a:r>
            <a:endParaRPr lang="en-US" dirty="0" smtClean="0"/>
          </a:p>
          <a:p>
            <a:r>
              <a:rPr lang="en-US" b="1" dirty="0" smtClean="0"/>
              <a:t>USCIS Wiki </a:t>
            </a:r>
            <a:r>
              <a:rPr lang="en-US" b="1" dirty="0" smtClean="0"/>
              <a:t>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git.uscis.dhs.gov/USCIS/didit_onboarding/wiki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err="1" smtClean="0"/>
              <a:t>Virtualbox</a:t>
            </a:r>
            <a:r>
              <a:rPr lang="en-US" b="1" dirty="0" smtClean="0"/>
              <a:t> </a:t>
            </a:r>
            <a:r>
              <a:rPr lang="en-US" b="1" dirty="0" smtClean="0"/>
              <a:t>- </a:t>
            </a:r>
            <a:r>
              <a:rPr lang="pl-PL" u="sng" dirty="0" smtClean="0">
                <a:hlinkClick r:id="rId4"/>
              </a:rPr>
              <a:t>https</a:t>
            </a:r>
            <a:r>
              <a:rPr lang="pl-PL" u="sng" dirty="0">
                <a:hlinkClick r:id="rId4"/>
              </a:rPr>
              <a:t>://www.virtualbox.org</a:t>
            </a:r>
            <a:r>
              <a:rPr lang="pl-PL" u="sng" dirty="0" smtClean="0">
                <a:hlinkClick r:id="rId4"/>
              </a:rPr>
              <a:t>/</a:t>
            </a:r>
            <a:endParaRPr lang="pl-PL" u="sng" dirty="0" smtClean="0"/>
          </a:p>
          <a:p>
            <a:r>
              <a:rPr lang="en-US" b="1" dirty="0" smtClean="0"/>
              <a:t>Vagrant - </a:t>
            </a:r>
            <a:r>
              <a:rPr lang="hu-HU" u="sng" dirty="0" smtClean="0">
                <a:hlinkClick r:id="rId5"/>
              </a:rPr>
              <a:t>http</a:t>
            </a:r>
            <a:r>
              <a:rPr lang="hu-HU" u="sng" dirty="0">
                <a:hlinkClick r:id="rId5"/>
              </a:rPr>
              <a:t>://vagrantup.com</a:t>
            </a:r>
            <a:r>
              <a:rPr lang="hu-HU" u="sng" dirty="0" smtClean="0">
                <a:hlinkClick r:id="rId5"/>
              </a:rPr>
              <a:t>/</a:t>
            </a:r>
            <a:endParaRPr lang="hu-HU" u="sng" dirty="0" smtClean="0"/>
          </a:p>
          <a:p>
            <a:r>
              <a:rPr lang="cs-CZ" b="1" dirty="0" smtClean="0"/>
              <a:t>Atlas Box </a:t>
            </a:r>
            <a:r>
              <a:rPr lang="cs-CZ" b="1" dirty="0" err="1" smtClean="0"/>
              <a:t>Search</a:t>
            </a:r>
            <a:r>
              <a:rPr lang="cs-CZ" b="1" dirty="0"/>
              <a:t> </a:t>
            </a:r>
            <a:r>
              <a:rPr lang="cs-CZ" dirty="0"/>
              <a:t>- </a:t>
            </a:r>
            <a:r>
              <a:rPr lang="cs-CZ" dirty="0">
                <a:hlinkClick r:id="rId6"/>
              </a:rPr>
              <a:t>https://</a:t>
            </a:r>
            <a:r>
              <a:rPr lang="cs-CZ" dirty="0" smtClean="0">
                <a:hlinkClick r:id="rId6"/>
              </a:rPr>
              <a:t>atlas.hashicorp.com/boxes/search</a:t>
            </a:r>
            <a:endParaRPr lang="cs-CZ" dirty="0" smtClean="0"/>
          </a:p>
          <a:p>
            <a:r>
              <a:rPr lang="cs-CZ" b="1" dirty="0" err="1"/>
              <a:t>Bento</a:t>
            </a:r>
            <a:r>
              <a:rPr lang="cs-CZ" b="1" dirty="0"/>
              <a:t> Base </a:t>
            </a:r>
            <a:r>
              <a:rPr lang="cs-CZ" b="1" dirty="0" err="1"/>
              <a:t>Boxes</a:t>
            </a:r>
            <a:r>
              <a:rPr lang="cs-CZ" b="1" dirty="0"/>
              <a:t> </a:t>
            </a:r>
            <a:r>
              <a:rPr lang="cs-CZ" dirty="0"/>
              <a:t>- </a:t>
            </a:r>
            <a:r>
              <a:rPr lang="cs-CZ" dirty="0">
                <a:hlinkClick r:id="rId7"/>
              </a:rPr>
              <a:t>https://atlas.hashicorp.com/bento</a:t>
            </a:r>
            <a:endParaRPr lang="cs-CZ" dirty="0"/>
          </a:p>
          <a:p>
            <a:r>
              <a:rPr lang="cs-CZ" b="1" dirty="0" err="1" smtClean="0"/>
              <a:t>Chef</a:t>
            </a:r>
            <a:r>
              <a:rPr lang="cs-CZ" b="1" dirty="0" smtClean="0"/>
              <a:t> </a:t>
            </a:r>
            <a:r>
              <a:rPr lang="cs-CZ" b="1" dirty="0" err="1" smtClean="0"/>
              <a:t>resources</a:t>
            </a:r>
            <a:r>
              <a:rPr lang="cs-CZ" b="1" dirty="0" smtClean="0"/>
              <a:t> - </a:t>
            </a:r>
            <a:r>
              <a:rPr lang="pl-PL" u="sng" dirty="0" smtClean="0">
                <a:hlinkClick r:id="rId8"/>
              </a:rPr>
              <a:t>http</a:t>
            </a:r>
            <a:r>
              <a:rPr lang="pl-PL" u="sng" dirty="0">
                <a:hlinkClick r:id="rId8"/>
              </a:rPr>
              <a:t>://www.opscode.com/chef</a:t>
            </a:r>
            <a:r>
              <a:rPr lang="pl-PL" u="sng" dirty="0" smtClean="0">
                <a:hlinkClick r:id="rId8"/>
              </a:rPr>
              <a:t>/</a:t>
            </a:r>
            <a:endParaRPr lang="pl-PL" u="sng" dirty="0" smtClean="0"/>
          </a:p>
          <a:p>
            <a:r>
              <a:rPr lang="en-US" b="1" dirty="0" smtClean="0"/>
              <a:t>Tutorial </a:t>
            </a:r>
            <a:r>
              <a:rPr lang="en-US" b="1" dirty="0"/>
              <a:t>- </a:t>
            </a:r>
            <a:r>
              <a:rPr lang="en-US" dirty="0">
                <a:hlinkClick r:id="rId9"/>
              </a:rPr>
              <a:t>http://learn.onemonth.com/how-to-setup-vagrant-for-rails</a:t>
            </a:r>
            <a:endParaRPr lang="en-US" dirty="0"/>
          </a:p>
          <a:p>
            <a:r>
              <a:rPr lang="en-US" b="1" dirty="0" smtClean="0"/>
              <a:t>Packer </a:t>
            </a:r>
            <a:r>
              <a:rPr lang="en-US" b="1" dirty="0"/>
              <a:t>- </a:t>
            </a:r>
            <a:r>
              <a:rPr lang="en-US" b="1" dirty="0">
                <a:hlinkClick r:id="rId10"/>
              </a:rPr>
              <a:t>https://www.packer.io</a:t>
            </a:r>
            <a:r>
              <a:rPr lang="en-US" b="1" dirty="0" smtClean="0">
                <a:hlinkClick r:id="rId10"/>
              </a:rPr>
              <a:t>/</a:t>
            </a:r>
            <a:endParaRPr lang="en-US" b="1" dirty="0" smtClean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sz="2000" b="1" dirty="0" smtClean="0"/>
              <a:t>Packer + Vagrant Docs </a:t>
            </a:r>
          </a:p>
          <a:p>
            <a:pPr marL="457200" lvl="2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://atlas.hashicorp.com/help/packer/artifacts/creating-vagrant-boxes</a:t>
            </a:r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this happened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SIides</a:t>
            </a:r>
            <a:r>
              <a:rPr lang="en-US" dirty="0" smtClean="0"/>
              <a:t> referenced for this presentation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www.slideshare.net/MicheleOrselli/vagrant-for-real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www.slideshare.net/manarth/vagrant-crash-course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Chris Kibble</a:t>
            </a:r>
          </a:p>
          <a:p>
            <a:r>
              <a:rPr lang="en-US" sz="2800" b="1" dirty="0" smtClean="0"/>
              <a:t>@ckib16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20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Base </a:t>
            </a:r>
            <a:r>
              <a:rPr lang="en-US" dirty="0"/>
              <a:t>B</a:t>
            </a:r>
            <a:r>
              <a:rPr lang="en-US" dirty="0" smtClean="0"/>
              <a:t>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11400"/>
            <a:ext cx="8686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0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a base box?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flexibility than Chef alone</a:t>
            </a:r>
          </a:p>
          <a:p>
            <a:r>
              <a:rPr lang="en-US" dirty="0" smtClean="0"/>
              <a:t>Trusted source</a:t>
            </a:r>
          </a:p>
          <a:p>
            <a:r>
              <a:rPr lang="en-US" dirty="0" smtClean="0"/>
              <a:t>Specific version of O/S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22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849117"/>
              </p:ext>
            </p:extLst>
          </p:nvPr>
        </p:nvGraphicFramePr>
        <p:xfrm>
          <a:off x="685800" y="2120900"/>
          <a:ext cx="77724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1196143"/>
              </p:ext>
            </p:extLst>
          </p:nvPr>
        </p:nvGraphicFramePr>
        <p:xfrm>
          <a:off x="685800" y="5003800"/>
          <a:ext cx="6184900" cy="143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9733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685800" y="5003800"/>
          <a:ext cx="6184900" cy="143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714750"/>
            <a:ext cx="71120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5600" y="435610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66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685800" y="5003800"/>
          <a:ext cx="6184900" cy="143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714750"/>
            <a:ext cx="71120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5600" y="435610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98700" y="4060824"/>
            <a:ext cx="6299200" cy="752475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8250" y="4813299"/>
            <a:ext cx="233045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“Real-time” builds. </a:t>
            </a:r>
            <a:br>
              <a:rPr lang="en-US" dirty="0" smtClean="0"/>
            </a:br>
            <a:r>
              <a:rPr lang="en-US" dirty="0" smtClean="0"/>
              <a:t>Not “pre-made”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7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&amp; Atlas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886700" cy="4050792"/>
          </a:xfrm>
        </p:spPr>
        <p:txBody>
          <a:bodyPr/>
          <a:lstStyle/>
          <a:p>
            <a:r>
              <a:rPr lang="en-US" dirty="0" smtClean="0"/>
              <a:t>Packer </a:t>
            </a:r>
            <a:r>
              <a:rPr lang="mr-IN" dirty="0" smtClean="0"/>
              <a:t>–</a:t>
            </a:r>
            <a:r>
              <a:rPr lang="en-US" dirty="0" smtClean="0"/>
              <a:t> builds Vagrant Boxes</a:t>
            </a:r>
          </a:p>
          <a:p>
            <a:r>
              <a:rPr lang="en-US" dirty="0" smtClean="0"/>
              <a:t>Atlas </a:t>
            </a:r>
            <a:r>
              <a:rPr lang="mr-IN" dirty="0" smtClean="0"/>
              <a:t>–</a:t>
            </a:r>
            <a:r>
              <a:rPr lang="en-US" dirty="0" smtClean="0"/>
              <a:t> hosts Vagrant boxes online (free)</a:t>
            </a:r>
          </a:p>
          <a:p>
            <a:r>
              <a:rPr lang="en-US" dirty="0" smtClean="0"/>
              <a:t>“Creating </a:t>
            </a:r>
            <a:r>
              <a:rPr lang="en-US" dirty="0"/>
              <a:t>Vagrant Boxes with </a:t>
            </a:r>
            <a:r>
              <a:rPr lang="en-US" dirty="0" smtClean="0"/>
              <a:t>Packer”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atlas.hashicorp.com/help/packer/artifacts/creating-vagrant-boxes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2" y="5593080"/>
            <a:ext cx="3344917" cy="57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2" y="4922233"/>
            <a:ext cx="3327400" cy="6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0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“Real-time” boxes using Chef in </a:t>
            </a:r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Smaller base-box.</a:t>
            </a:r>
          </a:p>
          <a:p>
            <a:r>
              <a:rPr lang="en-US" dirty="0" smtClean="0"/>
              <a:t>Requires internet access to build.</a:t>
            </a:r>
          </a:p>
          <a:p>
            <a:r>
              <a:rPr lang="en-US" dirty="0" smtClean="0"/>
              <a:t>Always fetches latest version of the packages.</a:t>
            </a:r>
          </a:p>
          <a:p>
            <a:r>
              <a:rPr lang="en-US" dirty="0" smtClean="0"/>
              <a:t>More time </a:t>
            </a:r>
            <a:r>
              <a:rPr lang="mr-IN" dirty="0" smtClean="0"/>
              <a:t>–</a:t>
            </a:r>
            <a:r>
              <a:rPr lang="en-US" dirty="0" smtClean="0"/>
              <a:t> each VM “built from scratch”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“Pre-made” boxes built with Packer or `vagrant package`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Larger base-box.</a:t>
            </a:r>
          </a:p>
          <a:p>
            <a:r>
              <a:rPr lang="en-US" dirty="0" smtClean="0"/>
              <a:t>Ready to go without needing internet access.</a:t>
            </a:r>
          </a:p>
          <a:p>
            <a:r>
              <a:rPr lang="en-US" dirty="0" smtClean="0"/>
              <a:t>Packages may become out-of-date.</a:t>
            </a:r>
          </a:p>
          <a:p>
            <a:r>
              <a:rPr lang="en-US" dirty="0" smtClean="0"/>
              <a:t>Less time </a:t>
            </a:r>
            <a:r>
              <a:rPr lang="mr-IN" dirty="0" smtClean="0"/>
              <a:t>–</a:t>
            </a:r>
            <a:r>
              <a:rPr lang="en-US" dirty="0" smtClean="0"/>
              <a:t> VM is already per-made</a:t>
            </a:r>
          </a:p>
          <a:p>
            <a:r>
              <a:rPr lang="en-US" dirty="0" smtClean="0"/>
              <a:t>Packer is hard to start but probably easiest over long term to manage a box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Packaging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9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Someone joins your project…</a:t>
            </a:r>
          </a:p>
          <a:p>
            <a:r>
              <a:rPr lang="en-US" sz="2800" dirty="0" smtClean="0"/>
              <a:t>They pick up their laptop…</a:t>
            </a:r>
          </a:p>
          <a:p>
            <a:r>
              <a:rPr lang="en-US" sz="2800" dirty="0" smtClean="0"/>
              <a:t>Then spend the next </a:t>
            </a:r>
            <a:r>
              <a:rPr lang="en-US" sz="3600" b="1" dirty="0" smtClean="0"/>
              <a:t>1-2 days </a:t>
            </a:r>
            <a:r>
              <a:rPr lang="en-US" sz="2800" dirty="0" smtClean="0"/>
              <a:t>following instructions on setting up their environment, tools,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02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500" y="3759200"/>
            <a:ext cx="18288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900" y="414655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500" y="3759200"/>
            <a:ext cx="18288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900" y="414655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286000" y="4305300"/>
            <a:ext cx="6299200" cy="69850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70375" y="3500219"/>
            <a:ext cx="233045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“Real-time” builds. </a:t>
            </a:r>
            <a:br>
              <a:rPr lang="en-US" dirty="0" smtClean="0"/>
            </a:br>
            <a:r>
              <a:rPr lang="en-US" dirty="0" smtClean="0"/>
              <a:t>Not “pre-made”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0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Instead,</a:t>
            </a:r>
            <a:r>
              <a:rPr lang="en-US" dirty="0"/>
              <a:t> </a:t>
            </a:r>
            <a:r>
              <a:rPr lang="en-US" dirty="0" smtClean="0"/>
              <a:t>lets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Someone joins your project…</a:t>
            </a:r>
          </a:p>
          <a:p>
            <a:r>
              <a:rPr lang="en-US" sz="2800" dirty="0"/>
              <a:t>They pick up their laptop…</a:t>
            </a:r>
          </a:p>
          <a:p>
            <a:r>
              <a:rPr lang="en-US" sz="2800" dirty="0"/>
              <a:t>Then spend the next </a:t>
            </a:r>
            <a:r>
              <a:rPr lang="en-US" sz="3600" b="1" dirty="0"/>
              <a:t>2</a:t>
            </a:r>
            <a:r>
              <a:rPr lang="en-US" sz="3600" b="1" dirty="0" smtClean="0"/>
              <a:t>0 minutes </a:t>
            </a:r>
            <a:r>
              <a:rPr lang="en-US" sz="2800" dirty="0" smtClean="0"/>
              <a:t>running a  script which sets their environment up for them.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peed </a:t>
            </a:r>
            <a:r>
              <a:rPr lang="en-US" sz="3200" dirty="0"/>
              <a:t>of building </a:t>
            </a:r>
            <a:r>
              <a:rPr lang="en-US" sz="3200" dirty="0" smtClean="0"/>
              <a:t>VMs</a:t>
            </a:r>
          </a:p>
          <a:p>
            <a:r>
              <a:rPr lang="en-US" sz="3200" dirty="0" smtClean="0"/>
              <a:t>VMs become more disposable</a:t>
            </a:r>
          </a:p>
          <a:p>
            <a:pPr lvl="1"/>
            <a:r>
              <a:rPr lang="en-US" sz="2800" dirty="0" smtClean="0"/>
              <a:t>"</a:t>
            </a:r>
            <a:r>
              <a:rPr lang="en-US" sz="2800" dirty="0"/>
              <a:t>cattle vs </a:t>
            </a:r>
            <a:r>
              <a:rPr lang="en-US" sz="2800" dirty="0" smtClean="0"/>
              <a:t>pets”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bility </a:t>
            </a:r>
            <a:r>
              <a:rPr lang="en-US" sz="3200" dirty="0"/>
              <a:t>to automate VM customization </a:t>
            </a:r>
            <a:endParaRPr lang="en-US" sz="3200" dirty="0" smtClean="0"/>
          </a:p>
          <a:p>
            <a:r>
              <a:rPr lang="en-US" sz="3200" dirty="0" smtClean="0"/>
              <a:t>Admin </a:t>
            </a:r>
            <a:r>
              <a:rPr lang="en-US" sz="3200" dirty="0"/>
              <a:t>rights in </a:t>
            </a:r>
            <a:r>
              <a:rPr lang="en-US" sz="3200" dirty="0" smtClean="0"/>
              <a:t>“locked down” </a:t>
            </a:r>
            <a:r>
              <a:rPr lang="en-US" sz="3200" dirty="0" smtClean="0"/>
              <a:t>environments</a:t>
            </a:r>
          </a:p>
          <a:p>
            <a:r>
              <a:rPr lang="en-US" sz="3200" dirty="0" smtClean="0"/>
              <a:t>Versioned history for </a:t>
            </a:r>
            <a:r>
              <a:rPr lang="en-US" sz="3200" dirty="0" err="1" smtClean="0"/>
              <a:t>VagrantFiles</a:t>
            </a:r>
            <a:endParaRPr lang="en-US" sz="3200" dirty="0"/>
          </a:p>
          <a:p>
            <a:r>
              <a:rPr lang="en-US" sz="3200" dirty="0"/>
              <a:t>No internet required in some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 &amp; 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432FF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3011</TotalTime>
  <Words>1222</Words>
  <Application>Microsoft Macintosh PowerPoint</Application>
  <PresentationFormat>On-screen Show (4:3)</PresentationFormat>
  <Paragraphs>370</Paragraphs>
  <Slides>52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Courier New</vt:lpstr>
      <vt:lpstr>Georgia</vt:lpstr>
      <vt:lpstr>Mangal</vt:lpstr>
      <vt:lpstr>Rockwell Extra Bold</vt:lpstr>
      <vt:lpstr>Trebuchet MS</vt:lpstr>
      <vt:lpstr>Wingdings</vt:lpstr>
      <vt:lpstr>Wood Type</vt:lpstr>
      <vt:lpstr>Vagrant 101</vt:lpstr>
      <vt:lpstr>Overview</vt:lpstr>
      <vt:lpstr>What is Vagrant?</vt:lpstr>
      <vt:lpstr>Has this happened to you?</vt:lpstr>
      <vt:lpstr>New hire</vt:lpstr>
      <vt:lpstr>Instead, lets do this.</vt:lpstr>
      <vt:lpstr>New hire</vt:lpstr>
      <vt:lpstr>Other Benefits</vt:lpstr>
      <vt:lpstr>Ecosystem &amp; Terminology</vt:lpstr>
      <vt:lpstr>Vagrant Ecosystem &amp; Expectations</vt:lpstr>
      <vt:lpstr>Vagrant Terms</vt:lpstr>
      <vt:lpstr>Vagrant Terms</vt:lpstr>
      <vt:lpstr>PowerPoint Presentation</vt:lpstr>
      <vt:lpstr>Quick VM  Set-up</vt:lpstr>
      <vt:lpstr>Prerequisites</vt:lpstr>
      <vt:lpstr>Place VagrantFile inside a working directory</vt:lpstr>
      <vt:lpstr>What’s In a VagrantFile?</vt:lpstr>
      <vt:lpstr>Launch the Vagrant VM</vt:lpstr>
      <vt:lpstr>Launch the Vagrant VM</vt:lpstr>
      <vt:lpstr>Jay’s Vagrant Box Includes:</vt:lpstr>
      <vt:lpstr>Using Your New VM</vt:lpstr>
      <vt:lpstr>CLI via SSH</vt:lpstr>
      <vt:lpstr>Install Apps</vt:lpstr>
      <vt:lpstr>GUI via VirtualBox</vt:lpstr>
      <vt:lpstr>GUI via VirtualBox</vt:lpstr>
      <vt:lpstr>Your New Workstation</vt:lpstr>
      <vt:lpstr>Shared Folders</vt:lpstr>
      <vt:lpstr>Workflow Due to Proxy</vt:lpstr>
      <vt:lpstr>Stop Your VM</vt:lpstr>
      <vt:lpstr>Demo</vt:lpstr>
      <vt:lpstr>Customization</vt:lpstr>
      <vt:lpstr>Basic = Bento Boxes (Atlas)</vt:lpstr>
      <vt:lpstr>“Pre-Made” = Atlas Search</vt:lpstr>
      <vt:lpstr>Modifying Boxes</vt:lpstr>
      <vt:lpstr>Standard practice</vt:lpstr>
      <vt:lpstr>Summary</vt:lpstr>
      <vt:lpstr>Vagrant…</vt:lpstr>
      <vt:lpstr>FAQ</vt:lpstr>
      <vt:lpstr>Key resources</vt:lpstr>
      <vt:lpstr>Slide Sources</vt:lpstr>
      <vt:lpstr>Thanks!</vt:lpstr>
      <vt:lpstr>Creating your own Base Box</vt:lpstr>
      <vt:lpstr>Danger!</vt:lpstr>
      <vt:lpstr>Why create a base box?</vt:lpstr>
      <vt:lpstr>The Many Paths of Vagrant</vt:lpstr>
      <vt:lpstr>The Many Paths of Vagrant</vt:lpstr>
      <vt:lpstr>The Many Paths of Vagrant</vt:lpstr>
      <vt:lpstr>Packer &amp; Atlas Intro</vt:lpstr>
      <vt:lpstr>Box Packaging Tradeoffs</vt:lpstr>
      <vt:lpstr>The Many Paths of Vagrant</vt:lpstr>
      <vt:lpstr>The Many Paths of Vagrant</vt:lpstr>
      <vt:lpstr>The Many Paths of Vagrant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Deglos</dc:creator>
  <cp:lastModifiedBy>Chris Kibble</cp:lastModifiedBy>
  <cp:revision>281</cp:revision>
  <cp:lastPrinted>2016-10-04T01:06:42Z</cp:lastPrinted>
  <dcterms:created xsi:type="dcterms:W3CDTF">2013-02-02T18:16:05Z</dcterms:created>
  <dcterms:modified xsi:type="dcterms:W3CDTF">2016-10-04T21:18:20Z</dcterms:modified>
</cp:coreProperties>
</file>